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427"/>
  </p:notesMasterIdLst>
  <p:handoutMasterIdLst>
    <p:handoutMasterId r:id="rId428"/>
  </p:handoutMasterIdLst>
  <p:sldIdLst>
    <p:sldId id="954" r:id="rId2"/>
    <p:sldId id="615" r:id="rId3"/>
    <p:sldId id="616" r:id="rId4"/>
    <p:sldId id="617" r:id="rId5"/>
    <p:sldId id="618" r:id="rId6"/>
    <p:sldId id="619" r:id="rId7"/>
    <p:sldId id="620" r:id="rId8"/>
    <p:sldId id="621" r:id="rId9"/>
    <p:sldId id="622" r:id="rId10"/>
    <p:sldId id="956" r:id="rId11"/>
    <p:sldId id="624" r:id="rId12"/>
    <p:sldId id="625" r:id="rId13"/>
    <p:sldId id="626" r:id="rId14"/>
    <p:sldId id="627" r:id="rId15"/>
    <p:sldId id="892" r:id="rId16"/>
    <p:sldId id="628" r:id="rId17"/>
    <p:sldId id="955" r:id="rId18"/>
    <p:sldId id="941" r:id="rId19"/>
    <p:sldId id="631" r:id="rId20"/>
    <p:sldId id="632" r:id="rId21"/>
    <p:sldId id="635" r:id="rId22"/>
    <p:sldId id="634" r:id="rId23"/>
    <p:sldId id="636" r:id="rId24"/>
    <p:sldId id="637" r:id="rId25"/>
    <p:sldId id="638" r:id="rId26"/>
    <p:sldId id="639" r:id="rId27"/>
    <p:sldId id="640" r:id="rId28"/>
    <p:sldId id="641" r:id="rId29"/>
    <p:sldId id="642" r:id="rId30"/>
    <p:sldId id="643" r:id="rId31"/>
    <p:sldId id="644" r:id="rId32"/>
    <p:sldId id="645" r:id="rId33"/>
    <p:sldId id="646" r:id="rId34"/>
    <p:sldId id="647" r:id="rId35"/>
    <p:sldId id="648" r:id="rId36"/>
    <p:sldId id="649" r:id="rId37"/>
    <p:sldId id="650" r:id="rId38"/>
    <p:sldId id="651" r:id="rId39"/>
    <p:sldId id="652" r:id="rId40"/>
    <p:sldId id="653" r:id="rId41"/>
    <p:sldId id="654" r:id="rId42"/>
    <p:sldId id="655" r:id="rId43"/>
    <p:sldId id="656" r:id="rId44"/>
    <p:sldId id="657" r:id="rId45"/>
    <p:sldId id="658" r:id="rId46"/>
    <p:sldId id="659" r:id="rId47"/>
    <p:sldId id="660" r:id="rId48"/>
    <p:sldId id="661" r:id="rId49"/>
    <p:sldId id="662" r:id="rId50"/>
    <p:sldId id="663" r:id="rId51"/>
    <p:sldId id="665" r:id="rId52"/>
    <p:sldId id="666" r:id="rId53"/>
    <p:sldId id="667" r:id="rId54"/>
    <p:sldId id="668" r:id="rId55"/>
    <p:sldId id="906" r:id="rId56"/>
    <p:sldId id="907" r:id="rId57"/>
    <p:sldId id="671" r:id="rId58"/>
    <p:sldId id="672" r:id="rId59"/>
    <p:sldId id="673" r:id="rId60"/>
    <p:sldId id="674" r:id="rId61"/>
    <p:sldId id="675" r:id="rId62"/>
    <p:sldId id="676" r:id="rId63"/>
    <p:sldId id="677" r:id="rId64"/>
    <p:sldId id="678" r:id="rId65"/>
    <p:sldId id="679" r:id="rId66"/>
    <p:sldId id="680" r:id="rId67"/>
    <p:sldId id="681" r:id="rId68"/>
    <p:sldId id="682" r:id="rId69"/>
    <p:sldId id="952" r:id="rId70"/>
    <p:sldId id="949" r:id="rId71"/>
    <p:sldId id="683" r:id="rId72"/>
    <p:sldId id="684" r:id="rId73"/>
    <p:sldId id="685" r:id="rId74"/>
    <p:sldId id="686" r:id="rId75"/>
    <p:sldId id="687" r:id="rId76"/>
    <p:sldId id="688" r:id="rId77"/>
    <p:sldId id="689" r:id="rId78"/>
    <p:sldId id="690" r:id="rId79"/>
    <p:sldId id="691" r:id="rId80"/>
    <p:sldId id="692" r:id="rId81"/>
    <p:sldId id="693" r:id="rId82"/>
    <p:sldId id="694" r:id="rId83"/>
    <p:sldId id="695" r:id="rId84"/>
    <p:sldId id="696" r:id="rId85"/>
    <p:sldId id="697" r:id="rId86"/>
    <p:sldId id="698" r:id="rId87"/>
    <p:sldId id="699" r:id="rId88"/>
    <p:sldId id="700" r:id="rId89"/>
    <p:sldId id="701" r:id="rId90"/>
    <p:sldId id="702" r:id="rId91"/>
    <p:sldId id="703" r:id="rId92"/>
    <p:sldId id="704" r:id="rId93"/>
    <p:sldId id="705" r:id="rId94"/>
    <p:sldId id="706" r:id="rId95"/>
    <p:sldId id="708" r:id="rId96"/>
    <p:sldId id="707" r:id="rId97"/>
    <p:sldId id="709" r:id="rId98"/>
    <p:sldId id="930" r:id="rId99"/>
    <p:sldId id="931" r:id="rId100"/>
    <p:sldId id="932" r:id="rId101"/>
    <p:sldId id="933" r:id="rId102"/>
    <p:sldId id="934" r:id="rId103"/>
    <p:sldId id="935" r:id="rId104"/>
    <p:sldId id="936" r:id="rId105"/>
    <p:sldId id="937" r:id="rId106"/>
    <p:sldId id="938" r:id="rId107"/>
    <p:sldId id="939" r:id="rId108"/>
    <p:sldId id="929" r:id="rId109"/>
    <p:sldId id="711" r:id="rId110"/>
    <p:sldId id="928" r:id="rId111"/>
    <p:sldId id="712" r:id="rId112"/>
    <p:sldId id="924" r:id="rId113"/>
    <p:sldId id="713" r:id="rId114"/>
    <p:sldId id="714" r:id="rId115"/>
    <p:sldId id="715" r:id="rId116"/>
    <p:sldId id="923" r:id="rId117"/>
    <p:sldId id="716" r:id="rId118"/>
    <p:sldId id="717" r:id="rId119"/>
    <p:sldId id="718" r:id="rId120"/>
    <p:sldId id="719" r:id="rId121"/>
    <p:sldId id="720" r:id="rId122"/>
    <p:sldId id="927" r:id="rId123"/>
    <p:sldId id="721" r:id="rId124"/>
    <p:sldId id="722" r:id="rId125"/>
    <p:sldId id="940" r:id="rId126"/>
    <p:sldId id="723" r:id="rId127"/>
    <p:sldId id="724" r:id="rId128"/>
    <p:sldId id="725" r:id="rId129"/>
    <p:sldId id="908" r:id="rId130"/>
    <p:sldId id="735" r:id="rId131"/>
    <p:sldId id="467" r:id="rId132"/>
    <p:sldId id="961" r:id="rId133"/>
    <p:sldId id="1049" r:id="rId134"/>
    <p:sldId id="1186" r:id="rId135"/>
    <p:sldId id="293" r:id="rId136"/>
    <p:sldId id="1155" r:id="rId137"/>
    <p:sldId id="1156" r:id="rId138"/>
    <p:sldId id="1157" r:id="rId139"/>
    <p:sldId id="1158" r:id="rId140"/>
    <p:sldId id="1159" r:id="rId141"/>
    <p:sldId id="1160" r:id="rId142"/>
    <p:sldId id="1161" r:id="rId143"/>
    <p:sldId id="1162" r:id="rId144"/>
    <p:sldId id="1163" r:id="rId145"/>
    <p:sldId id="1164" r:id="rId146"/>
    <p:sldId id="1165" r:id="rId147"/>
    <p:sldId id="1166" r:id="rId148"/>
    <p:sldId id="1167" r:id="rId149"/>
    <p:sldId id="1168" r:id="rId150"/>
    <p:sldId id="1169" r:id="rId151"/>
    <p:sldId id="1170" r:id="rId152"/>
    <p:sldId id="1171" r:id="rId153"/>
    <p:sldId id="1172" r:id="rId154"/>
    <p:sldId id="1173" r:id="rId155"/>
    <p:sldId id="1174" r:id="rId156"/>
    <p:sldId id="1175" r:id="rId157"/>
    <p:sldId id="1176" r:id="rId158"/>
    <p:sldId id="1177" r:id="rId159"/>
    <p:sldId id="1178" r:id="rId160"/>
    <p:sldId id="1179" r:id="rId161"/>
    <p:sldId id="1180" r:id="rId162"/>
    <p:sldId id="1181" r:id="rId163"/>
    <p:sldId id="1182" r:id="rId164"/>
    <p:sldId id="1183" r:id="rId165"/>
    <p:sldId id="1184" r:id="rId166"/>
    <p:sldId id="1185" r:id="rId167"/>
    <p:sldId id="1050" r:id="rId168"/>
    <p:sldId id="1015" r:id="rId169"/>
    <p:sldId id="1016" r:id="rId170"/>
    <p:sldId id="1017" r:id="rId171"/>
    <p:sldId id="1018" r:id="rId172"/>
    <p:sldId id="1019" r:id="rId173"/>
    <p:sldId id="1020" r:id="rId174"/>
    <p:sldId id="1021" r:id="rId175"/>
    <p:sldId id="1022" r:id="rId176"/>
    <p:sldId id="1023" r:id="rId177"/>
    <p:sldId id="1024" r:id="rId178"/>
    <p:sldId id="1025" r:id="rId179"/>
    <p:sldId id="1026" r:id="rId180"/>
    <p:sldId id="1027" r:id="rId181"/>
    <p:sldId id="1028" r:id="rId182"/>
    <p:sldId id="1029" r:id="rId183"/>
    <p:sldId id="1030" r:id="rId184"/>
    <p:sldId id="1031" r:id="rId185"/>
    <p:sldId id="1032" r:id="rId186"/>
    <p:sldId id="1033" r:id="rId187"/>
    <p:sldId id="1034" r:id="rId188"/>
    <p:sldId id="1035" r:id="rId189"/>
    <p:sldId id="1036" r:id="rId190"/>
    <p:sldId id="1037" r:id="rId191"/>
    <p:sldId id="1038" r:id="rId192"/>
    <p:sldId id="1039" r:id="rId193"/>
    <p:sldId id="1040" r:id="rId194"/>
    <p:sldId id="1041" r:id="rId195"/>
    <p:sldId id="1042" r:id="rId196"/>
    <p:sldId id="1043" r:id="rId197"/>
    <p:sldId id="1044" r:id="rId198"/>
    <p:sldId id="1045" r:id="rId199"/>
    <p:sldId id="1046" r:id="rId200"/>
    <p:sldId id="1047" r:id="rId201"/>
    <p:sldId id="1048" r:id="rId202"/>
    <p:sldId id="1051" r:id="rId203"/>
    <p:sldId id="970" r:id="rId204"/>
    <p:sldId id="971" r:id="rId205"/>
    <p:sldId id="972" r:id="rId206"/>
    <p:sldId id="973" r:id="rId207"/>
    <p:sldId id="974" r:id="rId208"/>
    <p:sldId id="975" r:id="rId209"/>
    <p:sldId id="976" r:id="rId210"/>
    <p:sldId id="977" r:id="rId211"/>
    <p:sldId id="978" r:id="rId212"/>
    <p:sldId id="979" r:id="rId213"/>
    <p:sldId id="980" r:id="rId214"/>
    <p:sldId id="981" r:id="rId215"/>
    <p:sldId id="982" r:id="rId216"/>
    <p:sldId id="983" r:id="rId217"/>
    <p:sldId id="984" r:id="rId218"/>
    <p:sldId id="985" r:id="rId219"/>
    <p:sldId id="986" r:id="rId220"/>
    <p:sldId id="987" r:id="rId221"/>
    <p:sldId id="988" r:id="rId222"/>
    <p:sldId id="989" r:id="rId223"/>
    <p:sldId id="990" r:id="rId224"/>
    <p:sldId id="991" r:id="rId225"/>
    <p:sldId id="992" r:id="rId226"/>
    <p:sldId id="993" r:id="rId227"/>
    <p:sldId id="994" r:id="rId228"/>
    <p:sldId id="995" r:id="rId229"/>
    <p:sldId id="996" r:id="rId230"/>
    <p:sldId id="997" r:id="rId231"/>
    <p:sldId id="998" r:id="rId232"/>
    <p:sldId id="999" r:id="rId233"/>
    <p:sldId id="1000" r:id="rId234"/>
    <p:sldId id="1001" r:id="rId235"/>
    <p:sldId id="1002" r:id="rId236"/>
    <p:sldId id="1003" r:id="rId237"/>
    <p:sldId id="1004" r:id="rId238"/>
    <p:sldId id="1005" r:id="rId239"/>
    <p:sldId id="1006" r:id="rId240"/>
    <p:sldId id="1007" r:id="rId241"/>
    <p:sldId id="1008" r:id="rId242"/>
    <p:sldId id="1009" r:id="rId243"/>
    <p:sldId id="1010" r:id="rId244"/>
    <p:sldId id="1011" r:id="rId245"/>
    <p:sldId id="1012" r:id="rId246"/>
    <p:sldId id="1013" r:id="rId247"/>
    <p:sldId id="965" r:id="rId248"/>
    <p:sldId id="1083" r:id="rId249"/>
    <p:sldId id="1053" r:id="rId250"/>
    <p:sldId id="1054" r:id="rId251"/>
    <p:sldId id="1055" r:id="rId252"/>
    <p:sldId id="1056" r:id="rId253"/>
    <p:sldId id="1057" r:id="rId254"/>
    <p:sldId id="1058" r:id="rId255"/>
    <p:sldId id="1059" r:id="rId256"/>
    <p:sldId id="1060" r:id="rId257"/>
    <p:sldId id="1061" r:id="rId258"/>
    <p:sldId id="1062" r:id="rId259"/>
    <p:sldId id="1063" r:id="rId260"/>
    <p:sldId id="1064" r:id="rId261"/>
    <p:sldId id="1065" r:id="rId262"/>
    <p:sldId id="1066" r:id="rId263"/>
    <p:sldId id="1067" r:id="rId264"/>
    <p:sldId id="1068" r:id="rId265"/>
    <p:sldId id="1069" r:id="rId266"/>
    <p:sldId id="1070" r:id="rId267"/>
    <p:sldId id="1071" r:id="rId268"/>
    <p:sldId id="1072" r:id="rId269"/>
    <p:sldId id="1073" r:id="rId270"/>
    <p:sldId id="1074" r:id="rId271"/>
    <p:sldId id="1075" r:id="rId272"/>
    <p:sldId id="1076" r:id="rId273"/>
    <p:sldId id="1077" r:id="rId274"/>
    <p:sldId id="1078" r:id="rId275"/>
    <p:sldId id="1079" r:id="rId276"/>
    <p:sldId id="1080" r:id="rId277"/>
    <p:sldId id="1081" r:id="rId278"/>
    <p:sldId id="1082" r:id="rId279"/>
    <p:sldId id="1152" r:id="rId280"/>
    <p:sldId id="967" r:id="rId281"/>
    <p:sldId id="1124" r:id="rId282"/>
    <p:sldId id="1125" r:id="rId283"/>
    <p:sldId id="1126" r:id="rId284"/>
    <p:sldId id="1127" r:id="rId285"/>
    <p:sldId id="1128" r:id="rId286"/>
    <p:sldId id="1129" r:id="rId287"/>
    <p:sldId id="1130" r:id="rId288"/>
    <p:sldId id="1131" r:id="rId289"/>
    <p:sldId id="1132" r:id="rId290"/>
    <p:sldId id="1133" r:id="rId291"/>
    <p:sldId id="1134" r:id="rId292"/>
    <p:sldId id="1135" r:id="rId293"/>
    <p:sldId id="1136" r:id="rId294"/>
    <p:sldId id="1137" r:id="rId295"/>
    <p:sldId id="1138" r:id="rId296"/>
    <p:sldId id="1139" r:id="rId297"/>
    <p:sldId id="1140" r:id="rId298"/>
    <p:sldId id="1141" r:id="rId299"/>
    <p:sldId id="1142" r:id="rId300"/>
    <p:sldId id="1143" r:id="rId301"/>
    <p:sldId id="1144" r:id="rId302"/>
    <p:sldId id="1145" r:id="rId303"/>
    <p:sldId id="1146" r:id="rId304"/>
    <p:sldId id="1147" r:id="rId305"/>
    <p:sldId id="1148" r:id="rId306"/>
    <p:sldId id="1149" r:id="rId307"/>
    <p:sldId id="1150" r:id="rId308"/>
    <p:sldId id="1151" r:id="rId309"/>
    <p:sldId id="1121" r:id="rId310"/>
    <p:sldId id="968" r:id="rId311"/>
    <p:sldId id="1086" r:id="rId312"/>
    <p:sldId id="1087" r:id="rId313"/>
    <p:sldId id="1088" r:id="rId314"/>
    <p:sldId id="1089" r:id="rId315"/>
    <p:sldId id="1090" r:id="rId316"/>
    <p:sldId id="1091" r:id="rId317"/>
    <p:sldId id="1092" r:id="rId318"/>
    <p:sldId id="1093" r:id="rId319"/>
    <p:sldId id="1094" r:id="rId320"/>
    <p:sldId id="1095" r:id="rId321"/>
    <p:sldId id="1096" r:id="rId322"/>
    <p:sldId id="1097" r:id="rId323"/>
    <p:sldId id="1098" r:id="rId324"/>
    <p:sldId id="1099" r:id="rId325"/>
    <p:sldId id="1100" r:id="rId326"/>
    <p:sldId id="1101" r:id="rId327"/>
    <p:sldId id="1102" r:id="rId328"/>
    <p:sldId id="1103" r:id="rId329"/>
    <p:sldId id="1104" r:id="rId330"/>
    <p:sldId id="1105" r:id="rId331"/>
    <p:sldId id="1106" r:id="rId332"/>
    <p:sldId id="1107" r:id="rId333"/>
    <p:sldId id="1108" r:id="rId334"/>
    <p:sldId id="1109" r:id="rId335"/>
    <p:sldId id="1110" r:id="rId336"/>
    <p:sldId id="1111" r:id="rId337"/>
    <p:sldId id="1112" r:id="rId338"/>
    <p:sldId id="1113" r:id="rId339"/>
    <p:sldId id="1114" r:id="rId340"/>
    <p:sldId id="1115" r:id="rId341"/>
    <p:sldId id="1116" r:id="rId342"/>
    <p:sldId id="1117" r:id="rId343"/>
    <p:sldId id="1118" r:id="rId344"/>
    <p:sldId id="1119" r:id="rId345"/>
    <p:sldId id="1120" r:id="rId346"/>
    <p:sldId id="969" r:id="rId347"/>
    <p:sldId id="962" r:id="rId348"/>
    <p:sldId id="942" r:id="rId349"/>
    <p:sldId id="294" r:id="rId350"/>
    <p:sldId id="412" r:id="rId351"/>
    <p:sldId id="413" r:id="rId352"/>
    <p:sldId id="414" r:id="rId353"/>
    <p:sldId id="416" r:id="rId354"/>
    <p:sldId id="417" r:id="rId355"/>
    <p:sldId id="898" r:id="rId356"/>
    <p:sldId id="418" r:id="rId357"/>
    <p:sldId id="471" r:id="rId358"/>
    <p:sldId id="419" r:id="rId359"/>
    <p:sldId id="420" r:id="rId360"/>
    <p:sldId id="422" r:id="rId361"/>
    <p:sldId id="470" r:id="rId362"/>
    <p:sldId id="472" r:id="rId363"/>
    <p:sldId id="423" r:id="rId364"/>
    <p:sldId id="424" r:id="rId365"/>
    <p:sldId id="425" r:id="rId366"/>
    <p:sldId id="473" r:id="rId367"/>
    <p:sldId id="910" r:id="rId368"/>
    <p:sldId id="600" r:id="rId369"/>
    <p:sldId id="899" r:id="rId370"/>
    <p:sldId id="901" r:id="rId371"/>
    <p:sldId id="335" r:id="rId372"/>
    <p:sldId id="945" r:id="rId373"/>
    <p:sldId id="336" r:id="rId374"/>
    <p:sldId id="457" r:id="rId375"/>
    <p:sldId id="518" r:id="rId376"/>
    <p:sldId id="458" r:id="rId377"/>
    <p:sldId id="519" r:id="rId378"/>
    <p:sldId id="520" r:id="rId379"/>
    <p:sldId id="478" r:id="rId380"/>
    <p:sldId id="607" r:id="rId381"/>
    <p:sldId id="517" r:id="rId382"/>
    <p:sldId id="459" r:id="rId383"/>
    <p:sldId id="521" r:id="rId384"/>
    <p:sldId id="460" r:id="rId385"/>
    <p:sldId id="461" r:id="rId386"/>
    <p:sldId id="524" r:id="rId387"/>
    <p:sldId id="530" r:id="rId388"/>
    <p:sldId id="529" r:id="rId389"/>
    <p:sldId id="525" r:id="rId390"/>
    <p:sldId id="526" r:id="rId391"/>
    <p:sldId id="608" r:id="rId392"/>
    <p:sldId id="465" r:id="rId393"/>
    <p:sldId id="913" r:id="rId394"/>
    <p:sldId id="594" r:id="rId395"/>
    <p:sldId id="862" r:id="rId396"/>
    <p:sldId id="863" r:id="rId397"/>
    <p:sldId id="864" r:id="rId398"/>
    <p:sldId id="865" r:id="rId399"/>
    <p:sldId id="866" r:id="rId400"/>
    <p:sldId id="867" r:id="rId401"/>
    <p:sldId id="868" r:id="rId402"/>
    <p:sldId id="869" r:id="rId403"/>
    <p:sldId id="870" r:id="rId404"/>
    <p:sldId id="871" r:id="rId405"/>
    <p:sldId id="872" r:id="rId406"/>
    <p:sldId id="873" r:id="rId407"/>
    <p:sldId id="874" r:id="rId408"/>
    <p:sldId id="854" r:id="rId409"/>
    <p:sldId id="876" r:id="rId410"/>
    <p:sldId id="957" r:id="rId411"/>
    <p:sldId id="958" r:id="rId412"/>
    <p:sldId id="878" r:id="rId413"/>
    <p:sldId id="959" r:id="rId414"/>
    <p:sldId id="879" r:id="rId415"/>
    <p:sldId id="880" r:id="rId416"/>
    <p:sldId id="882" r:id="rId417"/>
    <p:sldId id="883" r:id="rId418"/>
    <p:sldId id="884" r:id="rId419"/>
    <p:sldId id="886" r:id="rId420"/>
    <p:sldId id="887" r:id="rId421"/>
    <p:sldId id="888" r:id="rId422"/>
    <p:sldId id="889" r:id="rId423"/>
    <p:sldId id="890" r:id="rId424"/>
    <p:sldId id="960" r:id="rId425"/>
    <p:sldId id="891" r:id="rId426"/>
  </p:sldIdLst>
  <p:sldSz cx="9144000" cy="6858000" type="screen4x3"/>
  <p:notesSz cx="7104063" cy="10234613"/>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603" autoAdjust="0"/>
    <p:restoredTop sz="94658" autoAdjust="0"/>
  </p:normalViewPr>
  <p:slideViewPr>
    <p:cSldViewPr>
      <p:cViewPr>
        <p:scale>
          <a:sx n="50" d="100"/>
          <a:sy n="50" d="100"/>
        </p:scale>
        <p:origin x="1548" y="372"/>
      </p:cViewPr>
      <p:guideLst>
        <p:guide orient="horz" pos="2160"/>
        <p:guide pos="288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75" d="100"/>
        <a:sy n="75" d="100"/>
      </p:scale>
      <p:origin x="0" y="-66810"/>
    </p:cViewPr>
  </p:sorterViewPr>
  <p:notesViewPr>
    <p:cSldViewPr>
      <p:cViewPr varScale="1">
        <p:scale>
          <a:sx n="57" d="100"/>
          <a:sy n="57" d="100"/>
        </p:scale>
        <p:origin x="-2520" y="-78"/>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handoutMaster" Target="handoutMasters/handoutMaster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s>
</file>

<file path=ppt/_rels/viewProps.xml.rels><?xml version="1.0" encoding="UTF-8" standalone="yes"?>
<Relationships xmlns="http://schemas.openxmlformats.org/package/2006/relationships"><Relationship Id="rId8" Type="http://schemas.openxmlformats.org/officeDocument/2006/relationships/slide" Target="slides/slide295.xml"/><Relationship Id="rId13" Type="http://schemas.openxmlformats.org/officeDocument/2006/relationships/slide" Target="slides/slide303.xml"/><Relationship Id="rId3" Type="http://schemas.openxmlformats.org/officeDocument/2006/relationships/slide" Target="slides/slide290.xml"/><Relationship Id="rId7" Type="http://schemas.openxmlformats.org/officeDocument/2006/relationships/slide" Target="slides/slide294.xml"/><Relationship Id="rId12" Type="http://schemas.openxmlformats.org/officeDocument/2006/relationships/slide" Target="slides/slide302.xml"/><Relationship Id="rId17" Type="http://schemas.openxmlformats.org/officeDocument/2006/relationships/slide" Target="slides/slide361.xml"/><Relationship Id="rId2" Type="http://schemas.openxmlformats.org/officeDocument/2006/relationships/slide" Target="slides/slide289.xml"/><Relationship Id="rId16" Type="http://schemas.openxmlformats.org/officeDocument/2006/relationships/slide" Target="slides/slide306.xml"/><Relationship Id="rId1" Type="http://schemas.openxmlformats.org/officeDocument/2006/relationships/slide" Target="slides/slide283.xml"/><Relationship Id="rId6" Type="http://schemas.openxmlformats.org/officeDocument/2006/relationships/slide" Target="slides/slide293.xml"/><Relationship Id="rId11" Type="http://schemas.openxmlformats.org/officeDocument/2006/relationships/slide" Target="slides/slide301.xml"/><Relationship Id="rId5" Type="http://schemas.openxmlformats.org/officeDocument/2006/relationships/slide" Target="slides/slide292.xml"/><Relationship Id="rId15" Type="http://schemas.openxmlformats.org/officeDocument/2006/relationships/slide" Target="slides/slide305.xml"/><Relationship Id="rId10" Type="http://schemas.openxmlformats.org/officeDocument/2006/relationships/slide" Target="slides/slide300.xml"/><Relationship Id="rId4" Type="http://schemas.openxmlformats.org/officeDocument/2006/relationships/slide" Target="slides/slide291.xml"/><Relationship Id="rId9" Type="http://schemas.openxmlformats.org/officeDocument/2006/relationships/slide" Target="slides/slide298.xml"/><Relationship Id="rId14" Type="http://schemas.openxmlformats.org/officeDocument/2006/relationships/slide" Target="slides/slide3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3549E-C57A-41D3-B5E7-581E8BB9608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3F5100B-48D4-459E-9B70-08D0891C9CBD}">
      <dgm:prSet/>
      <dgm:spPr/>
      <dgm:t>
        <a:bodyPr/>
        <a:lstStyle/>
        <a:p>
          <a:pPr rtl="0"/>
          <a:r>
            <a:rPr lang="en-US" b="1" u="sng" dirty="0"/>
            <a:t>Envision</a:t>
          </a:r>
          <a:r>
            <a:rPr lang="en-US" dirty="0"/>
            <a:t> : Determine the product vision, project scope, project community, how the will team work together</a:t>
          </a:r>
        </a:p>
      </dgm:t>
    </dgm:pt>
    <dgm:pt modelId="{0D82A988-C375-40B3-9FE1-DB0E0C14C8DD}" type="parTrans" cxnId="{1D4D737C-1A46-42D2-9D76-33E5891EB806}">
      <dgm:prSet/>
      <dgm:spPr/>
      <dgm:t>
        <a:bodyPr/>
        <a:lstStyle/>
        <a:p>
          <a:endParaRPr lang="en-US"/>
        </a:p>
      </dgm:t>
    </dgm:pt>
    <dgm:pt modelId="{6D7B4255-D680-471B-A361-4701F5BFFC52}" type="sibTrans" cxnId="{1D4D737C-1A46-42D2-9D76-33E5891EB806}">
      <dgm:prSet/>
      <dgm:spPr/>
      <dgm:t>
        <a:bodyPr/>
        <a:lstStyle/>
        <a:p>
          <a:endParaRPr lang="en-US"/>
        </a:p>
      </dgm:t>
    </dgm:pt>
    <dgm:pt modelId="{2C96AA64-74AD-4210-AA1C-DC24143095D3}">
      <dgm:prSet/>
      <dgm:spPr/>
      <dgm:t>
        <a:bodyPr/>
        <a:lstStyle/>
        <a:p>
          <a:pPr rtl="0"/>
          <a:r>
            <a:rPr lang="en-US" b="1" u="sng" dirty="0"/>
            <a:t>Speculate</a:t>
          </a:r>
          <a:r>
            <a:rPr lang="en-US" dirty="0"/>
            <a:t>: Develop feature-based release, milestone, and iteration plan to deliver on the vision</a:t>
          </a:r>
        </a:p>
      </dgm:t>
    </dgm:pt>
    <dgm:pt modelId="{A9A152F1-2EF2-4350-8494-D50F6F9F4729}" type="parTrans" cxnId="{A2C71626-391B-4BC0-9D4E-D10DFFE48FCD}">
      <dgm:prSet/>
      <dgm:spPr/>
      <dgm:t>
        <a:bodyPr/>
        <a:lstStyle/>
        <a:p>
          <a:endParaRPr lang="en-US"/>
        </a:p>
      </dgm:t>
    </dgm:pt>
    <dgm:pt modelId="{206CB3D0-BC27-4A7D-B1CB-667CD1C73004}" type="sibTrans" cxnId="{A2C71626-391B-4BC0-9D4E-D10DFFE48FCD}">
      <dgm:prSet/>
      <dgm:spPr/>
      <dgm:t>
        <a:bodyPr/>
        <a:lstStyle/>
        <a:p>
          <a:endParaRPr lang="en-US"/>
        </a:p>
      </dgm:t>
    </dgm:pt>
    <dgm:pt modelId="{D5851AC5-A732-481C-AD85-8CB0FE459D10}">
      <dgm:prSet/>
      <dgm:spPr/>
      <dgm:t>
        <a:bodyPr/>
        <a:lstStyle/>
        <a:p>
          <a:pPr rtl="0"/>
          <a:r>
            <a:rPr lang="en-US" b="1" u="sng" dirty="0"/>
            <a:t>Explore</a:t>
          </a:r>
          <a:r>
            <a:rPr lang="en-US" dirty="0"/>
            <a:t>  : </a:t>
          </a:r>
        </a:p>
        <a:p>
          <a:pPr rtl="0"/>
          <a:r>
            <a:rPr lang="en-US" dirty="0"/>
            <a:t>Deliver tested features in short timeframe, constantly seeking to reduce the risk of the project</a:t>
          </a:r>
        </a:p>
      </dgm:t>
    </dgm:pt>
    <dgm:pt modelId="{0ECFD677-A8B3-4DD5-BC4B-C0B81BE5BB66}" type="parTrans" cxnId="{82DB194D-84BD-43B2-8024-765A49EDC959}">
      <dgm:prSet/>
      <dgm:spPr/>
      <dgm:t>
        <a:bodyPr/>
        <a:lstStyle/>
        <a:p>
          <a:endParaRPr lang="en-US"/>
        </a:p>
      </dgm:t>
    </dgm:pt>
    <dgm:pt modelId="{0E4702D4-5B48-43CC-9629-3166EAA419A4}" type="sibTrans" cxnId="{82DB194D-84BD-43B2-8024-765A49EDC959}">
      <dgm:prSet/>
      <dgm:spPr/>
      <dgm:t>
        <a:bodyPr/>
        <a:lstStyle/>
        <a:p>
          <a:endParaRPr lang="en-US"/>
        </a:p>
      </dgm:t>
    </dgm:pt>
    <dgm:pt modelId="{2305AC95-6531-47CA-B2D3-A42AE88A1126}">
      <dgm:prSet/>
      <dgm:spPr/>
      <dgm:t>
        <a:bodyPr/>
        <a:lstStyle/>
        <a:p>
          <a:pPr rtl="0"/>
          <a:r>
            <a:rPr lang="en-US" b="1" u="sng" dirty="0"/>
            <a:t>Adapt</a:t>
          </a:r>
          <a:r>
            <a:rPr lang="en-US" dirty="0"/>
            <a:t>  : </a:t>
          </a:r>
        </a:p>
        <a:p>
          <a:pPr rtl="0"/>
          <a:r>
            <a:rPr lang="en-US" dirty="0"/>
            <a:t>Review the delivered results, the current situation, team’s performance and adapt as necessary</a:t>
          </a:r>
        </a:p>
      </dgm:t>
    </dgm:pt>
    <dgm:pt modelId="{B9D465D2-73EE-4F62-9FC0-F3F99E899082}" type="parTrans" cxnId="{D2B5E8B1-66A5-4328-AE05-F1F835465233}">
      <dgm:prSet/>
      <dgm:spPr/>
      <dgm:t>
        <a:bodyPr/>
        <a:lstStyle/>
        <a:p>
          <a:endParaRPr lang="en-US"/>
        </a:p>
      </dgm:t>
    </dgm:pt>
    <dgm:pt modelId="{8F5BCCC1-8451-46AC-9C21-A55965D61C9D}" type="sibTrans" cxnId="{D2B5E8B1-66A5-4328-AE05-F1F835465233}">
      <dgm:prSet/>
      <dgm:spPr/>
      <dgm:t>
        <a:bodyPr/>
        <a:lstStyle/>
        <a:p>
          <a:endParaRPr lang="en-US"/>
        </a:p>
      </dgm:t>
    </dgm:pt>
    <dgm:pt modelId="{4516C11E-8D87-4CD0-8EB8-D019020686FA}">
      <dgm:prSet/>
      <dgm:spPr/>
      <dgm:t>
        <a:bodyPr/>
        <a:lstStyle/>
        <a:p>
          <a:pPr rtl="0"/>
          <a:r>
            <a:rPr lang="en-US" b="1" u="sng" dirty="0"/>
            <a:t>Close</a:t>
          </a:r>
          <a:r>
            <a:rPr lang="en-US" dirty="0"/>
            <a:t> : </a:t>
          </a:r>
        </a:p>
        <a:p>
          <a:pPr rtl="0"/>
          <a:r>
            <a:rPr lang="en-US" dirty="0"/>
            <a:t>Conclude the project, pass along key learning and celebrate</a:t>
          </a:r>
        </a:p>
      </dgm:t>
    </dgm:pt>
    <dgm:pt modelId="{FEDFBF21-478A-41F4-A674-88E0F682830D}" type="parTrans" cxnId="{7F6AEA3D-6270-4BC1-986B-8CD724CCC672}">
      <dgm:prSet/>
      <dgm:spPr/>
      <dgm:t>
        <a:bodyPr/>
        <a:lstStyle/>
        <a:p>
          <a:endParaRPr lang="en-US"/>
        </a:p>
      </dgm:t>
    </dgm:pt>
    <dgm:pt modelId="{4C171E2B-8835-48C2-A54F-2804A9B53C5A}" type="sibTrans" cxnId="{7F6AEA3D-6270-4BC1-986B-8CD724CCC672}">
      <dgm:prSet/>
      <dgm:spPr/>
      <dgm:t>
        <a:bodyPr/>
        <a:lstStyle/>
        <a:p>
          <a:endParaRPr lang="en-US"/>
        </a:p>
      </dgm:t>
    </dgm:pt>
    <dgm:pt modelId="{1C3D8713-0912-4508-8EE0-BD16CC03B90A}" type="pres">
      <dgm:prSet presAssocID="{A333549E-C57A-41D3-B5E7-581E8BB96088}" presName="CompostProcess" presStyleCnt="0">
        <dgm:presLayoutVars>
          <dgm:dir/>
          <dgm:resizeHandles val="exact"/>
        </dgm:presLayoutVars>
      </dgm:prSet>
      <dgm:spPr/>
    </dgm:pt>
    <dgm:pt modelId="{FB338772-5E71-43AD-8E00-6513294A20FF}" type="pres">
      <dgm:prSet presAssocID="{A333549E-C57A-41D3-B5E7-581E8BB96088}" presName="arrow" presStyleLbl="bgShp" presStyleIdx="0" presStyleCnt="1"/>
      <dgm:spPr/>
    </dgm:pt>
    <dgm:pt modelId="{CF41C612-D1B3-404E-8089-A5840A8F14C9}" type="pres">
      <dgm:prSet presAssocID="{A333549E-C57A-41D3-B5E7-581E8BB96088}" presName="linearProcess" presStyleCnt="0"/>
      <dgm:spPr/>
    </dgm:pt>
    <dgm:pt modelId="{0CA46090-50DA-48C0-8841-99CC14D45806}" type="pres">
      <dgm:prSet presAssocID="{33F5100B-48D4-459E-9B70-08D0891C9CBD}" presName="textNode" presStyleLbl="node1" presStyleIdx="0" presStyleCnt="5">
        <dgm:presLayoutVars>
          <dgm:bulletEnabled val="1"/>
        </dgm:presLayoutVars>
      </dgm:prSet>
      <dgm:spPr/>
    </dgm:pt>
    <dgm:pt modelId="{2CEB3C15-7A75-4BA6-B8AF-80C9C6FDC2B5}" type="pres">
      <dgm:prSet presAssocID="{6D7B4255-D680-471B-A361-4701F5BFFC52}" presName="sibTrans" presStyleCnt="0"/>
      <dgm:spPr/>
    </dgm:pt>
    <dgm:pt modelId="{5AA8ACA4-8140-4FEB-A55D-C2E191A5FFD8}" type="pres">
      <dgm:prSet presAssocID="{2C96AA64-74AD-4210-AA1C-DC24143095D3}" presName="textNode" presStyleLbl="node1" presStyleIdx="1" presStyleCnt="5">
        <dgm:presLayoutVars>
          <dgm:bulletEnabled val="1"/>
        </dgm:presLayoutVars>
      </dgm:prSet>
      <dgm:spPr/>
    </dgm:pt>
    <dgm:pt modelId="{E57684A7-4A6B-447E-BECA-18BFC5849E75}" type="pres">
      <dgm:prSet presAssocID="{206CB3D0-BC27-4A7D-B1CB-667CD1C73004}" presName="sibTrans" presStyleCnt="0"/>
      <dgm:spPr/>
    </dgm:pt>
    <dgm:pt modelId="{1AD01293-9483-4B71-8CD9-C025D2408D97}" type="pres">
      <dgm:prSet presAssocID="{D5851AC5-A732-481C-AD85-8CB0FE459D10}" presName="textNode" presStyleLbl="node1" presStyleIdx="2" presStyleCnt="5">
        <dgm:presLayoutVars>
          <dgm:bulletEnabled val="1"/>
        </dgm:presLayoutVars>
      </dgm:prSet>
      <dgm:spPr/>
    </dgm:pt>
    <dgm:pt modelId="{A94A9199-AF49-4750-ACFC-C5AD129B4B5E}" type="pres">
      <dgm:prSet presAssocID="{0E4702D4-5B48-43CC-9629-3166EAA419A4}" presName="sibTrans" presStyleCnt="0"/>
      <dgm:spPr/>
    </dgm:pt>
    <dgm:pt modelId="{0BB445A1-B532-468C-A384-4B11706B8B19}" type="pres">
      <dgm:prSet presAssocID="{2305AC95-6531-47CA-B2D3-A42AE88A1126}" presName="textNode" presStyleLbl="node1" presStyleIdx="3" presStyleCnt="5">
        <dgm:presLayoutVars>
          <dgm:bulletEnabled val="1"/>
        </dgm:presLayoutVars>
      </dgm:prSet>
      <dgm:spPr/>
    </dgm:pt>
    <dgm:pt modelId="{9F58046A-81FA-4DEC-87B5-89D8DDAEB6B5}" type="pres">
      <dgm:prSet presAssocID="{8F5BCCC1-8451-46AC-9C21-A55965D61C9D}" presName="sibTrans" presStyleCnt="0"/>
      <dgm:spPr/>
    </dgm:pt>
    <dgm:pt modelId="{C2D5FD09-A9AC-484D-B12F-6672D6E46DEB}" type="pres">
      <dgm:prSet presAssocID="{4516C11E-8D87-4CD0-8EB8-D019020686FA}" presName="textNode" presStyleLbl="node1" presStyleIdx="4" presStyleCnt="5">
        <dgm:presLayoutVars>
          <dgm:bulletEnabled val="1"/>
        </dgm:presLayoutVars>
      </dgm:prSet>
      <dgm:spPr/>
    </dgm:pt>
  </dgm:ptLst>
  <dgm:cxnLst>
    <dgm:cxn modelId="{1B81C301-AD6B-4646-8483-BAB85841D7C8}" type="presOf" srcId="{A333549E-C57A-41D3-B5E7-581E8BB96088}" destId="{1C3D8713-0912-4508-8EE0-BD16CC03B90A}" srcOrd="0" destOrd="0" presId="urn:microsoft.com/office/officeart/2005/8/layout/hProcess9"/>
    <dgm:cxn modelId="{A2C71626-391B-4BC0-9D4E-D10DFFE48FCD}" srcId="{A333549E-C57A-41D3-B5E7-581E8BB96088}" destId="{2C96AA64-74AD-4210-AA1C-DC24143095D3}" srcOrd="1" destOrd="0" parTransId="{A9A152F1-2EF2-4350-8494-D50F6F9F4729}" sibTransId="{206CB3D0-BC27-4A7D-B1CB-667CD1C73004}"/>
    <dgm:cxn modelId="{7F6AEA3D-6270-4BC1-986B-8CD724CCC672}" srcId="{A333549E-C57A-41D3-B5E7-581E8BB96088}" destId="{4516C11E-8D87-4CD0-8EB8-D019020686FA}" srcOrd="4" destOrd="0" parTransId="{FEDFBF21-478A-41F4-A674-88E0F682830D}" sibTransId="{4C171E2B-8835-48C2-A54F-2804A9B53C5A}"/>
    <dgm:cxn modelId="{82DB194D-84BD-43B2-8024-765A49EDC959}" srcId="{A333549E-C57A-41D3-B5E7-581E8BB96088}" destId="{D5851AC5-A732-481C-AD85-8CB0FE459D10}" srcOrd="2" destOrd="0" parTransId="{0ECFD677-A8B3-4DD5-BC4B-C0B81BE5BB66}" sibTransId="{0E4702D4-5B48-43CC-9629-3166EAA419A4}"/>
    <dgm:cxn modelId="{1D4D737C-1A46-42D2-9D76-33E5891EB806}" srcId="{A333549E-C57A-41D3-B5E7-581E8BB96088}" destId="{33F5100B-48D4-459E-9B70-08D0891C9CBD}" srcOrd="0" destOrd="0" parTransId="{0D82A988-C375-40B3-9FE1-DB0E0C14C8DD}" sibTransId="{6D7B4255-D680-471B-A361-4701F5BFFC52}"/>
    <dgm:cxn modelId="{91C2389D-9653-43D6-BA41-CBAEB3793620}" type="presOf" srcId="{D5851AC5-A732-481C-AD85-8CB0FE459D10}" destId="{1AD01293-9483-4B71-8CD9-C025D2408D97}" srcOrd="0" destOrd="0" presId="urn:microsoft.com/office/officeart/2005/8/layout/hProcess9"/>
    <dgm:cxn modelId="{5F3185AC-8610-4FBF-95BF-7E4B36112397}" type="presOf" srcId="{2C96AA64-74AD-4210-AA1C-DC24143095D3}" destId="{5AA8ACA4-8140-4FEB-A55D-C2E191A5FFD8}" srcOrd="0" destOrd="0" presId="urn:microsoft.com/office/officeart/2005/8/layout/hProcess9"/>
    <dgm:cxn modelId="{0CA6CFAF-8DA8-437D-820E-603FF3091F08}" type="presOf" srcId="{33F5100B-48D4-459E-9B70-08D0891C9CBD}" destId="{0CA46090-50DA-48C0-8841-99CC14D45806}" srcOrd="0" destOrd="0" presId="urn:microsoft.com/office/officeart/2005/8/layout/hProcess9"/>
    <dgm:cxn modelId="{D2B5E8B1-66A5-4328-AE05-F1F835465233}" srcId="{A333549E-C57A-41D3-B5E7-581E8BB96088}" destId="{2305AC95-6531-47CA-B2D3-A42AE88A1126}" srcOrd="3" destOrd="0" parTransId="{B9D465D2-73EE-4F62-9FC0-F3F99E899082}" sibTransId="{8F5BCCC1-8451-46AC-9C21-A55965D61C9D}"/>
    <dgm:cxn modelId="{42ABBCD0-3BD9-442B-BD13-5E400209F691}" type="presOf" srcId="{4516C11E-8D87-4CD0-8EB8-D019020686FA}" destId="{C2D5FD09-A9AC-484D-B12F-6672D6E46DEB}" srcOrd="0" destOrd="0" presId="urn:microsoft.com/office/officeart/2005/8/layout/hProcess9"/>
    <dgm:cxn modelId="{C65C12EA-68C9-4893-945F-256F770FB980}" type="presOf" srcId="{2305AC95-6531-47CA-B2D3-A42AE88A1126}" destId="{0BB445A1-B532-468C-A384-4B11706B8B19}" srcOrd="0" destOrd="0" presId="urn:microsoft.com/office/officeart/2005/8/layout/hProcess9"/>
    <dgm:cxn modelId="{055EE3C7-D80D-4CA0-BC10-1FC269F36373}" type="presParOf" srcId="{1C3D8713-0912-4508-8EE0-BD16CC03B90A}" destId="{FB338772-5E71-43AD-8E00-6513294A20FF}" srcOrd="0" destOrd="0" presId="urn:microsoft.com/office/officeart/2005/8/layout/hProcess9"/>
    <dgm:cxn modelId="{18B22F12-D526-4A82-B6D0-142206F5319D}" type="presParOf" srcId="{1C3D8713-0912-4508-8EE0-BD16CC03B90A}" destId="{CF41C612-D1B3-404E-8089-A5840A8F14C9}" srcOrd="1" destOrd="0" presId="urn:microsoft.com/office/officeart/2005/8/layout/hProcess9"/>
    <dgm:cxn modelId="{685EC3A2-5E8B-4F2C-B70A-64C74C6963F8}" type="presParOf" srcId="{CF41C612-D1B3-404E-8089-A5840A8F14C9}" destId="{0CA46090-50DA-48C0-8841-99CC14D45806}" srcOrd="0" destOrd="0" presId="urn:microsoft.com/office/officeart/2005/8/layout/hProcess9"/>
    <dgm:cxn modelId="{B63614B4-500E-4939-BDE5-13C0F0027200}" type="presParOf" srcId="{CF41C612-D1B3-404E-8089-A5840A8F14C9}" destId="{2CEB3C15-7A75-4BA6-B8AF-80C9C6FDC2B5}" srcOrd="1" destOrd="0" presId="urn:microsoft.com/office/officeart/2005/8/layout/hProcess9"/>
    <dgm:cxn modelId="{F1DDE7EB-37AE-4D51-8324-7E0B79A63D65}" type="presParOf" srcId="{CF41C612-D1B3-404E-8089-A5840A8F14C9}" destId="{5AA8ACA4-8140-4FEB-A55D-C2E191A5FFD8}" srcOrd="2" destOrd="0" presId="urn:microsoft.com/office/officeart/2005/8/layout/hProcess9"/>
    <dgm:cxn modelId="{E7C36FD3-4CEC-46F8-B047-D6BE83B62CBE}" type="presParOf" srcId="{CF41C612-D1B3-404E-8089-A5840A8F14C9}" destId="{E57684A7-4A6B-447E-BECA-18BFC5849E75}" srcOrd="3" destOrd="0" presId="urn:microsoft.com/office/officeart/2005/8/layout/hProcess9"/>
    <dgm:cxn modelId="{6FF34528-C061-48B6-901C-60743D5C719F}" type="presParOf" srcId="{CF41C612-D1B3-404E-8089-A5840A8F14C9}" destId="{1AD01293-9483-4B71-8CD9-C025D2408D97}" srcOrd="4" destOrd="0" presId="urn:microsoft.com/office/officeart/2005/8/layout/hProcess9"/>
    <dgm:cxn modelId="{6FD233C7-2097-419C-8D73-FB756C64BEEB}" type="presParOf" srcId="{CF41C612-D1B3-404E-8089-A5840A8F14C9}" destId="{A94A9199-AF49-4750-ACFC-C5AD129B4B5E}" srcOrd="5" destOrd="0" presId="urn:microsoft.com/office/officeart/2005/8/layout/hProcess9"/>
    <dgm:cxn modelId="{2E1D040F-9213-4818-96E5-31B6B46D047C}" type="presParOf" srcId="{CF41C612-D1B3-404E-8089-A5840A8F14C9}" destId="{0BB445A1-B532-468C-A384-4B11706B8B19}" srcOrd="6" destOrd="0" presId="urn:microsoft.com/office/officeart/2005/8/layout/hProcess9"/>
    <dgm:cxn modelId="{7D1D2404-3EB1-48EE-A54A-C77FD7E9707E}" type="presParOf" srcId="{CF41C612-D1B3-404E-8089-A5840A8F14C9}" destId="{9F58046A-81FA-4DEC-87B5-89D8DDAEB6B5}" srcOrd="7" destOrd="0" presId="urn:microsoft.com/office/officeart/2005/8/layout/hProcess9"/>
    <dgm:cxn modelId="{762118E4-AF3F-4DED-8021-4C440D06D88D}" type="presParOf" srcId="{CF41C612-D1B3-404E-8089-A5840A8F14C9}" destId="{C2D5FD09-A9AC-484D-B12F-6672D6E46DE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6A5DC7A-F6C5-46EC-98DC-C42E4118F8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79BBDC0-B58D-45CF-9B94-81AA3F47682B}">
      <dgm:prSet custT="1"/>
      <dgm:spPr/>
      <dgm:t>
        <a:bodyPr/>
        <a:lstStyle/>
        <a:p>
          <a:pPr rtl="0"/>
          <a:r>
            <a:rPr lang="en-US" sz="1800" dirty="0"/>
            <a:t>Moderator reads and explains every feature to be estimated </a:t>
          </a:r>
        </a:p>
      </dgm:t>
    </dgm:pt>
    <dgm:pt modelId="{30611CDE-66C4-40BD-8DB8-EF9CBB7686F8}" type="parTrans" cxnId="{2B762AF8-4F8C-4E69-B5BD-E645981D7F7C}">
      <dgm:prSet/>
      <dgm:spPr/>
      <dgm:t>
        <a:bodyPr/>
        <a:lstStyle/>
        <a:p>
          <a:endParaRPr lang="en-US"/>
        </a:p>
      </dgm:t>
    </dgm:pt>
    <dgm:pt modelId="{A7C6C9C7-88D4-48A8-914C-5835B4CC5D4C}" type="sibTrans" cxnId="{2B762AF8-4F8C-4E69-B5BD-E645981D7F7C}">
      <dgm:prSet/>
      <dgm:spPr/>
      <dgm:t>
        <a:bodyPr/>
        <a:lstStyle/>
        <a:p>
          <a:endParaRPr lang="en-US"/>
        </a:p>
      </dgm:t>
    </dgm:pt>
    <dgm:pt modelId="{74B9C966-CE15-4FFE-B5E9-5733F7C58AAE}">
      <dgm:prSet custT="1"/>
      <dgm:spPr/>
      <dgm:t>
        <a:bodyPr/>
        <a:lstStyle/>
        <a:p>
          <a:pPr rtl="0"/>
          <a:r>
            <a:rPr lang="en-US" sz="1800" dirty="0"/>
            <a:t>All experts provides the estimates with basis of estimates. Estimates are provided anonymously</a:t>
          </a:r>
        </a:p>
      </dgm:t>
    </dgm:pt>
    <dgm:pt modelId="{14B5DB81-B9DB-4B64-8580-4B1F8E29DF68}" type="parTrans" cxnId="{F11D80E5-9DA7-4D23-92EA-5BC94C40AB4A}">
      <dgm:prSet/>
      <dgm:spPr/>
      <dgm:t>
        <a:bodyPr/>
        <a:lstStyle/>
        <a:p>
          <a:endParaRPr lang="en-US"/>
        </a:p>
      </dgm:t>
    </dgm:pt>
    <dgm:pt modelId="{8190A97B-C4D7-4A36-A51B-FA04FF228D27}" type="sibTrans" cxnId="{F11D80E5-9DA7-4D23-92EA-5BC94C40AB4A}">
      <dgm:prSet/>
      <dgm:spPr/>
      <dgm:t>
        <a:bodyPr/>
        <a:lstStyle/>
        <a:p>
          <a:endParaRPr lang="en-US"/>
        </a:p>
      </dgm:t>
    </dgm:pt>
    <dgm:pt modelId="{93467134-E372-4517-9A3C-74435CAB4807}">
      <dgm:prSet custT="1"/>
      <dgm:spPr/>
      <dgm:t>
        <a:bodyPr/>
        <a:lstStyle/>
        <a:p>
          <a:pPr rtl="0"/>
          <a:r>
            <a:rPr lang="en-US" sz="1800" dirty="0"/>
            <a:t>After first round of estimation is complete each items is discussed in group with all experts along with basis of estimates</a:t>
          </a:r>
        </a:p>
      </dgm:t>
    </dgm:pt>
    <dgm:pt modelId="{8D72E24F-C22A-4EED-8032-612CB8023DB7}" type="parTrans" cxnId="{F6F62FB3-2348-4BFF-97E0-8AB7A4CE7BB1}">
      <dgm:prSet/>
      <dgm:spPr/>
      <dgm:t>
        <a:bodyPr/>
        <a:lstStyle/>
        <a:p>
          <a:endParaRPr lang="en-US"/>
        </a:p>
      </dgm:t>
    </dgm:pt>
    <dgm:pt modelId="{2C96A1F7-DD5E-445F-8D07-7B07087153E7}" type="sibTrans" cxnId="{F6F62FB3-2348-4BFF-97E0-8AB7A4CE7BB1}">
      <dgm:prSet/>
      <dgm:spPr/>
      <dgm:t>
        <a:bodyPr/>
        <a:lstStyle/>
        <a:p>
          <a:endParaRPr lang="en-US"/>
        </a:p>
      </dgm:t>
    </dgm:pt>
    <dgm:pt modelId="{766EDBC4-91BA-44FF-8716-33B34A181EC4}">
      <dgm:prSet custT="1"/>
      <dgm:spPr/>
      <dgm:t>
        <a:bodyPr/>
        <a:lstStyle/>
        <a:p>
          <a:pPr rtl="0"/>
          <a:r>
            <a:rPr lang="en-US" sz="1800" dirty="0"/>
            <a:t>In second round of discussion experts provides feedback after listening all basis of estimates and update these estimates</a:t>
          </a:r>
        </a:p>
      </dgm:t>
    </dgm:pt>
    <dgm:pt modelId="{05265076-2F81-4AEB-BF0A-B869F6F104D3}" type="parTrans" cxnId="{80AF0F37-7428-4B28-B26C-23945B6B76EF}">
      <dgm:prSet/>
      <dgm:spPr/>
      <dgm:t>
        <a:bodyPr/>
        <a:lstStyle/>
        <a:p>
          <a:endParaRPr lang="en-US"/>
        </a:p>
      </dgm:t>
    </dgm:pt>
    <dgm:pt modelId="{38B30DFB-D5F4-4E1B-B5A0-C69CB30E1748}" type="sibTrans" cxnId="{80AF0F37-7428-4B28-B26C-23945B6B76EF}">
      <dgm:prSet/>
      <dgm:spPr/>
      <dgm:t>
        <a:bodyPr/>
        <a:lstStyle/>
        <a:p>
          <a:endParaRPr lang="en-US"/>
        </a:p>
      </dgm:t>
    </dgm:pt>
    <dgm:pt modelId="{5ECD1BBD-92A6-4793-9668-185022EB02D7}" type="pres">
      <dgm:prSet presAssocID="{D6A5DC7A-F6C5-46EC-98DC-C42E4118F871}" presName="Name0" presStyleCnt="0">
        <dgm:presLayoutVars>
          <dgm:dir/>
          <dgm:resizeHandles val="exact"/>
        </dgm:presLayoutVars>
      </dgm:prSet>
      <dgm:spPr/>
    </dgm:pt>
    <dgm:pt modelId="{601721E1-C274-47A6-98E8-0797967F8764}" type="pres">
      <dgm:prSet presAssocID="{179BBDC0-B58D-45CF-9B94-81AA3F47682B}" presName="node" presStyleLbl="node1" presStyleIdx="0" presStyleCnt="4" custScaleY="115859">
        <dgm:presLayoutVars>
          <dgm:bulletEnabled val="1"/>
        </dgm:presLayoutVars>
      </dgm:prSet>
      <dgm:spPr/>
    </dgm:pt>
    <dgm:pt modelId="{DC309E82-5C02-4E43-BBA5-ED5BE258CFCF}" type="pres">
      <dgm:prSet presAssocID="{A7C6C9C7-88D4-48A8-914C-5835B4CC5D4C}" presName="sibTrans" presStyleLbl="sibTrans2D1" presStyleIdx="0" presStyleCnt="3"/>
      <dgm:spPr/>
    </dgm:pt>
    <dgm:pt modelId="{61210918-CA99-442A-9288-219D861BF493}" type="pres">
      <dgm:prSet presAssocID="{A7C6C9C7-88D4-48A8-914C-5835B4CC5D4C}" presName="connectorText" presStyleLbl="sibTrans2D1" presStyleIdx="0" presStyleCnt="3"/>
      <dgm:spPr/>
    </dgm:pt>
    <dgm:pt modelId="{3842D6B2-79CC-4458-974F-80FC980774C0}" type="pres">
      <dgm:prSet presAssocID="{74B9C966-CE15-4FFE-B5E9-5733F7C58AAE}" presName="node" presStyleLbl="node1" presStyleIdx="1" presStyleCnt="4" custScaleY="115859">
        <dgm:presLayoutVars>
          <dgm:bulletEnabled val="1"/>
        </dgm:presLayoutVars>
      </dgm:prSet>
      <dgm:spPr/>
    </dgm:pt>
    <dgm:pt modelId="{780AD182-E8F3-4AC6-83CC-48BFCE7EEBB4}" type="pres">
      <dgm:prSet presAssocID="{8190A97B-C4D7-4A36-A51B-FA04FF228D27}" presName="sibTrans" presStyleLbl="sibTrans2D1" presStyleIdx="1" presStyleCnt="3"/>
      <dgm:spPr/>
    </dgm:pt>
    <dgm:pt modelId="{994FE427-F76C-4C20-83AA-C9F1EB66C33E}" type="pres">
      <dgm:prSet presAssocID="{8190A97B-C4D7-4A36-A51B-FA04FF228D27}" presName="connectorText" presStyleLbl="sibTrans2D1" presStyleIdx="1" presStyleCnt="3"/>
      <dgm:spPr/>
    </dgm:pt>
    <dgm:pt modelId="{5223362F-FD78-4867-885F-F0DD15C9919E}" type="pres">
      <dgm:prSet presAssocID="{93467134-E372-4517-9A3C-74435CAB4807}" presName="node" presStyleLbl="node1" presStyleIdx="2" presStyleCnt="4" custScaleY="115859">
        <dgm:presLayoutVars>
          <dgm:bulletEnabled val="1"/>
        </dgm:presLayoutVars>
      </dgm:prSet>
      <dgm:spPr/>
    </dgm:pt>
    <dgm:pt modelId="{642459C6-F7AD-452B-AC22-0B2AD090A18E}" type="pres">
      <dgm:prSet presAssocID="{2C96A1F7-DD5E-445F-8D07-7B07087153E7}" presName="sibTrans" presStyleLbl="sibTrans2D1" presStyleIdx="2" presStyleCnt="3"/>
      <dgm:spPr/>
    </dgm:pt>
    <dgm:pt modelId="{21585852-4D35-4B3D-80DC-4FE159FD44C0}" type="pres">
      <dgm:prSet presAssocID="{2C96A1F7-DD5E-445F-8D07-7B07087153E7}" presName="connectorText" presStyleLbl="sibTrans2D1" presStyleIdx="2" presStyleCnt="3"/>
      <dgm:spPr/>
    </dgm:pt>
    <dgm:pt modelId="{1C5D696A-4B72-4C94-8874-C08F654B6D25}" type="pres">
      <dgm:prSet presAssocID="{766EDBC4-91BA-44FF-8716-33B34A181EC4}" presName="node" presStyleLbl="node1" presStyleIdx="3" presStyleCnt="4" custScaleY="115859">
        <dgm:presLayoutVars>
          <dgm:bulletEnabled val="1"/>
        </dgm:presLayoutVars>
      </dgm:prSet>
      <dgm:spPr/>
    </dgm:pt>
  </dgm:ptLst>
  <dgm:cxnLst>
    <dgm:cxn modelId="{0FD22821-944C-4003-89C9-8BF90C8CA646}" type="presOf" srcId="{766EDBC4-91BA-44FF-8716-33B34A181EC4}" destId="{1C5D696A-4B72-4C94-8874-C08F654B6D25}" srcOrd="0" destOrd="0" presId="urn:microsoft.com/office/officeart/2005/8/layout/process1"/>
    <dgm:cxn modelId="{4A9BD32A-4CE0-4BC8-A0A9-138E9AE886A8}" type="presOf" srcId="{8190A97B-C4D7-4A36-A51B-FA04FF228D27}" destId="{780AD182-E8F3-4AC6-83CC-48BFCE7EEBB4}" srcOrd="0" destOrd="0" presId="urn:microsoft.com/office/officeart/2005/8/layout/process1"/>
    <dgm:cxn modelId="{FC618D2E-3B0E-4846-8FB8-9B923595B05A}" type="presOf" srcId="{74B9C966-CE15-4FFE-B5E9-5733F7C58AAE}" destId="{3842D6B2-79CC-4458-974F-80FC980774C0}" srcOrd="0" destOrd="0" presId="urn:microsoft.com/office/officeart/2005/8/layout/process1"/>
    <dgm:cxn modelId="{80AF0F37-7428-4B28-B26C-23945B6B76EF}" srcId="{D6A5DC7A-F6C5-46EC-98DC-C42E4118F871}" destId="{766EDBC4-91BA-44FF-8716-33B34A181EC4}" srcOrd="3" destOrd="0" parTransId="{05265076-2F81-4AEB-BF0A-B869F6F104D3}" sibTransId="{38B30DFB-D5F4-4E1B-B5A0-C69CB30E1748}"/>
    <dgm:cxn modelId="{16500365-CD3A-4A83-A97D-B8072BBEC713}" type="presOf" srcId="{A7C6C9C7-88D4-48A8-914C-5835B4CC5D4C}" destId="{DC309E82-5C02-4E43-BBA5-ED5BE258CFCF}" srcOrd="0" destOrd="0" presId="urn:microsoft.com/office/officeart/2005/8/layout/process1"/>
    <dgm:cxn modelId="{7EF81884-8F36-4FE3-87B6-53611FCE1C61}" type="presOf" srcId="{D6A5DC7A-F6C5-46EC-98DC-C42E4118F871}" destId="{5ECD1BBD-92A6-4793-9668-185022EB02D7}" srcOrd="0" destOrd="0" presId="urn:microsoft.com/office/officeart/2005/8/layout/process1"/>
    <dgm:cxn modelId="{F6F62FB3-2348-4BFF-97E0-8AB7A4CE7BB1}" srcId="{D6A5DC7A-F6C5-46EC-98DC-C42E4118F871}" destId="{93467134-E372-4517-9A3C-74435CAB4807}" srcOrd="2" destOrd="0" parTransId="{8D72E24F-C22A-4EED-8032-612CB8023DB7}" sibTransId="{2C96A1F7-DD5E-445F-8D07-7B07087153E7}"/>
    <dgm:cxn modelId="{5CDDF1C8-EACF-42BA-9762-9E0BE8B230EB}" type="presOf" srcId="{8190A97B-C4D7-4A36-A51B-FA04FF228D27}" destId="{994FE427-F76C-4C20-83AA-C9F1EB66C33E}" srcOrd="1" destOrd="0" presId="urn:microsoft.com/office/officeart/2005/8/layout/process1"/>
    <dgm:cxn modelId="{DFDEE1D0-1495-433B-A0C5-CCA2B317F3B8}" type="presOf" srcId="{2C96A1F7-DD5E-445F-8D07-7B07087153E7}" destId="{21585852-4D35-4B3D-80DC-4FE159FD44C0}" srcOrd="1" destOrd="0" presId="urn:microsoft.com/office/officeart/2005/8/layout/process1"/>
    <dgm:cxn modelId="{B686EDD1-0A62-495C-8AA3-FFCFA9BD64BF}" type="presOf" srcId="{2C96A1F7-DD5E-445F-8D07-7B07087153E7}" destId="{642459C6-F7AD-452B-AC22-0B2AD090A18E}" srcOrd="0" destOrd="0" presId="urn:microsoft.com/office/officeart/2005/8/layout/process1"/>
    <dgm:cxn modelId="{B00BF1DF-4E09-467F-A581-83352F50F72F}" type="presOf" srcId="{93467134-E372-4517-9A3C-74435CAB4807}" destId="{5223362F-FD78-4867-885F-F0DD15C9919E}" srcOrd="0" destOrd="0" presId="urn:microsoft.com/office/officeart/2005/8/layout/process1"/>
    <dgm:cxn modelId="{F11D80E5-9DA7-4D23-92EA-5BC94C40AB4A}" srcId="{D6A5DC7A-F6C5-46EC-98DC-C42E4118F871}" destId="{74B9C966-CE15-4FFE-B5E9-5733F7C58AAE}" srcOrd="1" destOrd="0" parTransId="{14B5DB81-B9DB-4B64-8580-4B1F8E29DF68}" sibTransId="{8190A97B-C4D7-4A36-A51B-FA04FF228D27}"/>
    <dgm:cxn modelId="{A98EF8F1-4498-4C91-902A-029B28118F44}" type="presOf" srcId="{179BBDC0-B58D-45CF-9B94-81AA3F47682B}" destId="{601721E1-C274-47A6-98E8-0797967F8764}" srcOrd="0" destOrd="0" presId="urn:microsoft.com/office/officeart/2005/8/layout/process1"/>
    <dgm:cxn modelId="{2B762AF8-4F8C-4E69-B5BD-E645981D7F7C}" srcId="{D6A5DC7A-F6C5-46EC-98DC-C42E4118F871}" destId="{179BBDC0-B58D-45CF-9B94-81AA3F47682B}" srcOrd="0" destOrd="0" parTransId="{30611CDE-66C4-40BD-8DB8-EF9CBB7686F8}" sibTransId="{A7C6C9C7-88D4-48A8-914C-5835B4CC5D4C}"/>
    <dgm:cxn modelId="{E5346EFA-7DAE-4D21-B002-D196207E93DA}" type="presOf" srcId="{A7C6C9C7-88D4-48A8-914C-5835B4CC5D4C}" destId="{61210918-CA99-442A-9288-219D861BF493}" srcOrd="1" destOrd="0" presId="urn:microsoft.com/office/officeart/2005/8/layout/process1"/>
    <dgm:cxn modelId="{ECA6BDB5-0FF6-475F-9756-9FB5295A1532}" type="presParOf" srcId="{5ECD1BBD-92A6-4793-9668-185022EB02D7}" destId="{601721E1-C274-47A6-98E8-0797967F8764}" srcOrd="0" destOrd="0" presId="urn:microsoft.com/office/officeart/2005/8/layout/process1"/>
    <dgm:cxn modelId="{6A452E22-BF26-42C0-871B-E1F59E1B5C2C}" type="presParOf" srcId="{5ECD1BBD-92A6-4793-9668-185022EB02D7}" destId="{DC309E82-5C02-4E43-BBA5-ED5BE258CFCF}" srcOrd="1" destOrd="0" presId="urn:microsoft.com/office/officeart/2005/8/layout/process1"/>
    <dgm:cxn modelId="{6EAE94A7-1C6B-4447-81F5-925676050F15}" type="presParOf" srcId="{DC309E82-5C02-4E43-BBA5-ED5BE258CFCF}" destId="{61210918-CA99-442A-9288-219D861BF493}" srcOrd="0" destOrd="0" presId="urn:microsoft.com/office/officeart/2005/8/layout/process1"/>
    <dgm:cxn modelId="{7661A4DC-E05E-4640-8D40-513E97D24298}" type="presParOf" srcId="{5ECD1BBD-92A6-4793-9668-185022EB02D7}" destId="{3842D6B2-79CC-4458-974F-80FC980774C0}" srcOrd="2" destOrd="0" presId="urn:microsoft.com/office/officeart/2005/8/layout/process1"/>
    <dgm:cxn modelId="{175650FA-8E9A-400A-A225-A608BEDA852C}" type="presParOf" srcId="{5ECD1BBD-92A6-4793-9668-185022EB02D7}" destId="{780AD182-E8F3-4AC6-83CC-48BFCE7EEBB4}" srcOrd="3" destOrd="0" presId="urn:microsoft.com/office/officeart/2005/8/layout/process1"/>
    <dgm:cxn modelId="{1B09AFD2-133E-4C42-8E12-8019BEECE83C}" type="presParOf" srcId="{780AD182-E8F3-4AC6-83CC-48BFCE7EEBB4}" destId="{994FE427-F76C-4C20-83AA-C9F1EB66C33E}" srcOrd="0" destOrd="0" presId="urn:microsoft.com/office/officeart/2005/8/layout/process1"/>
    <dgm:cxn modelId="{8A159122-78D1-4DA3-887B-17CF7E3C0D69}" type="presParOf" srcId="{5ECD1BBD-92A6-4793-9668-185022EB02D7}" destId="{5223362F-FD78-4867-885F-F0DD15C9919E}" srcOrd="4" destOrd="0" presId="urn:microsoft.com/office/officeart/2005/8/layout/process1"/>
    <dgm:cxn modelId="{2D096B65-7928-4737-8D68-C653E5652210}" type="presParOf" srcId="{5ECD1BBD-92A6-4793-9668-185022EB02D7}" destId="{642459C6-F7AD-452B-AC22-0B2AD090A18E}" srcOrd="5" destOrd="0" presId="urn:microsoft.com/office/officeart/2005/8/layout/process1"/>
    <dgm:cxn modelId="{B7B043BD-E0FD-457F-8B5A-07270F48AD3F}" type="presParOf" srcId="{642459C6-F7AD-452B-AC22-0B2AD090A18E}" destId="{21585852-4D35-4B3D-80DC-4FE159FD44C0}" srcOrd="0" destOrd="0" presId="urn:microsoft.com/office/officeart/2005/8/layout/process1"/>
    <dgm:cxn modelId="{3D8911C1-36ED-425B-AB8D-958EF57FD4E1}" type="presParOf" srcId="{5ECD1BBD-92A6-4793-9668-185022EB02D7}" destId="{1C5D696A-4B72-4C94-8874-C08F654B6D2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078F410-633F-44EC-8E2D-C745FEF11D50}"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230A320A-3E70-4AC6-A56E-2B9C50C879F8}">
      <dgm:prSet custT="1"/>
      <dgm:spPr/>
      <dgm:t>
        <a:bodyPr/>
        <a:lstStyle/>
        <a:p>
          <a:pPr rtl="0"/>
          <a:r>
            <a:rPr lang="en-US" sz="1800" dirty="0"/>
            <a:t>Facilitator writes “smallest” at extreme left end of magnetic board  and “largest” at extreme right of magnetic board</a:t>
          </a:r>
        </a:p>
      </dgm:t>
    </dgm:pt>
    <dgm:pt modelId="{A8A93FD0-254D-4465-AD2C-DDB1962FB0D2}" type="parTrans" cxnId="{5035353C-8818-491D-9231-B04A2C093FE9}">
      <dgm:prSet/>
      <dgm:spPr/>
      <dgm:t>
        <a:bodyPr/>
        <a:lstStyle/>
        <a:p>
          <a:endParaRPr lang="en-US" sz="2800"/>
        </a:p>
      </dgm:t>
    </dgm:pt>
    <dgm:pt modelId="{674B4B5B-4DE5-4162-85D5-BBEB840F4D63}" type="sibTrans" cxnId="{5035353C-8818-491D-9231-B04A2C093FE9}">
      <dgm:prSet/>
      <dgm:spPr/>
      <dgm:t>
        <a:bodyPr/>
        <a:lstStyle/>
        <a:p>
          <a:endParaRPr lang="en-US" sz="2800"/>
        </a:p>
      </dgm:t>
    </dgm:pt>
    <dgm:pt modelId="{F8B6CB55-B8C5-4F16-B2AA-CDBF57CD6A32}">
      <dgm:prSet custT="1"/>
      <dgm:spPr/>
      <dgm:t>
        <a:bodyPr/>
        <a:lstStyle/>
        <a:p>
          <a:pPr rtl="0"/>
          <a:r>
            <a:rPr lang="en-US" sz="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dirty="0"/>
            <a:t>without</a:t>
          </a:r>
          <a:r>
            <a:rPr lang="en-US" sz="1200" dirty="0"/>
            <a:t> talking, convincing anybody, arguing or any kind of body language.</a:t>
          </a:r>
        </a:p>
      </dgm:t>
    </dgm:pt>
    <dgm:pt modelId="{1A5C1434-BF66-44E5-8940-04F9F6D1C59F}" type="parTrans" cxnId="{0FD443CE-F108-4842-A86C-422D1D5F9AFE}">
      <dgm:prSet/>
      <dgm:spPr/>
      <dgm:t>
        <a:bodyPr/>
        <a:lstStyle/>
        <a:p>
          <a:endParaRPr lang="en-US" sz="2800"/>
        </a:p>
      </dgm:t>
    </dgm:pt>
    <dgm:pt modelId="{25B41DD8-BBD2-4D37-B257-9F2DBB7326CF}" type="sibTrans" cxnId="{0FD443CE-F108-4842-A86C-422D1D5F9AFE}">
      <dgm:prSet/>
      <dgm:spPr/>
      <dgm:t>
        <a:bodyPr/>
        <a:lstStyle/>
        <a:p>
          <a:endParaRPr lang="en-US" sz="2800"/>
        </a:p>
      </dgm:t>
    </dgm:pt>
    <dgm:pt modelId="{FE8579EE-FFE6-4A22-B80F-A0B7E690D75E}">
      <dgm:prSet custT="1"/>
      <dgm:spPr/>
      <dgm:t>
        <a:bodyPr/>
        <a:lstStyle/>
        <a:p>
          <a:pPr rtl="0"/>
          <a:r>
            <a:rPr lang="en-US" sz="1800" dirty="0"/>
            <a:t>Estimators starts reading card and arranging them on the wall. If required they can discuss in private with product owner</a:t>
          </a:r>
        </a:p>
      </dgm:t>
    </dgm:pt>
    <dgm:pt modelId="{74BC1F2B-29A5-4050-8296-1B2CAC0DA7B0}" type="parTrans" cxnId="{F5C21E40-5E41-43D5-9423-2425818736CF}">
      <dgm:prSet/>
      <dgm:spPr/>
      <dgm:t>
        <a:bodyPr/>
        <a:lstStyle/>
        <a:p>
          <a:endParaRPr lang="en-US" sz="2800"/>
        </a:p>
      </dgm:t>
    </dgm:pt>
    <dgm:pt modelId="{B69937D2-ED86-445F-9B3A-DBEE3BC14675}" type="sibTrans" cxnId="{F5C21E40-5E41-43D5-9423-2425818736CF}">
      <dgm:prSet/>
      <dgm:spPr/>
      <dgm:t>
        <a:bodyPr/>
        <a:lstStyle/>
        <a:p>
          <a:endParaRPr lang="en-US" sz="2800"/>
        </a:p>
      </dgm:t>
    </dgm:pt>
    <dgm:pt modelId="{E5C2B83C-889F-47A3-A3A4-91A6514D5B6F}">
      <dgm:prSet custT="1"/>
      <dgm:spPr/>
      <dgm:t>
        <a:bodyPr/>
        <a:lstStyle/>
        <a:p>
          <a:pPr rtl="0"/>
          <a:r>
            <a:rPr lang="en-US" sz="1800" dirty="0"/>
            <a:t>If they are not able to understand any card ever after discussion with product owner they can move the card into </a:t>
          </a:r>
          <a:r>
            <a:rPr lang="en-US" sz="1800" u="sng" dirty="0"/>
            <a:t>Questionable column</a:t>
          </a:r>
        </a:p>
      </dgm:t>
    </dgm:pt>
    <dgm:pt modelId="{638928AF-7E44-45A5-9257-85C70A0893A9}" type="parTrans" cxnId="{23A06FC8-1C71-496A-AF5D-EB240F37903A}">
      <dgm:prSet/>
      <dgm:spPr/>
      <dgm:t>
        <a:bodyPr/>
        <a:lstStyle/>
        <a:p>
          <a:endParaRPr lang="en-US" sz="2800"/>
        </a:p>
      </dgm:t>
    </dgm:pt>
    <dgm:pt modelId="{42D519B5-6BD8-4873-B8C6-DCEB3E35D200}" type="sibTrans" cxnId="{23A06FC8-1C71-496A-AF5D-EB240F37903A}">
      <dgm:prSet/>
      <dgm:spPr/>
      <dgm:t>
        <a:bodyPr/>
        <a:lstStyle/>
        <a:p>
          <a:endParaRPr lang="en-US" sz="2800"/>
        </a:p>
      </dgm:t>
    </dgm:pt>
    <dgm:pt modelId="{31043E97-A47B-4424-953D-5FD35C56D722}">
      <dgm:prSet custT="1"/>
      <dgm:spPr/>
      <dgm:t>
        <a:bodyPr/>
        <a:lstStyle/>
        <a:p>
          <a:pPr rtl="0"/>
          <a:r>
            <a:rPr lang="en-US" sz="1800" dirty="0"/>
            <a:t>After the session is over they need to group these cards in 5 or more groups like smallest, minor, medium, larger, largest </a:t>
          </a:r>
        </a:p>
      </dgm:t>
    </dgm:pt>
    <dgm:pt modelId="{B203FBEE-D122-4416-B442-F461DC6CCEBF}" type="parTrans" cxnId="{DB84879F-427B-4E10-AA73-4C90C0CD43DA}">
      <dgm:prSet/>
      <dgm:spPr/>
      <dgm:t>
        <a:bodyPr/>
        <a:lstStyle/>
        <a:p>
          <a:endParaRPr lang="en-US" sz="2800"/>
        </a:p>
      </dgm:t>
    </dgm:pt>
    <dgm:pt modelId="{433FCE6A-AE07-4A6F-9851-30177FF3DECD}" type="sibTrans" cxnId="{DB84879F-427B-4E10-AA73-4C90C0CD43DA}">
      <dgm:prSet/>
      <dgm:spPr/>
      <dgm:t>
        <a:bodyPr/>
        <a:lstStyle/>
        <a:p>
          <a:endParaRPr lang="en-US" sz="2800"/>
        </a:p>
      </dgm:t>
    </dgm:pt>
    <dgm:pt modelId="{FB05AE33-2472-49F1-B9EA-C8BB9C8332A6}">
      <dgm:prSet custT="1"/>
      <dgm:spPr/>
      <dgm:t>
        <a:bodyPr/>
        <a:lstStyle/>
        <a:p>
          <a:pPr rtl="0"/>
          <a:r>
            <a:rPr lang="en-US" sz="1800" dirty="0"/>
            <a:t>Coordinator need to type all these estimates into computer and share with project manager</a:t>
          </a:r>
        </a:p>
      </dgm:t>
    </dgm:pt>
    <dgm:pt modelId="{D2A10DBB-ABF1-4B89-BE30-6EB8B3DFEB4E}" type="parTrans" cxnId="{DC8789DA-C751-465F-BDAC-FC5CD370A2E7}">
      <dgm:prSet/>
      <dgm:spPr/>
      <dgm:t>
        <a:bodyPr/>
        <a:lstStyle/>
        <a:p>
          <a:endParaRPr lang="en-US" sz="2800"/>
        </a:p>
      </dgm:t>
    </dgm:pt>
    <dgm:pt modelId="{7B077D2F-9AEF-4B29-B213-83B5E2ACB9BC}" type="sibTrans" cxnId="{DC8789DA-C751-465F-BDAC-FC5CD370A2E7}">
      <dgm:prSet/>
      <dgm:spPr/>
      <dgm:t>
        <a:bodyPr/>
        <a:lstStyle/>
        <a:p>
          <a:endParaRPr lang="en-US" sz="2800"/>
        </a:p>
      </dgm:t>
    </dgm:pt>
    <dgm:pt modelId="{6A72D365-05A6-436C-84D9-2C7633908EC4}" type="pres">
      <dgm:prSet presAssocID="{0078F410-633F-44EC-8E2D-C745FEF11D50}" presName="Name0" presStyleCnt="0">
        <dgm:presLayoutVars>
          <dgm:dir/>
          <dgm:animLvl val="lvl"/>
          <dgm:resizeHandles val="exact"/>
        </dgm:presLayoutVars>
      </dgm:prSet>
      <dgm:spPr/>
    </dgm:pt>
    <dgm:pt modelId="{D058DCD1-896F-4846-A51C-FEC8CDEB32B6}" type="pres">
      <dgm:prSet presAssocID="{FB05AE33-2472-49F1-B9EA-C8BB9C8332A6}" presName="boxAndChildren" presStyleCnt="0"/>
      <dgm:spPr/>
    </dgm:pt>
    <dgm:pt modelId="{D05C638D-B873-415F-AFF8-55B511D186A8}" type="pres">
      <dgm:prSet presAssocID="{FB05AE33-2472-49F1-B9EA-C8BB9C8332A6}" presName="parentTextBox" presStyleLbl="node1" presStyleIdx="0" presStyleCnt="6"/>
      <dgm:spPr/>
    </dgm:pt>
    <dgm:pt modelId="{1DCE7C77-A80A-4DA4-B3F5-8FC2B6C95BFF}" type="pres">
      <dgm:prSet presAssocID="{433FCE6A-AE07-4A6F-9851-30177FF3DECD}" presName="sp" presStyleCnt="0"/>
      <dgm:spPr/>
    </dgm:pt>
    <dgm:pt modelId="{7FF85DEE-29E2-4C62-80A4-D8C9E36F43EC}" type="pres">
      <dgm:prSet presAssocID="{31043E97-A47B-4424-953D-5FD35C56D722}" presName="arrowAndChildren" presStyleCnt="0"/>
      <dgm:spPr/>
    </dgm:pt>
    <dgm:pt modelId="{C8A66D2F-03A4-4124-9BDB-EBF26A4701C4}" type="pres">
      <dgm:prSet presAssocID="{31043E97-A47B-4424-953D-5FD35C56D722}" presName="parentTextArrow" presStyleLbl="node1" presStyleIdx="1" presStyleCnt="6"/>
      <dgm:spPr/>
    </dgm:pt>
    <dgm:pt modelId="{C0080380-35BF-4ED0-B33C-8D5C0A3DE76E}" type="pres">
      <dgm:prSet presAssocID="{42D519B5-6BD8-4873-B8C6-DCEB3E35D200}" presName="sp" presStyleCnt="0"/>
      <dgm:spPr/>
    </dgm:pt>
    <dgm:pt modelId="{DC61DE72-B00B-4855-9A23-C5B109FC2210}" type="pres">
      <dgm:prSet presAssocID="{E5C2B83C-889F-47A3-A3A4-91A6514D5B6F}" presName="arrowAndChildren" presStyleCnt="0"/>
      <dgm:spPr/>
    </dgm:pt>
    <dgm:pt modelId="{B50D757F-222E-4FB4-A9FF-F9E251F99F41}" type="pres">
      <dgm:prSet presAssocID="{E5C2B83C-889F-47A3-A3A4-91A6514D5B6F}" presName="parentTextArrow" presStyleLbl="node1" presStyleIdx="2" presStyleCnt="6"/>
      <dgm:spPr/>
    </dgm:pt>
    <dgm:pt modelId="{E4A9BEA5-8FEB-4516-891A-D4182F7F4403}" type="pres">
      <dgm:prSet presAssocID="{B69937D2-ED86-445F-9B3A-DBEE3BC14675}" presName="sp" presStyleCnt="0"/>
      <dgm:spPr/>
    </dgm:pt>
    <dgm:pt modelId="{2E95C7AA-74C6-4E97-8DE8-0847DFD59CCC}" type="pres">
      <dgm:prSet presAssocID="{FE8579EE-FFE6-4A22-B80F-A0B7E690D75E}" presName="arrowAndChildren" presStyleCnt="0"/>
      <dgm:spPr/>
    </dgm:pt>
    <dgm:pt modelId="{73B993CD-9135-4460-ADED-31337358CA1A}" type="pres">
      <dgm:prSet presAssocID="{FE8579EE-FFE6-4A22-B80F-A0B7E690D75E}" presName="parentTextArrow" presStyleLbl="node1" presStyleIdx="3" presStyleCnt="6"/>
      <dgm:spPr/>
    </dgm:pt>
    <dgm:pt modelId="{F84077C6-3DAB-4BAA-BC2E-30D36E4EEA45}" type="pres">
      <dgm:prSet presAssocID="{25B41DD8-BBD2-4D37-B257-9F2DBB7326CF}" presName="sp" presStyleCnt="0"/>
      <dgm:spPr/>
    </dgm:pt>
    <dgm:pt modelId="{E5D359B3-379A-4CFA-B739-CD476AA05ECD}" type="pres">
      <dgm:prSet presAssocID="{F8B6CB55-B8C5-4F16-B2AA-CDBF57CD6A32}" presName="arrowAndChildren" presStyleCnt="0"/>
      <dgm:spPr/>
    </dgm:pt>
    <dgm:pt modelId="{704E06DE-23B6-4004-9CFE-B272D1889B5A}" type="pres">
      <dgm:prSet presAssocID="{F8B6CB55-B8C5-4F16-B2AA-CDBF57CD6A32}" presName="parentTextArrow" presStyleLbl="node1" presStyleIdx="4" presStyleCnt="6"/>
      <dgm:spPr/>
    </dgm:pt>
    <dgm:pt modelId="{70B765A9-4357-42FF-A6FF-FF88D9B53126}" type="pres">
      <dgm:prSet presAssocID="{674B4B5B-4DE5-4162-85D5-BBEB840F4D63}" presName="sp" presStyleCnt="0"/>
      <dgm:spPr/>
    </dgm:pt>
    <dgm:pt modelId="{5E1C82BA-503A-4540-B81D-08A1DD8527BC}" type="pres">
      <dgm:prSet presAssocID="{230A320A-3E70-4AC6-A56E-2B9C50C879F8}" presName="arrowAndChildren" presStyleCnt="0"/>
      <dgm:spPr/>
    </dgm:pt>
    <dgm:pt modelId="{3824854D-16C4-4FDC-A11A-42CD5E3F86FA}" type="pres">
      <dgm:prSet presAssocID="{230A320A-3E70-4AC6-A56E-2B9C50C879F8}" presName="parentTextArrow" presStyleLbl="node1" presStyleIdx="5" presStyleCnt="6"/>
      <dgm:spPr/>
    </dgm:pt>
  </dgm:ptLst>
  <dgm:cxnLst>
    <dgm:cxn modelId="{3F14B117-4FDC-47D4-860C-D819D72BE141}" type="presOf" srcId="{E5C2B83C-889F-47A3-A3A4-91A6514D5B6F}" destId="{B50D757F-222E-4FB4-A9FF-F9E251F99F41}" srcOrd="0" destOrd="0" presId="urn:microsoft.com/office/officeart/2005/8/layout/process4"/>
    <dgm:cxn modelId="{5035353C-8818-491D-9231-B04A2C093FE9}" srcId="{0078F410-633F-44EC-8E2D-C745FEF11D50}" destId="{230A320A-3E70-4AC6-A56E-2B9C50C879F8}" srcOrd="0" destOrd="0" parTransId="{A8A93FD0-254D-4465-AD2C-DDB1962FB0D2}" sibTransId="{674B4B5B-4DE5-4162-85D5-BBEB840F4D63}"/>
    <dgm:cxn modelId="{F5C21E40-5E41-43D5-9423-2425818736CF}" srcId="{0078F410-633F-44EC-8E2D-C745FEF11D50}" destId="{FE8579EE-FFE6-4A22-B80F-A0B7E690D75E}" srcOrd="2" destOrd="0" parTransId="{74BC1F2B-29A5-4050-8296-1B2CAC0DA7B0}" sibTransId="{B69937D2-ED86-445F-9B3A-DBEE3BC14675}"/>
    <dgm:cxn modelId="{BA89B748-664C-493C-8380-DDB7A26BE3AF}" type="presOf" srcId="{0078F410-633F-44EC-8E2D-C745FEF11D50}" destId="{6A72D365-05A6-436C-84D9-2C7633908EC4}" srcOrd="0" destOrd="0" presId="urn:microsoft.com/office/officeart/2005/8/layout/process4"/>
    <dgm:cxn modelId="{08D51880-8F18-4F04-90CB-7DE404C1E120}" type="presOf" srcId="{230A320A-3E70-4AC6-A56E-2B9C50C879F8}" destId="{3824854D-16C4-4FDC-A11A-42CD5E3F86FA}" srcOrd="0" destOrd="0" presId="urn:microsoft.com/office/officeart/2005/8/layout/process4"/>
    <dgm:cxn modelId="{8A9FA88A-6ACB-4FAB-9379-11346428F7FA}" type="presOf" srcId="{F8B6CB55-B8C5-4F16-B2AA-CDBF57CD6A32}" destId="{704E06DE-23B6-4004-9CFE-B272D1889B5A}" srcOrd="0" destOrd="0" presId="urn:microsoft.com/office/officeart/2005/8/layout/process4"/>
    <dgm:cxn modelId="{DB84879F-427B-4E10-AA73-4C90C0CD43DA}" srcId="{0078F410-633F-44EC-8E2D-C745FEF11D50}" destId="{31043E97-A47B-4424-953D-5FD35C56D722}" srcOrd="4" destOrd="0" parTransId="{B203FBEE-D122-4416-B442-F461DC6CCEBF}" sibTransId="{433FCE6A-AE07-4A6F-9851-30177FF3DECD}"/>
    <dgm:cxn modelId="{3AAC43A5-A8B2-4258-A534-1C6DF280A37F}" type="presOf" srcId="{FE8579EE-FFE6-4A22-B80F-A0B7E690D75E}" destId="{73B993CD-9135-4460-ADED-31337358CA1A}" srcOrd="0" destOrd="0" presId="urn:microsoft.com/office/officeart/2005/8/layout/process4"/>
    <dgm:cxn modelId="{B1C704AC-FFEE-48EE-8A1E-694727D4E3BF}" type="presOf" srcId="{FB05AE33-2472-49F1-B9EA-C8BB9C8332A6}" destId="{D05C638D-B873-415F-AFF8-55B511D186A8}" srcOrd="0" destOrd="0" presId="urn:microsoft.com/office/officeart/2005/8/layout/process4"/>
    <dgm:cxn modelId="{23A06FC8-1C71-496A-AF5D-EB240F37903A}" srcId="{0078F410-633F-44EC-8E2D-C745FEF11D50}" destId="{E5C2B83C-889F-47A3-A3A4-91A6514D5B6F}" srcOrd="3" destOrd="0" parTransId="{638928AF-7E44-45A5-9257-85C70A0893A9}" sibTransId="{42D519B5-6BD8-4873-B8C6-DCEB3E35D200}"/>
    <dgm:cxn modelId="{0FD443CE-F108-4842-A86C-422D1D5F9AFE}" srcId="{0078F410-633F-44EC-8E2D-C745FEF11D50}" destId="{F8B6CB55-B8C5-4F16-B2AA-CDBF57CD6A32}" srcOrd="1" destOrd="0" parTransId="{1A5C1434-BF66-44E5-8940-04F9F6D1C59F}" sibTransId="{25B41DD8-BBD2-4D37-B257-9F2DBB7326CF}"/>
    <dgm:cxn modelId="{DC8789DA-C751-465F-BDAC-FC5CD370A2E7}" srcId="{0078F410-633F-44EC-8E2D-C745FEF11D50}" destId="{FB05AE33-2472-49F1-B9EA-C8BB9C8332A6}" srcOrd="5" destOrd="0" parTransId="{D2A10DBB-ABF1-4B89-BE30-6EB8B3DFEB4E}" sibTransId="{7B077D2F-9AEF-4B29-B213-83B5E2ACB9BC}"/>
    <dgm:cxn modelId="{893F8EF8-F9E2-4AB4-BEC4-F475F6E6D27D}" type="presOf" srcId="{31043E97-A47B-4424-953D-5FD35C56D722}" destId="{C8A66D2F-03A4-4124-9BDB-EBF26A4701C4}" srcOrd="0" destOrd="0" presId="urn:microsoft.com/office/officeart/2005/8/layout/process4"/>
    <dgm:cxn modelId="{A5181550-41AC-4C8C-BE6D-74622365DCE3}" type="presParOf" srcId="{6A72D365-05A6-436C-84D9-2C7633908EC4}" destId="{D058DCD1-896F-4846-A51C-FEC8CDEB32B6}" srcOrd="0" destOrd="0" presId="urn:microsoft.com/office/officeart/2005/8/layout/process4"/>
    <dgm:cxn modelId="{02C1F88A-CD0D-4BEE-BB0D-E01F105F508D}" type="presParOf" srcId="{D058DCD1-896F-4846-A51C-FEC8CDEB32B6}" destId="{D05C638D-B873-415F-AFF8-55B511D186A8}" srcOrd="0" destOrd="0" presId="urn:microsoft.com/office/officeart/2005/8/layout/process4"/>
    <dgm:cxn modelId="{71F6D3A4-4548-403A-B7C3-E5B842016E91}" type="presParOf" srcId="{6A72D365-05A6-436C-84D9-2C7633908EC4}" destId="{1DCE7C77-A80A-4DA4-B3F5-8FC2B6C95BFF}" srcOrd="1" destOrd="0" presId="urn:microsoft.com/office/officeart/2005/8/layout/process4"/>
    <dgm:cxn modelId="{57C122D2-F08B-436B-9EC5-418F608D7B71}" type="presParOf" srcId="{6A72D365-05A6-436C-84D9-2C7633908EC4}" destId="{7FF85DEE-29E2-4C62-80A4-D8C9E36F43EC}" srcOrd="2" destOrd="0" presId="urn:microsoft.com/office/officeart/2005/8/layout/process4"/>
    <dgm:cxn modelId="{DB217C21-2341-4FC0-8FC9-5FBF83D1817F}" type="presParOf" srcId="{7FF85DEE-29E2-4C62-80A4-D8C9E36F43EC}" destId="{C8A66D2F-03A4-4124-9BDB-EBF26A4701C4}" srcOrd="0" destOrd="0" presId="urn:microsoft.com/office/officeart/2005/8/layout/process4"/>
    <dgm:cxn modelId="{A454653D-0241-4D57-9FA0-8F710A209710}" type="presParOf" srcId="{6A72D365-05A6-436C-84D9-2C7633908EC4}" destId="{C0080380-35BF-4ED0-B33C-8D5C0A3DE76E}" srcOrd="3" destOrd="0" presId="urn:microsoft.com/office/officeart/2005/8/layout/process4"/>
    <dgm:cxn modelId="{8E5210C2-236A-402D-97CD-DE9BEE542EB6}" type="presParOf" srcId="{6A72D365-05A6-436C-84D9-2C7633908EC4}" destId="{DC61DE72-B00B-4855-9A23-C5B109FC2210}" srcOrd="4" destOrd="0" presId="urn:microsoft.com/office/officeart/2005/8/layout/process4"/>
    <dgm:cxn modelId="{C06C1075-52F3-43A3-A80C-D0F3B4AE3CA4}" type="presParOf" srcId="{DC61DE72-B00B-4855-9A23-C5B109FC2210}" destId="{B50D757F-222E-4FB4-A9FF-F9E251F99F41}" srcOrd="0" destOrd="0" presId="urn:microsoft.com/office/officeart/2005/8/layout/process4"/>
    <dgm:cxn modelId="{C11C50AD-21A8-4F46-B4C1-4D4E1C163DC6}" type="presParOf" srcId="{6A72D365-05A6-436C-84D9-2C7633908EC4}" destId="{E4A9BEA5-8FEB-4516-891A-D4182F7F4403}" srcOrd="5" destOrd="0" presId="urn:microsoft.com/office/officeart/2005/8/layout/process4"/>
    <dgm:cxn modelId="{BF16F234-92F8-46A9-9877-D562514E66E9}" type="presParOf" srcId="{6A72D365-05A6-436C-84D9-2C7633908EC4}" destId="{2E95C7AA-74C6-4E97-8DE8-0847DFD59CCC}" srcOrd="6" destOrd="0" presId="urn:microsoft.com/office/officeart/2005/8/layout/process4"/>
    <dgm:cxn modelId="{0DBC24DB-86DD-45F6-A22D-C858232C377B}" type="presParOf" srcId="{2E95C7AA-74C6-4E97-8DE8-0847DFD59CCC}" destId="{73B993CD-9135-4460-ADED-31337358CA1A}" srcOrd="0" destOrd="0" presId="urn:microsoft.com/office/officeart/2005/8/layout/process4"/>
    <dgm:cxn modelId="{AD3D17CE-74BF-488E-BB69-F093E2472733}" type="presParOf" srcId="{6A72D365-05A6-436C-84D9-2C7633908EC4}" destId="{F84077C6-3DAB-4BAA-BC2E-30D36E4EEA45}" srcOrd="7" destOrd="0" presId="urn:microsoft.com/office/officeart/2005/8/layout/process4"/>
    <dgm:cxn modelId="{FCAAEFD8-ECDE-4EA2-A3F8-0FB56ACF5889}" type="presParOf" srcId="{6A72D365-05A6-436C-84D9-2C7633908EC4}" destId="{E5D359B3-379A-4CFA-B739-CD476AA05ECD}" srcOrd="8" destOrd="0" presId="urn:microsoft.com/office/officeart/2005/8/layout/process4"/>
    <dgm:cxn modelId="{B0197E15-77E8-4103-826B-EE32BA0CCFD6}" type="presParOf" srcId="{E5D359B3-379A-4CFA-B739-CD476AA05ECD}" destId="{704E06DE-23B6-4004-9CFE-B272D1889B5A}" srcOrd="0" destOrd="0" presId="urn:microsoft.com/office/officeart/2005/8/layout/process4"/>
    <dgm:cxn modelId="{75E373D3-2EE1-47A3-B71D-BE471F909305}" type="presParOf" srcId="{6A72D365-05A6-436C-84D9-2C7633908EC4}" destId="{70B765A9-4357-42FF-A6FF-FF88D9B53126}" srcOrd="9" destOrd="0" presId="urn:microsoft.com/office/officeart/2005/8/layout/process4"/>
    <dgm:cxn modelId="{EC08FC94-45EE-41DB-94E8-992758C7E10C}" type="presParOf" srcId="{6A72D365-05A6-436C-84D9-2C7633908EC4}" destId="{5E1C82BA-503A-4540-B81D-08A1DD8527BC}" srcOrd="10" destOrd="0" presId="urn:microsoft.com/office/officeart/2005/8/layout/process4"/>
    <dgm:cxn modelId="{C8244578-7059-46A2-ABCF-E2A51BB42174}" type="presParOf" srcId="{5E1C82BA-503A-4540-B81D-08A1DD8527BC}" destId="{3824854D-16C4-4FDC-A11A-42CD5E3F86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F31045-DB41-489F-BE01-3DB81EAC969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2834773-F838-4929-B8DC-7BB636A54E5C}">
      <dgm:prSet/>
      <dgm:spPr/>
      <dgm:t>
        <a:bodyPr/>
        <a:lstStyle/>
        <a:p>
          <a:pPr rtl="0"/>
          <a:r>
            <a:rPr lang="en-US" dirty="0"/>
            <a:t>Product owner is ready with prioritized product backlog (prioritization is done based on business value)</a:t>
          </a:r>
        </a:p>
      </dgm:t>
    </dgm:pt>
    <dgm:pt modelId="{0F5DB7B0-1A9C-485E-8140-16C886471A58}" type="parTrans" cxnId="{998A3324-4A64-47B8-AA76-0CDFC93F3599}">
      <dgm:prSet/>
      <dgm:spPr/>
      <dgm:t>
        <a:bodyPr/>
        <a:lstStyle/>
        <a:p>
          <a:endParaRPr lang="en-US"/>
        </a:p>
      </dgm:t>
    </dgm:pt>
    <dgm:pt modelId="{2243DE20-0F62-4C82-801A-8D59F1B68C57}" type="sibTrans" cxnId="{998A3324-4A64-47B8-AA76-0CDFC93F3599}">
      <dgm:prSet/>
      <dgm:spPr/>
      <dgm:t>
        <a:bodyPr/>
        <a:lstStyle/>
        <a:p>
          <a:endParaRPr lang="en-US"/>
        </a:p>
      </dgm:t>
    </dgm:pt>
    <dgm:pt modelId="{A34A89DC-75AA-4EEF-8BFF-E2DCBDCD5436}">
      <dgm:prSet/>
      <dgm:spPr/>
      <dgm:t>
        <a:bodyPr/>
        <a:lstStyle/>
        <a:p>
          <a:pPr rtl="0"/>
          <a:r>
            <a:rPr lang="en-US" dirty="0"/>
            <a:t>Product owner defined release goals</a:t>
          </a:r>
        </a:p>
      </dgm:t>
    </dgm:pt>
    <dgm:pt modelId="{4F825DFA-679C-4B3E-BB94-05E37F714580}" type="parTrans" cxnId="{4ADE870A-DAF5-4D51-8D40-1E79AADD662B}">
      <dgm:prSet/>
      <dgm:spPr/>
      <dgm:t>
        <a:bodyPr/>
        <a:lstStyle/>
        <a:p>
          <a:endParaRPr lang="en-US"/>
        </a:p>
      </dgm:t>
    </dgm:pt>
    <dgm:pt modelId="{27EE1551-C96A-4318-8D5B-2F5A90F79AFC}" type="sibTrans" cxnId="{4ADE870A-DAF5-4D51-8D40-1E79AADD662B}">
      <dgm:prSet/>
      <dgm:spPr/>
      <dgm:t>
        <a:bodyPr/>
        <a:lstStyle/>
        <a:p>
          <a:endParaRPr lang="en-US"/>
        </a:p>
      </dgm:t>
    </dgm:pt>
    <dgm:pt modelId="{0E7A6C51-A9C1-4B5B-B04C-024B4EFD54B0}">
      <dgm:prSet/>
      <dgm:spPr/>
      <dgm:t>
        <a:bodyPr/>
        <a:lstStyle/>
        <a:p>
          <a:pPr rtl="0"/>
          <a:r>
            <a:rPr lang="en-US" dirty="0"/>
            <a:t>During release planning  product owner picks up only those user stories and features which helps him achieving release goals</a:t>
          </a:r>
        </a:p>
      </dgm:t>
    </dgm:pt>
    <dgm:pt modelId="{3153FA41-64BE-43C5-998E-315AB7E1A1FE}" type="parTrans" cxnId="{4E5A06EB-B797-4D47-A46C-B3A551F1CE4B}">
      <dgm:prSet/>
      <dgm:spPr/>
      <dgm:t>
        <a:bodyPr/>
        <a:lstStyle/>
        <a:p>
          <a:endParaRPr lang="en-US"/>
        </a:p>
      </dgm:t>
    </dgm:pt>
    <dgm:pt modelId="{B14DDB5D-A917-4855-A9CD-6DEAC78340A9}" type="sibTrans" cxnId="{4E5A06EB-B797-4D47-A46C-B3A551F1CE4B}">
      <dgm:prSet/>
      <dgm:spPr/>
      <dgm:t>
        <a:bodyPr/>
        <a:lstStyle/>
        <a:p>
          <a:endParaRPr lang="en-US"/>
        </a:p>
      </dgm:t>
    </dgm:pt>
    <dgm:pt modelId="{546B5109-1B2F-463F-8A0C-71D542F4E9D2}">
      <dgm:prSet/>
      <dgm:spPr/>
      <dgm:t>
        <a:bodyPr/>
        <a:lstStyle/>
        <a:p>
          <a:pPr rtl="0"/>
          <a:r>
            <a:rPr lang="en-US" dirty="0"/>
            <a:t>All the selected user stories are pushed into release backlog</a:t>
          </a:r>
        </a:p>
      </dgm:t>
    </dgm:pt>
    <dgm:pt modelId="{12D0AD0A-1B63-4E48-912E-3C539CE440E6}" type="parTrans" cxnId="{82E1F68F-DBA5-4A76-B7E8-0C569D4BD1FB}">
      <dgm:prSet/>
      <dgm:spPr/>
      <dgm:t>
        <a:bodyPr/>
        <a:lstStyle/>
        <a:p>
          <a:endParaRPr lang="en-US"/>
        </a:p>
      </dgm:t>
    </dgm:pt>
    <dgm:pt modelId="{8B19E1BE-BA64-49B3-AB32-5275ABCB16DC}" type="sibTrans" cxnId="{82E1F68F-DBA5-4A76-B7E8-0C569D4BD1FB}">
      <dgm:prSet/>
      <dgm:spPr/>
      <dgm:t>
        <a:bodyPr/>
        <a:lstStyle/>
        <a:p>
          <a:endParaRPr lang="en-US"/>
        </a:p>
      </dgm:t>
    </dgm:pt>
    <dgm:pt modelId="{0816A4CB-1FF2-46AC-B6E3-EE72F4F12825}">
      <dgm:prSet/>
      <dgm:spPr/>
      <dgm:t>
        <a:bodyPr/>
        <a:lstStyle/>
        <a:p>
          <a:pPr rtl="0"/>
          <a:r>
            <a:rPr lang="en-US" dirty="0"/>
            <a:t>User stories in release backlog are </a:t>
          </a:r>
          <a:r>
            <a:rPr lang="en-US" u="sng" dirty="0"/>
            <a:t>size estimated </a:t>
          </a:r>
          <a:r>
            <a:rPr lang="en-US" dirty="0"/>
            <a:t>using agile estimation techniques like story points</a:t>
          </a:r>
        </a:p>
      </dgm:t>
    </dgm:pt>
    <dgm:pt modelId="{F352DFEE-CF98-4936-A32A-7DB767EF8E01}" type="parTrans" cxnId="{7E3A67B6-0851-46B3-9764-206F6945F113}">
      <dgm:prSet/>
      <dgm:spPr/>
      <dgm:t>
        <a:bodyPr/>
        <a:lstStyle/>
        <a:p>
          <a:endParaRPr lang="en-US"/>
        </a:p>
      </dgm:t>
    </dgm:pt>
    <dgm:pt modelId="{D98F403B-D325-4CEF-83EF-1D9911F14DF2}" type="sibTrans" cxnId="{7E3A67B6-0851-46B3-9764-206F6945F113}">
      <dgm:prSet/>
      <dgm:spPr/>
      <dgm:t>
        <a:bodyPr/>
        <a:lstStyle/>
        <a:p>
          <a:endParaRPr lang="en-US"/>
        </a:p>
      </dgm:t>
    </dgm:pt>
    <dgm:pt modelId="{C83CB6EA-8162-42C2-BDDD-7C08090417BA}">
      <dgm:prSet/>
      <dgm:spPr/>
      <dgm:t>
        <a:bodyPr/>
        <a:lstStyle/>
        <a:p>
          <a:pPr rtl="0"/>
          <a:r>
            <a:rPr lang="en-US" dirty="0"/>
            <a:t>User stories in release backlog are again prioritized. It helps in creating number of iterations and iteration plan.</a:t>
          </a:r>
        </a:p>
      </dgm:t>
    </dgm:pt>
    <dgm:pt modelId="{2003F550-4937-4447-93CA-6199D53B1C28}" type="parTrans" cxnId="{10DD87DE-180D-413F-9217-790A605C83E1}">
      <dgm:prSet/>
      <dgm:spPr/>
      <dgm:t>
        <a:bodyPr/>
        <a:lstStyle/>
        <a:p>
          <a:endParaRPr lang="en-US"/>
        </a:p>
      </dgm:t>
    </dgm:pt>
    <dgm:pt modelId="{3F16BA90-44C8-4B1B-AB08-95725091DA05}" type="sibTrans" cxnId="{10DD87DE-180D-413F-9217-790A605C83E1}">
      <dgm:prSet/>
      <dgm:spPr/>
      <dgm:t>
        <a:bodyPr/>
        <a:lstStyle/>
        <a:p>
          <a:endParaRPr lang="en-US"/>
        </a:p>
      </dgm:t>
    </dgm:pt>
    <dgm:pt modelId="{835948A0-7284-4E1A-BA0A-4A0121955C52}" type="pres">
      <dgm:prSet presAssocID="{54F31045-DB41-489F-BE01-3DB81EAC9699}" presName="CompostProcess" presStyleCnt="0">
        <dgm:presLayoutVars>
          <dgm:dir/>
          <dgm:resizeHandles val="exact"/>
        </dgm:presLayoutVars>
      </dgm:prSet>
      <dgm:spPr/>
    </dgm:pt>
    <dgm:pt modelId="{FD9A0E86-2D9E-4A5D-B680-594E36B70CC8}" type="pres">
      <dgm:prSet presAssocID="{54F31045-DB41-489F-BE01-3DB81EAC9699}" presName="arrow" presStyleLbl="bgShp" presStyleIdx="0" presStyleCnt="1"/>
      <dgm:spPr/>
    </dgm:pt>
    <dgm:pt modelId="{D671A0B5-DE20-4594-A87E-2D11525A1059}" type="pres">
      <dgm:prSet presAssocID="{54F31045-DB41-489F-BE01-3DB81EAC9699}" presName="linearProcess" presStyleCnt="0"/>
      <dgm:spPr/>
    </dgm:pt>
    <dgm:pt modelId="{001B242D-1A0E-4C17-B78C-F40CE98E3EEE}" type="pres">
      <dgm:prSet presAssocID="{B2834773-F838-4929-B8DC-7BB636A54E5C}" presName="textNode" presStyleLbl="node1" presStyleIdx="0" presStyleCnt="6">
        <dgm:presLayoutVars>
          <dgm:bulletEnabled val="1"/>
        </dgm:presLayoutVars>
      </dgm:prSet>
      <dgm:spPr/>
    </dgm:pt>
    <dgm:pt modelId="{832FF6EF-8E0A-4550-824B-D877C441A40C}" type="pres">
      <dgm:prSet presAssocID="{2243DE20-0F62-4C82-801A-8D59F1B68C57}" presName="sibTrans" presStyleCnt="0"/>
      <dgm:spPr/>
    </dgm:pt>
    <dgm:pt modelId="{D9B0ABC3-1758-42D8-A3E6-6AD8F60ADB20}" type="pres">
      <dgm:prSet presAssocID="{A34A89DC-75AA-4EEF-8BFF-E2DCBDCD5436}" presName="textNode" presStyleLbl="node1" presStyleIdx="1" presStyleCnt="6">
        <dgm:presLayoutVars>
          <dgm:bulletEnabled val="1"/>
        </dgm:presLayoutVars>
      </dgm:prSet>
      <dgm:spPr/>
    </dgm:pt>
    <dgm:pt modelId="{C5DC1242-AE95-42AD-BCCC-038EDF8002E9}" type="pres">
      <dgm:prSet presAssocID="{27EE1551-C96A-4318-8D5B-2F5A90F79AFC}" presName="sibTrans" presStyleCnt="0"/>
      <dgm:spPr/>
    </dgm:pt>
    <dgm:pt modelId="{67733882-565C-437A-8041-5CA4755D8842}" type="pres">
      <dgm:prSet presAssocID="{0E7A6C51-A9C1-4B5B-B04C-024B4EFD54B0}" presName="textNode" presStyleLbl="node1" presStyleIdx="2" presStyleCnt="6">
        <dgm:presLayoutVars>
          <dgm:bulletEnabled val="1"/>
        </dgm:presLayoutVars>
      </dgm:prSet>
      <dgm:spPr/>
    </dgm:pt>
    <dgm:pt modelId="{920395E9-40DC-4DA0-B1D7-32375C0D2329}" type="pres">
      <dgm:prSet presAssocID="{B14DDB5D-A917-4855-A9CD-6DEAC78340A9}" presName="sibTrans" presStyleCnt="0"/>
      <dgm:spPr/>
    </dgm:pt>
    <dgm:pt modelId="{E20B0CB9-2AB2-4AB9-9F33-2DE6A36BE41F}" type="pres">
      <dgm:prSet presAssocID="{546B5109-1B2F-463F-8A0C-71D542F4E9D2}" presName="textNode" presStyleLbl="node1" presStyleIdx="3" presStyleCnt="6">
        <dgm:presLayoutVars>
          <dgm:bulletEnabled val="1"/>
        </dgm:presLayoutVars>
      </dgm:prSet>
      <dgm:spPr/>
    </dgm:pt>
    <dgm:pt modelId="{347DA3FA-55BB-4240-A61E-07EFF41791AD}" type="pres">
      <dgm:prSet presAssocID="{8B19E1BE-BA64-49B3-AB32-5275ABCB16DC}" presName="sibTrans" presStyleCnt="0"/>
      <dgm:spPr/>
    </dgm:pt>
    <dgm:pt modelId="{CFA9E717-2C07-4289-9ABB-D9CDEEEB1F7C}" type="pres">
      <dgm:prSet presAssocID="{0816A4CB-1FF2-46AC-B6E3-EE72F4F12825}" presName="textNode" presStyleLbl="node1" presStyleIdx="4" presStyleCnt="6">
        <dgm:presLayoutVars>
          <dgm:bulletEnabled val="1"/>
        </dgm:presLayoutVars>
      </dgm:prSet>
      <dgm:spPr/>
    </dgm:pt>
    <dgm:pt modelId="{49BA9E48-4FAE-411E-BD0D-9F31C66DB81C}" type="pres">
      <dgm:prSet presAssocID="{D98F403B-D325-4CEF-83EF-1D9911F14DF2}" presName="sibTrans" presStyleCnt="0"/>
      <dgm:spPr/>
    </dgm:pt>
    <dgm:pt modelId="{55A59AF0-37E7-4AD8-A3D8-2B89B47F36DF}" type="pres">
      <dgm:prSet presAssocID="{C83CB6EA-8162-42C2-BDDD-7C08090417BA}" presName="textNode" presStyleLbl="node1" presStyleIdx="5" presStyleCnt="6">
        <dgm:presLayoutVars>
          <dgm:bulletEnabled val="1"/>
        </dgm:presLayoutVars>
      </dgm:prSet>
      <dgm:spPr/>
    </dgm:pt>
  </dgm:ptLst>
  <dgm:cxnLst>
    <dgm:cxn modelId="{4ADE870A-DAF5-4D51-8D40-1E79AADD662B}" srcId="{54F31045-DB41-489F-BE01-3DB81EAC9699}" destId="{A34A89DC-75AA-4EEF-8BFF-E2DCBDCD5436}" srcOrd="1" destOrd="0" parTransId="{4F825DFA-679C-4B3E-BB94-05E37F714580}" sibTransId="{27EE1551-C96A-4318-8D5B-2F5A90F79AFC}"/>
    <dgm:cxn modelId="{C299111B-D214-46BD-AFC6-533148748206}" type="presOf" srcId="{B2834773-F838-4929-B8DC-7BB636A54E5C}" destId="{001B242D-1A0E-4C17-B78C-F40CE98E3EEE}" srcOrd="0" destOrd="0" presId="urn:microsoft.com/office/officeart/2005/8/layout/hProcess9"/>
    <dgm:cxn modelId="{998A3324-4A64-47B8-AA76-0CDFC93F3599}" srcId="{54F31045-DB41-489F-BE01-3DB81EAC9699}" destId="{B2834773-F838-4929-B8DC-7BB636A54E5C}" srcOrd="0" destOrd="0" parTransId="{0F5DB7B0-1A9C-485E-8140-16C886471A58}" sibTransId="{2243DE20-0F62-4C82-801A-8D59F1B68C57}"/>
    <dgm:cxn modelId="{A323085B-4061-4853-81FA-7B35381C1698}" type="presOf" srcId="{0E7A6C51-A9C1-4B5B-B04C-024B4EFD54B0}" destId="{67733882-565C-437A-8041-5CA4755D8842}" srcOrd="0" destOrd="0" presId="urn:microsoft.com/office/officeart/2005/8/layout/hProcess9"/>
    <dgm:cxn modelId="{1A57AB69-AE8A-4D7A-AEFB-3E8FB1BBF8F2}" type="presOf" srcId="{A34A89DC-75AA-4EEF-8BFF-E2DCBDCD5436}" destId="{D9B0ABC3-1758-42D8-A3E6-6AD8F60ADB20}" srcOrd="0" destOrd="0" presId="urn:microsoft.com/office/officeart/2005/8/layout/hProcess9"/>
    <dgm:cxn modelId="{E84D234C-A226-435B-83FE-4A57E5C94F47}" type="presOf" srcId="{C83CB6EA-8162-42C2-BDDD-7C08090417BA}" destId="{55A59AF0-37E7-4AD8-A3D8-2B89B47F36DF}" srcOrd="0" destOrd="0" presId="urn:microsoft.com/office/officeart/2005/8/layout/hProcess9"/>
    <dgm:cxn modelId="{4C502673-90F1-470F-B0D7-D6CB12E19528}" type="presOf" srcId="{54F31045-DB41-489F-BE01-3DB81EAC9699}" destId="{835948A0-7284-4E1A-BA0A-4A0121955C52}" srcOrd="0" destOrd="0" presId="urn:microsoft.com/office/officeart/2005/8/layout/hProcess9"/>
    <dgm:cxn modelId="{DBE46F7E-EAA0-4714-856A-ABD6C180DE80}" type="presOf" srcId="{0816A4CB-1FF2-46AC-B6E3-EE72F4F12825}" destId="{CFA9E717-2C07-4289-9ABB-D9CDEEEB1F7C}" srcOrd="0" destOrd="0" presId="urn:microsoft.com/office/officeart/2005/8/layout/hProcess9"/>
    <dgm:cxn modelId="{82E1F68F-DBA5-4A76-B7E8-0C569D4BD1FB}" srcId="{54F31045-DB41-489F-BE01-3DB81EAC9699}" destId="{546B5109-1B2F-463F-8A0C-71D542F4E9D2}" srcOrd="3" destOrd="0" parTransId="{12D0AD0A-1B63-4E48-912E-3C539CE440E6}" sibTransId="{8B19E1BE-BA64-49B3-AB32-5275ABCB16DC}"/>
    <dgm:cxn modelId="{7E3A67B6-0851-46B3-9764-206F6945F113}" srcId="{54F31045-DB41-489F-BE01-3DB81EAC9699}" destId="{0816A4CB-1FF2-46AC-B6E3-EE72F4F12825}" srcOrd="4" destOrd="0" parTransId="{F352DFEE-CF98-4936-A32A-7DB767EF8E01}" sibTransId="{D98F403B-D325-4CEF-83EF-1D9911F14DF2}"/>
    <dgm:cxn modelId="{FD491FC3-CB17-452B-A1D9-BFFBA2F30DCD}" type="presOf" srcId="{546B5109-1B2F-463F-8A0C-71D542F4E9D2}" destId="{E20B0CB9-2AB2-4AB9-9F33-2DE6A36BE41F}" srcOrd="0" destOrd="0" presId="urn:microsoft.com/office/officeart/2005/8/layout/hProcess9"/>
    <dgm:cxn modelId="{10DD87DE-180D-413F-9217-790A605C83E1}" srcId="{54F31045-DB41-489F-BE01-3DB81EAC9699}" destId="{C83CB6EA-8162-42C2-BDDD-7C08090417BA}" srcOrd="5" destOrd="0" parTransId="{2003F550-4937-4447-93CA-6199D53B1C28}" sibTransId="{3F16BA90-44C8-4B1B-AB08-95725091DA05}"/>
    <dgm:cxn modelId="{4E5A06EB-B797-4D47-A46C-B3A551F1CE4B}" srcId="{54F31045-DB41-489F-BE01-3DB81EAC9699}" destId="{0E7A6C51-A9C1-4B5B-B04C-024B4EFD54B0}" srcOrd="2" destOrd="0" parTransId="{3153FA41-64BE-43C5-998E-315AB7E1A1FE}" sibTransId="{B14DDB5D-A917-4855-A9CD-6DEAC78340A9}"/>
    <dgm:cxn modelId="{6897B884-29C2-4F3D-A6FE-79989697C1E9}" type="presParOf" srcId="{835948A0-7284-4E1A-BA0A-4A0121955C52}" destId="{FD9A0E86-2D9E-4A5D-B680-594E36B70CC8}" srcOrd="0" destOrd="0" presId="urn:microsoft.com/office/officeart/2005/8/layout/hProcess9"/>
    <dgm:cxn modelId="{EBEC2A24-69F5-407C-A582-1BC4C18EA8D0}" type="presParOf" srcId="{835948A0-7284-4E1A-BA0A-4A0121955C52}" destId="{D671A0B5-DE20-4594-A87E-2D11525A1059}" srcOrd="1" destOrd="0" presId="urn:microsoft.com/office/officeart/2005/8/layout/hProcess9"/>
    <dgm:cxn modelId="{36B74A17-923F-43F0-B003-56266DBC3DB8}" type="presParOf" srcId="{D671A0B5-DE20-4594-A87E-2D11525A1059}" destId="{001B242D-1A0E-4C17-B78C-F40CE98E3EEE}" srcOrd="0" destOrd="0" presId="urn:microsoft.com/office/officeart/2005/8/layout/hProcess9"/>
    <dgm:cxn modelId="{FA698182-1612-4424-BA7B-BA5E884F0882}" type="presParOf" srcId="{D671A0B5-DE20-4594-A87E-2D11525A1059}" destId="{832FF6EF-8E0A-4550-824B-D877C441A40C}" srcOrd="1" destOrd="0" presId="urn:microsoft.com/office/officeart/2005/8/layout/hProcess9"/>
    <dgm:cxn modelId="{92F07CBC-7135-4722-99C6-4C68C4505366}" type="presParOf" srcId="{D671A0B5-DE20-4594-A87E-2D11525A1059}" destId="{D9B0ABC3-1758-42D8-A3E6-6AD8F60ADB20}" srcOrd="2" destOrd="0" presId="urn:microsoft.com/office/officeart/2005/8/layout/hProcess9"/>
    <dgm:cxn modelId="{B4AE09C8-7444-4779-AE14-0B8B070EA6A9}" type="presParOf" srcId="{D671A0B5-DE20-4594-A87E-2D11525A1059}" destId="{C5DC1242-AE95-42AD-BCCC-038EDF8002E9}" srcOrd="3" destOrd="0" presId="urn:microsoft.com/office/officeart/2005/8/layout/hProcess9"/>
    <dgm:cxn modelId="{FB22960C-F0BA-4908-977D-0D7770C9848A}" type="presParOf" srcId="{D671A0B5-DE20-4594-A87E-2D11525A1059}" destId="{67733882-565C-437A-8041-5CA4755D8842}" srcOrd="4" destOrd="0" presId="urn:microsoft.com/office/officeart/2005/8/layout/hProcess9"/>
    <dgm:cxn modelId="{4DD7A1BA-86F1-42F8-8D7A-BF47640CF466}" type="presParOf" srcId="{D671A0B5-DE20-4594-A87E-2D11525A1059}" destId="{920395E9-40DC-4DA0-B1D7-32375C0D2329}" srcOrd="5" destOrd="0" presId="urn:microsoft.com/office/officeart/2005/8/layout/hProcess9"/>
    <dgm:cxn modelId="{4E188227-AC19-416A-B5EB-E19367DD3492}" type="presParOf" srcId="{D671A0B5-DE20-4594-A87E-2D11525A1059}" destId="{E20B0CB9-2AB2-4AB9-9F33-2DE6A36BE41F}" srcOrd="6" destOrd="0" presId="urn:microsoft.com/office/officeart/2005/8/layout/hProcess9"/>
    <dgm:cxn modelId="{2E7152E1-20E3-4FBF-B9A7-6610BC94EE6B}" type="presParOf" srcId="{D671A0B5-DE20-4594-A87E-2D11525A1059}" destId="{347DA3FA-55BB-4240-A61E-07EFF41791AD}" srcOrd="7" destOrd="0" presId="urn:microsoft.com/office/officeart/2005/8/layout/hProcess9"/>
    <dgm:cxn modelId="{9170539B-9A22-45F3-A6A3-6FEABD0D645D}" type="presParOf" srcId="{D671A0B5-DE20-4594-A87E-2D11525A1059}" destId="{CFA9E717-2C07-4289-9ABB-D9CDEEEB1F7C}" srcOrd="8" destOrd="0" presId="urn:microsoft.com/office/officeart/2005/8/layout/hProcess9"/>
    <dgm:cxn modelId="{B441D25B-6440-43B9-8863-893B12C58321}" type="presParOf" srcId="{D671A0B5-DE20-4594-A87E-2D11525A1059}" destId="{49BA9E48-4FAE-411E-BD0D-9F31C66DB81C}" srcOrd="9" destOrd="0" presId="urn:microsoft.com/office/officeart/2005/8/layout/hProcess9"/>
    <dgm:cxn modelId="{75F5620B-4F85-4407-840B-D38398EFB50B}" type="presParOf" srcId="{D671A0B5-DE20-4594-A87E-2D11525A1059}" destId="{55A59AF0-37E7-4AD8-A3D8-2B89B47F36DF}"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BE3AFB1-0302-4943-9BB2-4A12F780E4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BF92156-0FF4-4558-86CF-EB8147C2D274}">
      <dgm:prSet custT="1"/>
      <dgm:spPr/>
      <dgm:t>
        <a:bodyPr/>
        <a:lstStyle/>
        <a:p>
          <a:pPr rtl="0"/>
          <a:r>
            <a:rPr lang="en-US" sz="1400" dirty="0"/>
            <a:t>Product owner defines Iteration Goal</a:t>
          </a:r>
        </a:p>
      </dgm:t>
    </dgm:pt>
    <dgm:pt modelId="{7941C2F8-C91B-4BCF-B21F-E25A4CE150B0}" type="parTrans" cxnId="{6320217B-7B9E-4CC4-924C-94B813A37C8D}">
      <dgm:prSet/>
      <dgm:spPr/>
      <dgm:t>
        <a:bodyPr/>
        <a:lstStyle/>
        <a:p>
          <a:endParaRPr lang="en-US"/>
        </a:p>
      </dgm:t>
    </dgm:pt>
    <dgm:pt modelId="{7045D5C6-4A99-445D-A21C-B9738190E27A}" type="sibTrans" cxnId="{6320217B-7B9E-4CC4-924C-94B813A37C8D}">
      <dgm:prSet/>
      <dgm:spPr/>
      <dgm:t>
        <a:bodyPr/>
        <a:lstStyle/>
        <a:p>
          <a:endParaRPr lang="en-US"/>
        </a:p>
      </dgm:t>
    </dgm:pt>
    <dgm:pt modelId="{CBB3180B-F12C-4687-B973-2042FBD986D3}">
      <dgm:prSet custT="1"/>
      <dgm:spPr/>
      <dgm:t>
        <a:bodyPr/>
        <a:lstStyle/>
        <a:p>
          <a:pPr rtl="0"/>
          <a:r>
            <a:rPr lang="en-US" sz="1200" dirty="0"/>
            <a:t>User stories to be completed in an iteration is prioritized and selected by product owner. Agile team helps him in prioritizing technically related user stories.</a:t>
          </a:r>
        </a:p>
      </dgm:t>
    </dgm:pt>
    <dgm:pt modelId="{63F19105-5679-4164-B24E-687EAB663C91}" type="parTrans" cxnId="{8304B4ED-DF64-4DDB-97CD-71FD4718C447}">
      <dgm:prSet/>
      <dgm:spPr/>
      <dgm:t>
        <a:bodyPr/>
        <a:lstStyle/>
        <a:p>
          <a:endParaRPr lang="en-US"/>
        </a:p>
      </dgm:t>
    </dgm:pt>
    <dgm:pt modelId="{9EFC4FB7-65F2-4202-806E-3233CD46961E}" type="sibTrans" cxnId="{8304B4ED-DF64-4DDB-97CD-71FD4718C447}">
      <dgm:prSet/>
      <dgm:spPr/>
      <dgm:t>
        <a:bodyPr/>
        <a:lstStyle/>
        <a:p>
          <a:endParaRPr lang="en-US"/>
        </a:p>
      </dgm:t>
    </dgm:pt>
    <dgm:pt modelId="{D0BD892E-784E-4C7D-9F7F-A28BDFD2A479}">
      <dgm:prSet/>
      <dgm:spPr/>
      <dgm:t>
        <a:bodyPr/>
        <a:lstStyle/>
        <a:p>
          <a:pPr rtl="0"/>
          <a:r>
            <a:rPr lang="en-US" dirty="0"/>
            <a:t>Team picks selected user story and identifies task to be done in order to complete selected user story. All the identified tasked are pushed into Iteration Backlog. Mostly these will be programmer-centric tasks. Consider definition of “done”.</a:t>
          </a:r>
        </a:p>
      </dgm:t>
    </dgm:pt>
    <dgm:pt modelId="{DAFE59AA-6EE2-453F-A3D2-50424EE42B7D}" type="parTrans" cxnId="{187FF304-FDCF-42B3-811D-62EE09437BCC}">
      <dgm:prSet/>
      <dgm:spPr/>
      <dgm:t>
        <a:bodyPr/>
        <a:lstStyle/>
        <a:p>
          <a:endParaRPr lang="en-US"/>
        </a:p>
      </dgm:t>
    </dgm:pt>
    <dgm:pt modelId="{E23751F0-C466-40B8-8B65-EE80E3B4B5E6}" type="sibTrans" cxnId="{187FF304-FDCF-42B3-811D-62EE09437BCC}">
      <dgm:prSet/>
      <dgm:spPr/>
      <dgm:t>
        <a:bodyPr/>
        <a:lstStyle/>
        <a:p>
          <a:endParaRPr lang="en-US"/>
        </a:p>
      </dgm:t>
    </dgm:pt>
    <dgm:pt modelId="{F9FA1D83-1CFC-469E-8F64-9CC9E4184D78}">
      <dgm:prSet custT="1"/>
      <dgm:spPr/>
      <dgm:t>
        <a:bodyPr/>
        <a:lstStyle/>
        <a:p>
          <a:pPr rtl="0"/>
          <a:r>
            <a:rPr lang="en-US" sz="1400" u="sng" dirty="0"/>
            <a:t>Effort estimate </a:t>
          </a:r>
          <a:r>
            <a:rPr lang="en-US" sz="1400" dirty="0"/>
            <a:t>of each task is completed by team member using their experience</a:t>
          </a:r>
        </a:p>
      </dgm:t>
    </dgm:pt>
    <dgm:pt modelId="{A4EEE85D-BA12-4DD7-B446-5BBAEBAB9CE5}" type="parTrans" cxnId="{9DD06ED9-5C89-4BB2-AAE5-0BE83E1348F8}">
      <dgm:prSet/>
      <dgm:spPr/>
      <dgm:t>
        <a:bodyPr/>
        <a:lstStyle/>
        <a:p>
          <a:endParaRPr lang="en-US"/>
        </a:p>
      </dgm:t>
    </dgm:pt>
    <dgm:pt modelId="{4F4276D0-4488-4C16-9B13-567A358B5F59}" type="sibTrans" cxnId="{9DD06ED9-5C89-4BB2-AAE5-0BE83E1348F8}">
      <dgm:prSet/>
      <dgm:spPr/>
      <dgm:t>
        <a:bodyPr/>
        <a:lstStyle/>
        <a:p>
          <a:endParaRPr lang="en-US"/>
        </a:p>
      </dgm:t>
    </dgm:pt>
    <dgm:pt modelId="{CF4E1D40-66ED-43F9-8938-28DFD5236C33}">
      <dgm:prSet custT="1"/>
      <dgm:spPr/>
      <dgm:t>
        <a:bodyPr/>
        <a:lstStyle/>
        <a:p>
          <a:pPr rtl="0"/>
          <a:r>
            <a:rPr lang="en-US" sz="1200" dirty="0"/>
            <a:t>During planning team stop pushing tasks into iteration backlog when number of hours available for the iteration are exhausted</a:t>
          </a:r>
        </a:p>
      </dgm:t>
    </dgm:pt>
    <dgm:pt modelId="{47D2C3DE-C693-4075-99EE-286DB4875A8D}" type="parTrans" cxnId="{314FFEBC-DA76-4124-A3EE-580DB69B76CC}">
      <dgm:prSet/>
      <dgm:spPr/>
      <dgm:t>
        <a:bodyPr/>
        <a:lstStyle/>
        <a:p>
          <a:endParaRPr lang="en-US"/>
        </a:p>
      </dgm:t>
    </dgm:pt>
    <dgm:pt modelId="{CDF6730C-A30E-4B29-A8C2-43FCD5E96609}" type="sibTrans" cxnId="{314FFEBC-DA76-4124-A3EE-580DB69B76CC}">
      <dgm:prSet/>
      <dgm:spPr/>
      <dgm:t>
        <a:bodyPr/>
        <a:lstStyle/>
        <a:p>
          <a:endParaRPr lang="en-US"/>
        </a:p>
      </dgm:t>
    </dgm:pt>
    <dgm:pt modelId="{9FCDBAD9-0F76-4B14-B506-EF7BB24D799D}" type="pres">
      <dgm:prSet presAssocID="{0BE3AFB1-0302-4943-9BB2-4A12F780E408}" presName="CompostProcess" presStyleCnt="0">
        <dgm:presLayoutVars>
          <dgm:dir/>
          <dgm:resizeHandles val="exact"/>
        </dgm:presLayoutVars>
      </dgm:prSet>
      <dgm:spPr/>
    </dgm:pt>
    <dgm:pt modelId="{05537DD7-9D43-4047-960B-D3A3786F733E}" type="pres">
      <dgm:prSet presAssocID="{0BE3AFB1-0302-4943-9BB2-4A12F780E408}" presName="arrow" presStyleLbl="bgShp" presStyleIdx="0" presStyleCnt="1"/>
      <dgm:spPr/>
    </dgm:pt>
    <dgm:pt modelId="{29B48136-E526-45B6-96BC-1CA304E47EB7}" type="pres">
      <dgm:prSet presAssocID="{0BE3AFB1-0302-4943-9BB2-4A12F780E408}" presName="linearProcess" presStyleCnt="0"/>
      <dgm:spPr/>
    </dgm:pt>
    <dgm:pt modelId="{0815CD41-9EAF-4C11-BE80-8E71B1CF7BE5}" type="pres">
      <dgm:prSet presAssocID="{FBF92156-0FF4-4558-86CF-EB8147C2D274}" presName="textNode" presStyleLbl="node1" presStyleIdx="0" presStyleCnt="5">
        <dgm:presLayoutVars>
          <dgm:bulletEnabled val="1"/>
        </dgm:presLayoutVars>
      </dgm:prSet>
      <dgm:spPr/>
    </dgm:pt>
    <dgm:pt modelId="{7DD919DF-9973-4AEA-B276-5FD03B734574}" type="pres">
      <dgm:prSet presAssocID="{7045D5C6-4A99-445D-A21C-B9738190E27A}" presName="sibTrans" presStyleCnt="0"/>
      <dgm:spPr/>
    </dgm:pt>
    <dgm:pt modelId="{9BB41FA7-C040-4C0A-8660-D1357B660BDE}" type="pres">
      <dgm:prSet presAssocID="{CBB3180B-F12C-4687-B973-2042FBD986D3}" presName="textNode" presStyleLbl="node1" presStyleIdx="1" presStyleCnt="5">
        <dgm:presLayoutVars>
          <dgm:bulletEnabled val="1"/>
        </dgm:presLayoutVars>
      </dgm:prSet>
      <dgm:spPr/>
    </dgm:pt>
    <dgm:pt modelId="{A37E255C-E1B8-4CA5-8580-8DF25975D944}" type="pres">
      <dgm:prSet presAssocID="{9EFC4FB7-65F2-4202-806E-3233CD46961E}" presName="sibTrans" presStyleCnt="0"/>
      <dgm:spPr/>
    </dgm:pt>
    <dgm:pt modelId="{F124655F-3D60-4E4C-B413-59F751AC8C0F}" type="pres">
      <dgm:prSet presAssocID="{D0BD892E-784E-4C7D-9F7F-A28BDFD2A479}" presName="textNode" presStyleLbl="node1" presStyleIdx="2" presStyleCnt="5">
        <dgm:presLayoutVars>
          <dgm:bulletEnabled val="1"/>
        </dgm:presLayoutVars>
      </dgm:prSet>
      <dgm:spPr/>
    </dgm:pt>
    <dgm:pt modelId="{69949C8B-EA29-44E2-BD37-93477D8C6AB0}" type="pres">
      <dgm:prSet presAssocID="{E23751F0-C466-40B8-8B65-EE80E3B4B5E6}" presName="sibTrans" presStyleCnt="0"/>
      <dgm:spPr/>
    </dgm:pt>
    <dgm:pt modelId="{62E2E538-35EA-4709-B13E-8D21C3597D5A}" type="pres">
      <dgm:prSet presAssocID="{F9FA1D83-1CFC-469E-8F64-9CC9E4184D78}" presName="textNode" presStyleLbl="node1" presStyleIdx="3" presStyleCnt="5">
        <dgm:presLayoutVars>
          <dgm:bulletEnabled val="1"/>
        </dgm:presLayoutVars>
      </dgm:prSet>
      <dgm:spPr/>
    </dgm:pt>
    <dgm:pt modelId="{0D4A024F-5BD8-4386-B828-C7ADE5D31A86}" type="pres">
      <dgm:prSet presAssocID="{4F4276D0-4488-4C16-9B13-567A358B5F59}" presName="sibTrans" presStyleCnt="0"/>
      <dgm:spPr/>
    </dgm:pt>
    <dgm:pt modelId="{1BD09208-C99B-4A8F-B1D1-A97E9C98A55B}" type="pres">
      <dgm:prSet presAssocID="{CF4E1D40-66ED-43F9-8938-28DFD5236C33}" presName="textNode" presStyleLbl="node1" presStyleIdx="4" presStyleCnt="5">
        <dgm:presLayoutVars>
          <dgm:bulletEnabled val="1"/>
        </dgm:presLayoutVars>
      </dgm:prSet>
      <dgm:spPr/>
    </dgm:pt>
  </dgm:ptLst>
  <dgm:cxnLst>
    <dgm:cxn modelId="{187FF304-FDCF-42B3-811D-62EE09437BCC}" srcId="{0BE3AFB1-0302-4943-9BB2-4A12F780E408}" destId="{D0BD892E-784E-4C7D-9F7F-A28BDFD2A479}" srcOrd="2" destOrd="0" parTransId="{DAFE59AA-6EE2-453F-A3D2-50424EE42B7D}" sibTransId="{E23751F0-C466-40B8-8B65-EE80E3B4B5E6}"/>
    <dgm:cxn modelId="{C6B4F009-324B-4B62-A992-19EAA7419896}" type="presOf" srcId="{F9FA1D83-1CFC-469E-8F64-9CC9E4184D78}" destId="{62E2E538-35EA-4709-B13E-8D21C3597D5A}" srcOrd="0" destOrd="0" presId="urn:microsoft.com/office/officeart/2005/8/layout/hProcess9"/>
    <dgm:cxn modelId="{6CA33331-A139-4CEE-BAAA-794C99420CB6}" type="presOf" srcId="{0BE3AFB1-0302-4943-9BB2-4A12F780E408}" destId="{9FCDBAD9-0F76-4B14-B506-EF7BB24D799D}" srcOrd="0" destOrd="0" presId="urn:microsoft.com/office/officeart/2005/8/layout/hProcess9"/>
    <dgm:cxn modelId="{E472163C-CEA3-4E98-A90A-271015964029}" type="presOf" srcId="{CF4E1D40-66ED-43F9-8938-28DFD5236C33}" destId="{1BD09208-C99B-4A8F-B1D1-A97E9C98A55B}" srcOrd="0" destOrd="0" presId="urn:microsoft.com/office/officeart/2005/8/layout/hProcess9"/>
    <dgm:cxn modelId="{1EBC6D57-B926-41C7-89FC-8FD7EFB80953}" type="presOf" srcId="{D0BD892E-784E-4C7D-9F7F-A28BDFD2A479}" destId="{F124655F-3D60-4E4C-B413-59F751AC8C0F}" srcOrd="0" destOrd="0" presId="urn:microsoft.com/office/officeart/2005/8/layout/hProcess9"/>
    <dgm:cxn modelId="{6320217B-7B9E-4CC4-924C-94B813A37C8D}" srcId="{0BE3AFB1-0302-4943-9BB2-4A12F780E408}" destId="{FBF92156-0FF4-4558-86CF-EB8147C2D274}" srcOrd="0" destOrd="0" parTransId="{7941C2F8-C91B-4BCF-B21F-E25A4CE150B0}" sibTransId="{7045D5C6-4A99-445D-A21C-B9738190E27A}"/>
    <dgm:cxn modelId="{D6F4CD7B-00A4-419F-881A-2EBF816AA99D}" type="presOf" srcId="{CBB3180B-F12C-4687-B973-2042FBD986D3}" destId="{9BB41FA7-C040-4C0A-8660-D1357B660BDE}" srcOrd="0" destOrd="0" presId="urn:microsoft.com/office/officeart/2005/8/layout/hProcess9"/>
    <dgm:cxn modelId="{314FFEBC-DA76-4124-A3EE-580DB69B76CC}" srcId="{0BE3AFB1-0302-4943-9BB2-4A12F780E408}" destId="{CF4E1D40-66ED-43F9-8938-28DFD5236C33}" srcOrd="4" destOrd="0" parTransId="{47D2C3DE-C693-4075-99EE-286DB4875A8D}" sibTransId="{CDF6730C-A30E-4B29-A8C2-43FCD5E96609}"/>
    <dgm:cxn modelId="{FF8FC0C2-603E-49B3-8133-C8E3F76FDB7B}" type="presOf" srcId="{FBF92156-0FF4-4558-86CF-EB8147C2D274}" destId="{0815CD41-9EAF-4C11-BE80-8E71B1CF7BE5}" srcOrd="0" destOrd="0" presId="urn:microsoft.com/office/officeart/2005/8/layout/hProcess9"/>
    <dgm:cxn modelId="{9DD06ED9-5C89-4BB2-AAE5-0BE83E1348F8}" srcId="{0BE3AFB1-0302-4943-9BB2-4A12F780E408}" destId="{F9FA1D83-1CFC-469E-8F64-9CC9E4184D78}" srcOrd="3" destOrd="0" parTransId="{A4EEE85D-BA12-4DD7-B446-5BBAEBAB9CE5}" sibTransId="{4F4276D0-4488-4C16-9B13-567A358B5F59}"/>
    <dgm:cxn modelId="{8304B4ED-DF64-4DDB-97CD-71FD4718C447}" srcId="{0BE3AFB1-0302-4943-9BB2-4A12F780E408}" destId="{CBB3180B-F12C-4687-B973-2042FBD986D3}" srcOrd="1" destOrd="0" parTransId="{63F19105-5679-4164-B24E-687EAB663C91}" sibTransId="{9EFC4FB7-65F2-4202-806E-3233CD46961E}"/>
    <dgm:cxn modelId="{F4E31583-3CA2-4569-99C6-A65C8EF78B2B}" type="presParOf" srcId="{9FCDBAD9-0F76-4B14-B506-EF7BB24D799D}" destId="{05537DD7-9D43-4047-960B-D3A3786F733E}" srcOrd="0" destOrd="0" presId="urn:microsoft.com/office/officeart/2005/8/layout/hProcess9"/>
    <dgm:cxn modelId="{BA17DB33-6338-49E2-87F4-FDB349518F7D}" type="presParOf" srcId="{9FCDBAD9-0F76-4B14-B506-EF7BB24D799D}" destId="{29B48136-E526-45B6-96BC-1CA304E47EB7}" srcOrd="1" destOrd="0" presId="urn:microsoft.com/office/officeart/2005/8/layout/hProcess9"/>
    <dgm:cxn modelId="{DAFD49E9-8BC0-4585-AD62-8ADA8E48D7CB}" type="presParOf" srcId="{29B48136-E526-45B6-96BC-1CA304E47EB7}" destId="{0815CD41-9EAF-4C11-BE80-8E71B1CF7BE5}" srcOrd="0" destOrd="0" presId="urn:microsoft.com/office/officeart/2005/8/layout/hProcess9"/>
    <dgm:cxn modelId="{FAA2D087-005B-43B1-9602-F67B66D5055E}" type="presParOf" srcId="{29B48136-E526-45B6-96BC-1CA304E47EB7}" destId="{7DD919DF-9973-4AEA-B276-5FD03B734574}" srcOrd="1" destOrd="0" presId="urn:microsoft.com/office/officeart/2005/8/layout/hProcess9"/>
    <dgm:cxn modelId="{6E975C18-4434-4149-99D2-C81759B3612C}" type="presParOf" srcId="{29B48136-E526-45B6-96BC-1CA304E47EB7}" destId="{9BB41FA7-C040-4C0A-8660-D1357B660BDE}" srcOrd="2" destOrd="0" presId="urn:microsoft.com/office/officeart/2005/8/layout/hProcess9"/>
    <dgm:cxn modelId="{247E869B-0CA6-4A12-ABD0-AF1226A9F211}" type="presParOf" srcId="{29B48136-E526-45B6-96BC-1CA304E47EB7}" destId="{A37E255C-E1B8-4CA5-8580-8DF25975D944}" srcOrd="3" destOrd="0" presId="urn:microsoft.com/office/officeart/2005/8/layout/hProcess9"/>
    <dgm:cxn modelId="{C513F9EF-39C0-4613-B09F-02EF538710BD}" type="presParOf" srcId="{29B48136-E526-45B6-96BC-1CA304E47EB7}" destId="{F124655F-3D60-4E4C-B413-59F751AC8C0F}" srcOrd="4" destOrd="0" presId="urn:microsoft.com/office/officeart/2005/8/layout/hProcess9"/>
    <dgm:cxn modelId="{1F3EE686-313B-4BF5-91B8-4245B33CD8E4}" type="presParOf" srcId="{29B48136-E526-45B6-96BC-1CA304E47EB7}" destId="{69949C8B-EA29-44E2-BD37-93477D8C6AB0}" srcOrd="5" destOrd="0" presId="urn:microsoft.com/office/officeart/2005/8/layout/hProcess9"/>
    <dgm:cxn modelId="{6E5BC17F-0FF2-4A1A-8E56-9810D48005D1}" type="presParOf" srcId="{29B48136-E526-45B6-96BC-1CA304E47EB7}" destId="{62E2E538-35EA-4709-B13E-8D21C3597D5A}" srcOrd="6" destOrd="0" presId="urn:microsoft.com/office/officeart/2005/8/layout/hProcess9"/>
    <dgm:cxn modelId="{8B5DA537-7D08-466D-B8F6-4852BE54F4E1}" type="presParOf" srcId="{29B48136-E526-45B6-96BC-1CA304E47EB7}" destId="{0D4A024F-5BD8-4386-B828-C7ADE5D31A86}" srcOrd="7" destOrd="0" presId="urn:microsoft.com/office/officeart/2005/8/layout/hProcess9"/>
    <dgm:cxn modelId="{37A75DA6-4BB6-4F1E-8C05-8436C9975465}" type="presParOf" srcId="{29B48136-E526-45B6-96BC-1CA304E47EB7}" destId="{1BD09208-C99B-4A8F-B1D1-A97E9C98A55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203BBC-6EF4-46BD-B048-6C8DA2CFBDC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8DAF4E45-F0BC-41E1-A921-F291FD26F8BF}">
      <dgm:prSet/>
      <dgm:spPr/>
      <dgm:t>
        <a:bodyPr/>
        <a:lstStyle/>
        <a:p>
          <a:pPr rtl="0"/>
          <a:r>
            <a:rPr lang="en-US" dirty="0"/>
            <a:t>Cost of conformance</a:t>
          </a:r>
        </a:p>
      </dgm:t>
    </dgm:pt>
    <dgm:pt modelId="{CA93136E-9851-4055-B1B2-550CDFC7B700}" type="parTrans" cxnId="{2E508211-CAB7-4E4A-9BDB-9BC14B90E7C5}">
      <dgm:prSet/>
      <dgm:spPr/>
      <dgm:t>
        <a:bodyPr/>
        <a:lstStyle/>
        <a:p>
          <a:endParaRPr lang="en-US"/>
        </a:p>
      </dgm:t>
    </dgm:pt>
    <dgm:pt modelId="{C4A83763-9434-4BE0-932B-DB916525ADC8}" type="sibTrans" cxnId="{2E508211-CAB7-4E4A-9BDB-9BC14B90E7C5}">
      <dgm:prSet/>
      <dgm:spPr/>
      <dgm:t>
        <a:bodyPr/>
        <a:lstStyle/>
        <a:p>
          <a:endParaRPr lang="en-US"/>
        </a:p>
      </dgm:t>
    </dgm:pt>
    <dgm:pt modelId="{A9117C24-D1E8-4C01-84A1-FE26D9042B84}">
      <dgm:prSet/>
      <dgm:spPr/>
      <dgm:t>
        <a:bodyPr/>
        <a:lstStyle/>
        <a:p>
          <a:pPr rtl="0"/>
          <a:r>
            <a:rPr lang="en-US" dirty="0"/>
            <a:t>Appraisal Costs</a:t>
          </a:r>
        </a:p>
      </dgm:t>
    </dgm:pt>
    <dgm:pt modelId="{90D2A5B2-3F75-46F3-860A-168D54ABC536}" type="parTrans" cxnId="{C921C049-A3F3-4987-885E-B93759FA09A1}">
      <dgm:prSet/>
      <dgm:spPr/>
      <dgm:t>
        <a:bodyPr/>
        <a:lstStyle/>
        <a:p>
          <a:endParaRPr lang="en-US"/>
        </a:p>
      </dgm:t>
    </dgm:pt>
    <dgm:pt modelId="{ED6C47C4-4B2D-4E2C-81AF-A140F1C7708A}" type="sibTrans" cxnId="{C921C049-A3F3-4987-885E-B93759FA09A1}">
      <dgm:prSet/>
      <dgm:spPr/>
      <dgm:t>
        <a:bodyPr/>
        <a:lstStyle/>
        <a:p>
          <a:endParaRPr lang="en-US"/>
        </a:p>
      </dgm:t>
    </dgm:pt>
    <dgm:pt modelId="{54797A39-A94C-47E2-9058-3798FFB2B55E}">
      <dgm:prSet/>
      <dgm:spPr/>
      <dgm:t>
        <a:bodyPr/>
        <a:lstStyle/>
        <a:p>
          <a:pPr rtl="0"/>
          <a:r>
            <a:rPr lang="en-US" dirty="0"/>
            <a:t>checking &amp; Testing Purchased Goods</a:t>
          </a:r>
        </a:p>
      </dgm:t>
    </dgm:pt>
    <dgm:pt modelId="{CFB39D9A-56A0-4FEF-99BC-72CDB1B6D7E0}" type="parTrans" cxnId="{DF899688-0BB0-4BDE-8745-F9EF0F8C813F}">
      <dgm:prSet/>
      <dgm:spPr/>
      <dgm:t>
        <a:bodyPr/>
        <a:lstStyle/>
        <a:p>
          <a:endParaRPr lang="en-US"/>
        </a:p>
      </dgm:t>
    </dgm:pt>
    <dgm:pt modelId="{B403C3D5-093E-4170-9045-C1E663C79A72}" type="sibTrans" cxnId="{DF899688-0BB0-4BDE-8745-F9EF0F8C813F}">
      <dgm:prSet/>
      <dgm:spPr/>
      <dgm:t>
        <a:bodyPr/>
        <a:lstStyle/>
        <a:p>
          <a:endParaRPr lang="en-US"/>
        </a:p>
      </dgm:t>
    </dgm:pt>
    <dgm:pt modelId="{2F2723BA-09D8-4DF3-B3FE-077E5D6B4C28}">
      <dgm:prSet/>
      <dgm:spPr/>
      <dgm:t>
        <a:bodyPr/>
        <a:lstStyle/>
        <a:p>
          <a:pPr rtl="0"/>
          <a:r>
            <a:rPr lang="en-US" dirty="0"/>
            <a:t>In-process and Final Inspection Testing</a:t>
          </a:r>
        </a:p>
      </dgm:t>
    </dgm:pt>
    <dgm:pt modelId="{6CE230CB-950F-4F39-A94F-B142BDD271FF}" type="parTrans" cxnId="{E310C951-F714-4D6A-81CF-E14DF822EDAC}">
      <dgm:prSet/>
      <dgm:spPr/>
      <dgm:t>
        <a:bodyPr/>
        <a:lstStyle/>
        <a:p>
          <a:endParaRPr lang="en-US"/>
        </a:p>
      </dgm:t>
    </dgm:pt>
    <dgm:pt modelId="{D0ED3319-5CDB-4428-A505-53ABD7557187}" type="sibTrans" cxnId="{E310C951-F714-4D6A-81CF-E14DF822EDAC}">
      <dgm:prSet/>
      <dgm:spPr/>
      <dgm:t>
        <a:bodyPr/>
        <a:lstStyle/>
        <a:p>
          <a:endParaRPr lang="en-US"/>
        </a:p>
      </dgm:t>
    </dgm:pt>
    <dgm:pt modelId="{DCA424C9-519F-44C8-B882-2A7F5286EF1E}">
      <dgm:prSet/>
      <dgm:spPr/>
      <dgm:t>
        <a:bodyPr/>
        <a:lstStyle/>
        <a:p>
          <a:pPr rtl="0"/>
          <a:r>
            <a:rPr lang="en-US" dirty="0"/>
            <a:t>Field Testing</a:t>
          </a:r>
        </a:p>
      </dgm:t>
    </dgm:pt>
    <dgm:pt modelId="{8512A213-6DD2-41BB-AF60-3D5648180445}" type="parTrans" cxnId="{1E223E89-C8ED-4EC3-82D8-D176C98FDAA2}">
      <dgm:prSet/>
      <dgm:spPr/>
      <dgm:t>
        <a:bodyPr/>
        <a:lstStyle/>
        <a:p>
          <a:endParaRPr lang="en-US"/>
        </a:p>
      </dgm:t>
    </dgm:pt>
    <dgm:pt modelId="{1B686C8B-D33E-49F5-805C-5AB6CF26E551}" type="sibTrans" cxnId="{1E223E89-C8ED-4EC3-82D8-D176C98FDAA2}">
      <dgm:prSet/>
      <dgm:spPr/>
      <dgm:t>
        <a:bodyPr/>
        <a:lstStyle/>
        <a:p>
          <a:endParaRPr lang="en-US"/>
        </a:p>
      </dgm:t>
    </dgm:pt>
    <dgm:pt modelId="{E7787F26-12FC-43B8-86B7-D3E14FFD1DF9}">
      <dgm:prSet/>
      <dgm:spPr/>
      <dgm:t>
        <a:bodyPr/>
        <a:lstStyle/>
        <a:p>
          <a:pPr rtl="0"/>
          <a:r>
            <a:rPr lang="en-US" dirty="0"/>
            <a:t>Product, Process and Service Audits</a:t>
          </a:r>
        </a:p>
      </dgm:t>
    </dgm:pt>
    <dgm:pt modelId="{51477C4E-B51D-4C18-9132-9006940864EA}" type="parTrans" cxnId="{E5E4A593-9A11-41AF-8CAE-08854B24CAC0}">
      <dgm:prSet/>
      <dgm:spPr/>
      <dgm:t>
        <a:bodyPr/>
        <a:lstStyle/>
        <a:p>
          <a:endParaRPr lang="en-US"/>
        </a:p>
      </dgm:t>
    </dgm:pt>
    <dgm:pt modelId="{00E82A63-706C-4AF4-BE33-9C5157BF3252}" type="sibTrans" cxnId="{E5E4A593-9A11-41AF-8CAE-08854B24CAC0}">
      <dgm:prSet/>
      <dgm:spPr/>
      <dgm:t>
        <a:bodyPr/>
        <a:lstStyle/>
        <a:p>
          <a:endParaRPr lang="en-US"/>
        </a:p>
      </dgm:t>
    </dgm:pt>
    <dgm:pt modelId="{44A3586F-1F92-47C3-9023-D64D24942CAF}">
      <dgm:prSet/>
      <dgm:spPr/>
      <dgm:t>
        <a:bodyPr/>
        <a:lstStyle/>
        <a:p>
          <a:pPr rtl="0"/>
          <a:r>
            <a:rPr lang="en-US" dirty="0"/>
            <a:t>Calibration of Measuring and Test Equipment</a:t>
          </a:r>
        </a:p>
      </dgm:t>
    </dgm:pt>
    <dgm:pt modelId="{294D5925-C37D-4291-8A4C-A1F397C08AF8}" type="parTrans" cxnId="{5F26E9C0-B2ED-40CF-84B4-E9FFE8836289}">
      <dgm:prSet/>
      <dgm:spPr/>
      <dgm:t>
        <a:bodyPr/>
        <a:lstStyle/>
        <a:p>
          <a:endParaRPr lang="en-US"/>
        </a:p>
      </dgm:t>
    </dgm:pt>
    <dgm:pt modelId="{643FEBE4-DE97-43DC-8E9A-02F782AB44CE}" type="sibTrans" cxnId="{5F26E9C0-B2ED-40CF-84B4-E9FFE8836289}">
      <dgm:prSet/>
      <dgm:spPr/>
      <dgm:t>
        <a:bodyPr/>
        <a:lstStyle/>
        <a:p>
          <a:endParaRPr lang="en-US"/>
        </a:p>
      </dgm:t>
    </dgm:pt>
    <dgm:pt modelId="{4F154A09-B11E-483F-B9AE-8AD83EC8586E}">
      <dgm:prSet/>
      <dgm:spPr/>
      <dgm:t>
        <a:bodyPr/>
        <a:lstStyle/>
        <a:p>
          <a:pPr rtl="0"/>
          <a:r>
            <a:rPr lang="en-US" dirty="0"/>
            <a:t>Prevention Costs</a:t>
          </a:r>
        </a:p>
      </dgm:t>
    </dgm:pt>
    <dgm:pt modelId="{F68A51FD-0826-4473-8CCD-196D6DCDA38F}" type="parTrans" cxnId="{A39A5463-B9E0-4AEE-99A9-ACFC8E8A0DD5}">
      <dgm:prSet/>
      <dgm:spPr/>
      <dgm:t>
        <a:bodyPr/>
        <a:lstStyle/>
        <a:p>
          <a:endParaRPr lang="en-US"/>
        </a:p>
      </dgm:t>
    </dgm:pt>
    <dgm:pt modelId="{F02DE755-41F5-463C-AC76-3BB69D06FACC}" type="sibTrans" cxnId="{A39A5463-B9E0-4AEE-99A9-ACFC8E8A0DD5}">
      <dgm:prSet/>
      <dgm:spPr/>
      <dgm:t>
        <a:bodyPr/>
        <a:lstStyle/>
        <a:p>
          <a:endParaRPr lang="en-US"/>
        </a:p>
      </dgm:t>
    </dgm:pt>
    <dgm:pt modelId="{AA18F45A-AD01-46EF-B33F-359945F82F85}">
      <dgm:prSet/>
      <dgm:spPr/>
      <dgm:t>
        <a:bodyPr/>
        <a:lstStyle/>
        <a:p>
          <a:pPr rtl="0"/>
          <a:r>
            <a:rPr lang="en-US" dirty="0"/>
            <a:t>Capability Evaluation</a:t>
          </a:r>
        </a:p>
      </dgm:t>
    </dgm:pt>
    <dgm:pt modelId="{A3863A61-D8FC-41D7-B976-9076F3028336}" type="parTrans" cxnId="{4A621661-1620-4FC8-86B6-22C8A3634146}">
      <dgm:prSet/>
      <dgm:spPr/>
      <dgm:t>
        <a:bodyPr/>
        <a:lstStyle/>
        <a:p>
          <a:endParaRPr lang="en-US"/>
        </a:p>
      </dgm:t>
    </dgm:pt>
    <dgm:pt modelId="{0CEBFCEF-31E8-4636-9C27-FB9C4005AB96}" type="sibTrans" cxnId="{4A621661-1620-4FC8-86B6-22C8A3634146}">
      <dgm:prSet/>
      <dgm:spPr/>
      <dgm:t>
        <a:bodyPr/>
        <a:lstStyle/>
        <a:p>
          <a:endParaRPr lang="en-US"/>
        </a:p>
      </dgm:t>
    </dgm:pt>
    <dgm:pt modelId="{7AD65305-9409-4103-BF6A-2CBC864167A5}">
      <dgm:prSet/>
      <dgm:spPr/>
      <dgm:t>
        <a:bodyPr/>
        <a:lstStyle/>
        <a:p>
          <a:pPr rtl="0"/>
          <a:r>
            <a:rPr lang="en-US" dirty="0"/>
            <a:t>Error Proofing</a:t>
          </a:r>
        </a:p>
      </dgm:t>
    </dgm:pt>
    <dgm:pt modelId="{5EE1A416-3A04-4331-8170-FA376A0EEB15}" type="parTrans" cxnId="{0BC91D73-DDCC-4AD1-B4E0-D5A92753783C}">
      <dgm:prSet/>
      <dgm:spPr/>
      <dgm:t>
        <a:bodyPr/>
        <a:lstStyle/>
        <a:p>
          <a:endParaRPr lang="en-US"/>
        </a:p>
      </dgm:t>
    </dgm:pt>
    <dgm:pt modelId="{B785ED83-A335-4177-9A41-0B1832127E56}" type="sibTrans" cxnId="{0BC91D73-DDCC-4AD1-B4E0-D5A92753783C}">
      <dgm:prSet/>
      <dgm:spPr/>
      <dgm:t>
        <a:bodyPr/>
        <a:lstStyle/>
        <a:p>
          <a:endParaRPr lang="en-US"/>
        </a:p>
      </dgm:t>
    </dgm:pt>
    <dgm:pt modelId="{DCDD1044-E8D2-43E4-9242-425A3B06393E}">
      <dgm:prSet/>
      <dgm:spPr/>
      <dgm:t>
        <a:bodyPr/>
        <a:lstStyle/>
        <a:p>
          <a:pPr rtl="0"/>
          <a:r>
            <a:rPr lang="en-US" dirty="0"/>
            <a:t>Quality Planning</a:t>
          </a:r>
        </a:p>
      </dgm:t>
    </dgm:pt>
    <dgm:pt modelId="{3DF4DFDE-077E-4B4D-82A2-3529DDB1FBF2}" type="parTrans" cxnId="{B085EE23-2184-4359-BE17-CDCD0BA08905}">
      <dgm:prSet/>
      <dgm:spPr/>
      <dgm:t>
        <a:bodyPr/>
        <a:lstStyle/>
        <a:p>
          <a:endParaRPr lang="en-US"/>
        </a:p>
      </dgm:t>
    </dgm:pt>
    <dgm:pt modelId="{EC9962BA-C4D6-49AD-BD25-A95B6D0495CA}" type="sibTrans" cxnId="{B085EE23-2184-4359-BE17-CDCD0BA08905}">
      <dgm:prSet/>
      <dgm:spPr/>
      <dgm:t>
        <a:bodyPr/>
        <a:lstStyle/>
        <a:p>
          <a:endParaRPr lang="en-US"/>
        </a:p>
      </dgm:t>
    </dgm:pt>
    <dgm:pt modelId="{20803A71-930F-4553-90EE-70BE1F9073EE}">
      <dgm:prSet/>
      <dgm:spPr/>
      <dgm:t>
        <a:bodyPr/>
        <a:lstStyle/>
        <a:p>
          <a:pPr rtl="0"/>
          <a:r>
            <a:rPr lang="en-US" dirty="0"/>
            <a:t>New Product Review</a:t>
          </a:r>
        </a:p>
      </dgm:t>
    </dgm:pt>
    <dgm:pt modelId="{17F618D9-548F-4C1C-A14B-FE49DBCF5D3A}" type="parTrans" cxnId="{C9245A0F-D75C-464B-B219-ABC89E5F33FD}">
      <dgm:prSet/>
      <dgm:spPr/>
      <dgm:t>
        <a:bodyPr/>
        <a:lstStyle/>
        <a:p>
          <a:endParaRPr lang="en-US"/>
        </a:p>
      </dgm:t>
    </dgm:pt>
    <dgm:pt modelId="{1D7015CF-DB17-4C7E-AEA3-48EBB95106C6}" type="sibTrans" cxnId="{C9245A0F-D75C-464B-B219-ABC89E5F33FD}">
      <dgm:prSet/>
      <dgm:spPr/>
      <dgm:t>
        <a:bodyPr/>
        <a:lstStyle/>
        <a:p>
          <a:endParaRPr lang="en-US"/>
        </a:p>
      </dgm:t>
    </dgm:pt>
    <dgm:pt modelId="{20E7B2C5-892F-441F-A9B9-10F3841D35B7}">
      <dgm:prSet/>
      <dgm:spPr/>
      <dgm:t>
        <a:bodyPr/>
        <a:lstStyle/>
        <a:p>
          <a:pPr rtl="0"/>
          <a:r>
            <a:rPr lang="en-US" dirty="0"/>
            <a:t>Quality Improvement Project</a:t>
          </a:r>
        </a:p>
      </dgm:t>
    </dgm:pt>
    <dgm:pt modelId="{AA577D0C-736A-4D00-9853-64B59FF00F82}" type="parTrans" cxnId="{B94EA13C-0A23-443A-84DC-9F4D60C5929E}">
      <dgm:prSet/>
      <dgm:spPr/>
      <dgm:t>
        <a:bodyPr/>
        <a:lstStyle/>
        <a:p>
          <a:endParaRPr lang="en-US"/>
        </a:p>
      </dgm:t>
    </dgm:pt>
    <dgm:pt modelId="{BA900A1C-880A-4161-93C7-7248EA404BB7}" type="sibTrans" cxnId="{B94EA13C-0A23-443A-84DC-9F4D60C5929E}">
      <dgm:prSet/>
      <dgm:spPr/>
      <dgm:t>
        <a:bodyPr/>
        <a:lstStyle/>
        <a:p>
          <a:endParaRPr lang="en-US"/>
        </a:p>
      </dgm:t>
    </dgm:pt>
    <dgm:pt modelId="{1877C78A-8CFD-4CCB-B86C-A8EF4F2D42DA}">
      <dgm:prSet/>
      <dgm:spPr/>
      <dgm:t>
        <a:bodyPr/>
        <a:lstStyle/>
        <a:p>
          <a:pPr rtl="0"/>
          <a:r>
            <a:rPr lang="en-US" dirty="0"/>
            <a:t>Quality Education and Training</a:t>
          </a:r>
        </a:p>
      </dgm:t>
    </dgm:pt>
    <dgm:pt modelId="{5BDA1E91-8FDD-4BD7-A349-5ED10CD93E5E}" type="parTrans" cxnId="{588558A4-C9F3-4414-BCAF-395A9A0801FA}">
      <dgm:prSet/>
      <dgm:spPr/>
      <dgm:t>
        <a:bodyPr/>
        <a:lstStyle/>
        <a:p>
          <a:endParaRPr lang="en-US"/>
        </a:p>
      </dgm:t>
    </dgm:pt>
    <dgm:pt modelId="{ABC40342-864C-48B8-B772-5B56365988A4}" type="sibTrans" cxnId="{588558A4-C9F3-4414-BCAF-395A9A0801FA}">
      <dgm:prSet/>
      <dgm:spPr/>
      <dgm:t>
        <a:bodyPr/>
        <a:lstStyle/>
        <a:p>
          <a:endParaRPr lang="en-US"/>
        </a:p>
      </dgm:t>
    </dgm:pt>
    <dgm:pt modelId="{A4266202-10BB-4176-A7CA-FE0248B20A46}">
      <dgm:prSet/>
      <dgm:spPr/>
      <dgm:t>
        <a:bodyPr/>
        <a:lstStyle/>
        <a:p>
          <a:pPr rtl="0"/>
          <a:r>
            <a:rPr lang="en-US" dirty="0"/>
            <a:t>Supplier Evaluation</a:t>
          </a:r>
        </a:p>
      </dgm:t>
    </dgm:pt>
    <dgm:pt modelId="{1885DBFB-43C7-4DF1-ACBF-79F81FA1DD47}" type="parTrans" cxnId="{C8A9BEAD-9224-4446-A7F1-A78E637482EC}">
      <dgm:prSet/>
      <dgm:spPr/>
      <dgm:t>
        <a:bodyPr/>
        <a:lstStyle/>
        <a:p>
          <a:endParaRPr lang="en-US"/>
        </a:p>
      </dgm:t>
    </dgm:pt>
    <dgm:pt modelId="{4903C73C-5CA7-4603-A7DA-8153565E23F1}" type="sibTrans" cxnId="{C8A9BEAD-9224-4446-A7F1-A78E637482EC}">
      <dgm:prSet/>
      <dgm:spPr/>
      <dgm:t>
        <a:bodyPr/>
        <a:lstStyle/>
        <a:p>
          <a:endParaRPr lang="en-US"/>
        </a:p>
      </dgm:t>
    </dgm:pt>
    <dgm:pt modelId="{A64BA869-3F1A-4572-BF7D-E89DA949594B}">
      <dgm:prSet/>
      <dgm:spPr/>
      <dgm:t>
        <a:bodyPr/>
        <a:lstStyle/>
        <a:p>
          <a:pPr rtl="0"/>
          <a:r>
            <a:rPr lang="en-US" dirty="0"/>
            <a:t>Cost of nonconformance</a:t>
          </a:r>
        </a:p>
      </dgm:t>
    </dgm:pt>
    <dgm:pt modelId="{9EFC6832-60F8-4885-83DC-5DD876F5E7AF}" type="parTrans" cxnId="{35A027BA-584E-499B-B931-72B44B8AE78F}">
      <dgm:prSet/>
      <dgm:spPr/>
      <dgm:t>
        <a:bodyPr/>
        <a:lstStyle/>
        <a:p>
          <a:endParaRPr lang="en-US"/>
        </a:p>
      </dgm:t>
    </dgm:pt>
    <dgm:pt modelId="{6FFE2DC9-D0D7-43E6-972E-604F805A4A4D}" type="sibTrans" cxnId="{35A027BA-584E-499B-B931-72B44B8AE78F}">
      <dgm:prSet/>
      <dgm:spPr/>
      <dgm:t>
        <a:bodyPr/>
        <a:lstStyle/>
        <a:p>
          <a:endParaRPr lang="en-US"/>
        </a:p>
      </dgm:t>
    </dgm:pt>
    <dgm:pt modelId="{F371E9D0-9E5E-4FAC-BDFA-594F27C46A6B}">
      <dgm:prSet/>
      <dgm:spPr/>
      <dgm:t>
        <a:bodyPr/>
        <a:lstStyle/>
        <a:p>
          <a:pPr rtl="0"/>
          <a:r>
            <a:rPr lang="en-US" dirty="0"/>
            <a:t>Internal Failure Costs</a:t>
          </a:r>
        </a:p>
      </dgm:t>
    </dgm:pt>
    <dgm:pt modelId="{F55AB3A3-648F-47AE-9595-36D20289658F}" type="parTrans" cxnId="{5DE6511F-991C-4F68-9E74-9AC88501D111}">
      <dgm:prSet/>
      <dgm:spPr/>
      <dgm:t>
        <a:bodyPr/>
        <a:lstStyle/>
        <a:p>
          <a:endParaRPr lang="en-US"/>
        </a:p>
      </dgm:t>
    </dgm:pt>
    <dgm:pt modelId="{64A073B5-8121-40EF-B097-4663B5CDBCE5}" type="sibTrans" cxnId="{5DE6511F-991C-4F68-9E74-9AC88501D111}">
      <dgm:prSet/>
      <dgm:spPr/>
      <dgm:t>
        <a:bodyPr/>
        <a:lstStyle/>
        <a:p>
          <a:endParaRPr lang="en-US"/>
        </a:p>
      </dgm:t>
    </dgm:pt>
    <dgm:pt modelId="{667AE315-C35D-430D-AE0A-84C5B5CE3355}">
      <dgm:prSet/>
      <dgm:spPr/>
      <dgm:t>
        <a:bodyPr/>
        <a:lstStyle/>
        <a:p>
          <a:pPr rtl="0"/>
          <a:r>
            <a:rPr lang="en-US" dirty="0"/>
            <a:t>Re-design</a:t>
          </a:r>
        </a:p>
      </dgm:t>
    </dgm:pt>
    <dgm:pt modelId="{E633CEA3-A3D4-43E2-B6AE-7D8E2697DC2B}" type="parTrans" cxnId="{E3543993-37B5-4822-B616-C950B1966CEB}">
      <dgm:prSet/>
      <dgm:spPr/>
      <dgm:t>
        <a:bodyPr/>
        <a:lstStyle/>
        <a:p>
          <a:endParaRPr lang="en-US"/>
        </a:p>
      </dgm:t>
    </dgm:pt>
    <dgm:pt modelId="{F4A8B289-EB28-445D-9318-417D4AE9C177}" type="sibTrans" cxnId="{E3543993-37B5-4822-B616-C950B1966CEB}">
      <dgm:prSet/>
      <dgm:spPr/>
      <dgm:t>
        <a:bodyPr/>
        <a:lstStyle/>
        <a:p>
          <a:endParaRPr lang="en-US"/>
        </a:p>
      </dgm:t>
    </dgm:pt>
    <dgm:pt modelId="{78595B4F-9CBC-4584-BAEC-F96B653E66E1}">
      <dgm:prSet/>
      <dgm:spPr/>
      <dgm:t>
        <a:bodyPr/>
        <a:lstStyle/>
        <a:p>
          <a:pPr rtl="0"/>
          <a:r>
            <a:rPr lang="en-US" dirty="0"/>
            <a:t>Downtime</a:t>
          </a:r>
        </a:p>
      </dgm:t>
    </dgm:pt>
    <dgm:pt modelId="{F882A778-E75A-4974-8172-88C7FA46BCF1}" type="parTrans" cxnId="{DC5B96A7-5C7C-4A07-BBDB-B8B088868481}">
      <dgm:prSet/>
      <dgm:spPr/>
      <dgm:t>
        <a:bodyPr/>
        <a:lstStyle/>
        <a:p>
          <a:endParaRPr lang="en-US"/>
        </a:p>
      </dgm:t>
    </dgm:pt>
    <dgm:pt modelId="{CEBF949C-C142-4328-8C22-DA3BBA4C68EF}" type="sibTrans" cxnId="{DC5B96A7-5C7C-4A07-BBDB-B8B088868481}">
      <dgm:prSet/>
      <dgm:spPr/>
      <dgm:t>
        <a:bodyPr/>
        <a:lstStyle/>
        <a:p>
          <a:endParaRPr lang="en-US"/>
        </a:p>
      </dgm:t>
    </dgm:pt>
    <dgm:pt modelId="{1F4EAF9C-BBCD-4D39-A77B-DE886F7BFFC3}">
      <dgm:prSet/>
      <dgm:spPr/>
      <dgm:t>
        <a:bodyPr/>
        <a:lstStyle/>
        <a:p>
          <a:pPr rtl="0"/>
          <a:r>
            <a:rPr lang="en-US" dirty="0"/>
            <a:t>Re-testing</a:t>
          </a:r>
        </a:p>
      </dgm:t>
    </dgm:pt>
    <dgm:pt modelId="{4215C9DB-7CB4-4DF9-B7E9-B1E6068AA70D}" type="parTrans" cxnId="{9288C28D-E700-4A0B-AE3C-DF06836B7512}">
      <dgm:prSet/>
      <dgm:spPr/>
      <dgm:t>
        <a:bodyPr/>
        <a:lstStyle/>
        <a:p>
          <a:endParaRPr lang="en-US"/>
        </a:p>
      </dgm:t>
    </dgm:pt>
    <dgm:pt modelId="{84E011C6-B8E3-4C27-9E46-8C61E62B07B7}" type="sibTrans" cxnId="{9288C28D-E700-4A0B-AE3C-DF06836B7512}">
      <dgm:prSet/>
      <dgm:spPr/>
      <dgm:t>
        <a:bodyPr/>
        <a:lstStyle/>
        <a:p>
          <a:endParaRPr lang="en-US"/>
        </a:p>
      </dgm:t>
    </dgm:pt>
    <dgm:pt modelId="{11A76963-CC0A-4EE9-9250-3851B9302005}">
      <dgm:prSet/>
      <dgm:spPr/>
      <dgm:t>
        <a:bodyPr/>
        <a:lstStyle/>
        <a:p>
          <a:pPr rtl="0"/>
          <a:r>
            <a:rPr lang="en-US" dirty="0"/>
            <a:t>Shortages</a:t>
          </a:r>
        </a:p>
      </dgm:t>
    </dgm:pt>
    <dgm:pt modelId="{DCB54359-5B16-41C2-8F43-DEC5A43645C9}" type="parTrans" cxnId="{7AE04CEA-C8CD-4DEF-8D60-73EBF5044E0D}">
      <dgm:prSet/>
      <dgm:spPr/>
      <dgm:t>
        <a:bodyPr/>
        <a:lstStyle/>
        <a:p>
          <a:endParaRPr lang="en-US"/>
        </a:p>
      </dgm:t>
    </dgm:pt>
    <dgm:pt modelId="{CE6B17C8-B274-4B00-9282-EDC29B5CE95D}" type="sibTrans" cxnId="{7AE04CEA-C8CD-4DEF-8D60-73EBF5044E0D}">
      <dgm:prSet/>
      <dgm:spPr/>
      <dgm:t>
        <a:bodyPr/>
        <a:lstStyle/>
        <a:p>
          <a:endParaRPr lang="en-US"/>
        </a:p>
      </dgm:t>
    </dgm:pt>
    <dgm:pt modelId="{39881159-93E4-4202-8E42-80CCFB683880}">
      <dgm:prSet/>
      <dgm:spPr/>
      <dgm:t>
        <a:bodyPr/>
        <a:lstStyle/>
        <a:p>
          <a:pPr rtl="0"/>
          <a:r>
            <a:rPr lang="en-US" dirty="0"/>
            <a:t>Delays</a:t>
          </a:r>
        </a:p>
      </dgm:t>
    </dgm:pt>
    <dgm:pt modelId="{4D82A7D4-B341-460A-A91C-F80961F51E61}" type="parTrans" cxnId="{59F8DE06-7651-46FC-A81B-532BE0A7D2F9}">
      <dgm:prSet/>
      <dgm:spPr/>
      <dgm:t>
        <a:bodyPr/>
        <a:lstStyle/>
        <a:p>
          <a:endParaRPr lang="en-US"/>
        </a:p>
      </dgm:t>
    </dgm:pt>
    <dgm:pt modelId="{059DB6D9-5D0E-4297-BFA7-0919E7E56E26}" type="sibTrans" cxnId="{59F8DE06-7651-46FC-A81B-532BE0A7D2F9}">
      <dgm:prSet/>
      <dgm:spPr/>
      <dgm:t>
        <a:bodyPr/>
        <a:lstStyle/>
        <a:p>
          <a:endParaRPr lang="en-US"/>
        </a:p>
      </dgm:t>
    </dgm:pt>
    <dgm:pt modelId="{23F95000-9F77-42F8-9B1C-722AAC9C7802}">
      <dgm:prSet/>
      <dgm:spPr/>
      <dgm:t>
        <a:bodyPr/>
        <a:lstStyle/>
        <a:p>
          <a:pPr rtl="0"/>
          <a:r>
            <a:rPr lang="en-US" dirty="0"/>
            <a:t>Rework</a:t>
          </a:r>
        </a:p>
      </dgm:t>
    </dgm:pt>
    <dgm:pt modelId="{DE30D713-3DC3-4AB0-A1BC-EA7530D1EABE}" type="parTrans" cxnId="{48080C4F-2830-4226-BAFA-3400739F5C04}">
      <dgm:prSet/>
      <dgm:spPr/>
      <dgm:t>
        <a:bodyPr/>
        <a:lstStyle/>
        <a:p>
          <a:endParaRPr lang="en-US"/>
        </a:p>
      </dgm:t>
    </dgm:pt>
    <dgm:pt modelId="{4AA0799F-3AD7-4405-8100-0BD41105A8BF}" type="sibTrans" cxnId="{48080C4F-2830-4226-BAFA-3400739F5C04}">
      <dgm:prSet/>
      <dgm:spPr/>
      <dgm:t>
        <a:bodyPr/>
        <a:lstStyle/>
        <a:p>
          <a:endParaRPr lang="en-US"/>
        </a:p>
      </dgm:t>
    </dgm:pt>
    <dgm:pt modelId="{AC2C3144-67DE-413C-9B95-58C490E0B3EA}">
      <dgm:prSet/>
      <dgm:spPr/>
      <dgm:t>
        <a:bodyPr/>
        <a:lstStyle/>
        <a:p>
          <a:pPr rtl="0"/>
          <a:r>
            <a:rPr lang="en-US" dirty="0"/>
            <a:t>Lack of flexibility</a:t>
          </a:r>
        </a:p>
      </dgm:t>
    </dgm:pt>
    <dgm:pt modelId="{B9FC8F45-6FB7-4ADD-B72A-C18ED95BB79F}" type="parTrans" cxnId="{2B85FD38-CECD-4AFC-9F42-51D9B0D9603B}">
      <dgm:prSet/>
      <dgm:spPr/>
      <dgm:t>
        <a:bodyPr/>
        <a:lstStyle/>
        <a:p>
          <a:endParaRPr lang="en-US"/>
        </a:p>
      </dgm:t>
    </dgm:pt>
    <dgm:pt modelId="{81521F8B-DF56-43D0-B99C-498B8581414C}" type="sibTrans" cxnId="{2B85FD38-CECD-4AFC-9F42-51D9B0D9603B}">
      <dgm:prSet/>
      <dgm:spPr/>
      <dgm:t>
        <a:bodyPr/>
        <a:lstStyle/>
        <a:p>
          <a:endParaRPr lang="en-US"/>
        </a:p>
      </dgm:t>
    </dgm:pt>
    <dgm:pt modelId="{88B39BFD-42F9-41A3-BB5F-B958F99034BA}">
      <dgm:prSet/>
      <dgm:spPr/>
      <dgm:t>
        <a:bodyPr/>
        <a:lstStyle/>
        <a:p>
          <a:pPr rtl="0"/>
          <a:r>
            <a:rPr lang="en-US" dirty="0"/>
            <a:t>External Failure Costs</a:t>
          </a:r>
        </a:p>
      </dgm:t>
    </dgm:pt>
    <dgm:pt modelId="{D61E8792-1E54-42E9-A9CD-0B96CCC157A6}" type="parTrans" cxnId="{824E70B9-B6E2-4A2B-ABBA-537B88EF768A}">
      <dgm:prSet/>
      <dgm:spPr/>
      <dgm:t>
        <a:bodyPr/>
        <a:lstStyle/>
        <a:p>
          <a:endParaRPr lang="en-US"/>
        </a:p>
      </dgm:t>
    </dgm:pt>
    <dgm:pt modelId="{837F495E-74D5-4A5B-8D20-55B2E8FCB88F}" type="sibTrans" cxnId="{824E70B9-B6E2-4A2B-ABBA-537B88EF768A}">
      <dgm:prSet/>
      <dgm:spPr/>
      <dgm:t>
        <a:bodyPr/>
        <a:lstStyle/>
        <a:p>
          <a:endParaRPr lang="en-US"/>
        </a:p>
      </dgm:t>
    </dgm:pt>
    <dgm:pt modelId="{D3F29C93-BB2A-47C4-93A3-1DD3677F4CA9}">
      <dgm:prSet/>
      <dgm:spPr/>
      <dgm:t>
        <a:bodyPr/>
        <a:lstStyle/>
        <a:p>
          <a:pPr rtl="0"/>
          <a:r>
            <a:rPr lang="en-US" dirty="0"/>
            <a:t>Environmental Costs</a:t>
          </a:r>
        </a:p>
      </dgm:t>
    </dgm:pt>
    <dgm:pt modelId="{EBDF5775-D200-4FFF-B4DA-29A767AD04B9}" type="parTrans" cxnId="{3EF25335-B35A-43EB-A274-BECEAF834197}">
      <dgm:prSet/>
      <dgm:spPr/>
      <dgm:t>
        <a:bodyPr/>
        <a:lstStyle/>
        <a:p>
          <a:endParaRPr lang="en-US"/>
        </a:p>
      </dgm:t>
    </dgm:pt>
    <dgm:pt modelId="{0ADBAE83-5F7E-4F7E-8A8E-3DF6CDBDD332}" type="sibTrans" cxnId="{3EF25335-B35A-43EB-A274-BECEAF834197}">
      <dgm:prSet/>
      <dgm:spPr/>
      <dgm:t>
        <a:bodyPr/>
        <a:lstStyle/>
        <a:p>
          <a:endParaRPr lang="en-US"/>
        </a:p>
      </dgm:t>
    </dgm:pt>
    <dgm:pt modelId="{B0DB3C33-C2CD-4660-BF8E-DE94BFCFCD9E}">
      <dgm:prSet/>
      <dgm:spPr/>
      <dgm:t>
        <a:bodyPr/>
        <a:lstStyle/>
        <a:p>
          <a:pPr rtl="0"/>
          <a:r>
            <a:rPr lang="en-US" dirty="0"/>
            <a:t>Loss due to Sales Reductions</a:t>
          </a:r>
        </a:p>
      </dgm:t>
    </dgm:pt>
    <dgm:pt modelId="{85B747F6-6518-4B47-8AC9-088AF572565F}" type="parTrans" cxnId="{9D5A06B6-4439-4978-A45A-16B15BDB84CC}">
      <dgm:prSet/>
      <dgm:spPr/>
      <dgm:t>
        <a:bodyPr/>
        <a:lstStyle/>
        <a:p>
          <a:endParaRPr lang="en-US"/>
        </a:p>
      </dgm:t>
    </dgm:pt>
    <dgm:pt modelId="{2B2AEDB9-8B59-45F5-AD88-D849BA4591F0}" type="sibTrans" cxnId="{9D5A06B6-4439-4978-A45A-16B15BDB84CC}">
      <dgm:prSet/>
      <dgm:spPr/>
      <dgm:t>
        <a:bodyPr/>
        <a:lstStyle/>
        <a:p>
          <a:endParaRPr lang="en-US"/>
        </a:p>
      </dgm:t>
    </dgm:pt>
    <dgm:pt modelId="{B3F9D057-854A-4E59-9894-5B721AB65C05}">
      <dgm:prSet/>
      <dgm:spPr/>
      <dgm:t>
        <a:bodyPr/>
        <a:lstStyle/>
        <a:p>
          <a:pPr rtl="0"/>
          <a:r>
            <a:rPr lang="en-US" dirty="0"/>
            <a:t>Warranties</a:t>
          </a:r>
        </a:p>
      </dgm:t>
    </dgm:pt>
    <dgm:pt modelId="{5CCB5242-CFE8-4371-809A-34BBA9A84464}" type="parTrans" cxnId="{CE173783-73F4-4DBF-B1C5-314917ECE719}">
      <dgm:prSet/>
      <dgm:spPr/>
      <dgm:t>
        <a:bodyPr/>
        <a:lstStyle/>
        <a:p>
          <a:endParaRPr lang="en-US"/>
        </a:p>
      </dgm:t>
    </dgm:pt>
    <dgm:pt modelId="{A3554EF8-0B56-409B-ADDE-AC23FCC5FABA}" type="sibTrans" cxnId="{CE173783-73F4-4DBF-B1C5-314917ECE719}">
      <dgm:prSet/>
      <dgm:spPr/>
      <dgm:t>
        <a:bodyPr/>
        <a:lstStyle/>
        <a:p>
          <a:endParaRPr lang="en-US"/>
        </a:p>
      </dgm:t>
    </dgm:pt>
    <dgm:pt modelId="{1A62CDED-FA89-498F-AC0D-800FCD6B31BA}">
      <dgm:prSet/>
      <dgm:spPr/>
      <dgm:t>
        <a:bodyPr/>
        <a:lstStyle/>
        <a:p>
          <a:pPr rtl="0"/>
          <a:r>
            <a:rPr lang="en-US" dirty="0"/>
            <a:t>Repairing Goods</a:t>
          </a:r>
        </a:p>
      </dgm:t>
    </dgm:pt>
    <dgm:pt modelId="{EB025B8A-7A4A-4C00-B263-4884A10CDCAF}" type="parTrans" cxnId="{2D4CA909-0B1B-4CBA-9C35-092A7238660F}">
      <dgm:prSet/>
      <dgm:spPr/>
      <dgm:t>
        <a:bodyPr/>
        <a:lstStyle/>
        <a:p>
          <a:endParaRPr lang="en-US"/>
        </a:p>
      </dgm:t>
    </dgm:pt>
    <dgm:pt modelId="{A5A14E0C-D3C4-4177-B008-70F8D2CE3F5E}" type="sibTrans" cxnId="{2D4CA909-0B1B-4CBA-9C35-092A7238660F}">
      <dgm:prSet/>
      <dgm:spPr/>
      <dgm:t>
        <a:bodyPr/>
        <a:lstStyle/>
        <a:p>
          <a:endParaRPr lang="en-US"/>
        </a:p>
      </dgm:t>
    </dgm:pt>
    <dgm:pt modelId="{17DB3D47-CD28-4063-91FA-8EE946A9E25E}">
      <dgm:prSet/>
      <dgm:spPr/>
      <dgm:t>
        <a:bodyPr/>
        <a:lstStyle/>
        <a:p>
          <a:pPr rtl="0"/>
          <a:r>
            <a:rPr lang="en-US" dirty="0"/>
            <a:t>Complaints</a:t>
          </a:r>
        </a:p>
      </dgm:t>
    </dgm:pt>
    <dgm:pt modelId="{140A04A2-DC2E-46A8-951F-87FE68724EC0}" type="parTrans" cxnId="{CF985DC6-A225-4181-BD49-B85E135A6FB8}">
      <dgm:prSet/>
      <dgm:spPr/>
      <dgm:t>
        <a:bodyPr/>
        <a:lstStyle/>
        <a:p>
          <a:endParaRPr lang="en-US"/>
        </a:p>
      </dgm:t>
    </dgm:pt>
    <dgm:pt modelId="{BC4C86D2-5408-45C7-8B32-8BB6553E7AAA}" type="sibTrans" cxnId="{CF985DC6-A225-4181-BD49-B85E135A6FB8}">
      <dgm:prSet/>
      <dgm:spPr/>
      <dgm:t>
        <a:bodyPr/>
        <a:lstStyle/>
        <a:p>
          <a:endParaRPr lang="en-US"/>
        </a:p>
      </dgm:t>
    </dgm:pt>
    <dgm:pt modelId="{D3313866-D004-49A0-9D30-91B46A5E4511}" type="pres">
      <dgm:prSet presAssocID="{C2203BBC-6EF4-46BD-B048-6C8DA2CFBDC3}" presName="Name0" presStyleCnt="0">
        <dgm:presLayoutVars>
          <dgm:dir/>
          <dgm:animLvl val="lvl"/>
          <dgm:resizeHandles val="exact"/>
        </dgm:presLayoutVars>
      </dgm:prSet>
      <dgm:spPr/>
    </dgm:pt>
    <dgm:pt modelId="{594C334D-509D-4AEA-A95E-E12C7C379939}" type="pres">
      <dgm:prSet presAssocID="{8DAF4E45-F0BC-41E1-A921-F291FD26F8BF}" presName="composite" presStyleCnt="0"/>
      <dgm:spPr/>
    </dgm:pt>
    <dgm:pt modelId="{65581120-9447-4A53-8433-B3E7E8C11E0E}" type="pres">
      <dgm:prSet presAssocID="{8DAF4E45-F0BC-41E1-A921-F291FD26F8BF}" presName="parTx" presStyleLbl="alignNode1" presStyleIdx="0" presStyleCnt="2">
        <dgm:presLayoutVars>
          <dgm:chMax val="0"/>
          <dgm:chPref val="0"/>
          <dgm:bulletEnabled val="1"/>
        </dgm:presLayoutVars>
      </dgm:prSet>
      <dgm:spPr/>
    </dgm:pt>
    <dgm:pt modelId="{21D40FE3-574C-4F6D-A809-5472D11A2F83}" type="pres">
      <dgm:prSet presAssocID="{8DAF4E45-F0BC-41E1-A921-F291FD26F8BF}" presName="desTx" presStyleLbl="alignAccFollowNode1" presStyleIdx="0" presStyleCnt="2">
        <dgm:presLayoutVars>
          <dgm:bulletEnabled val="1"/>
        </dgm:presLayoutVars>
      </dgm:prSet>
      <dgm:spPr/>
    </dgm:pt>
    <dgm:pt modelId="{34621A33-ADC3-403F-AF2F-694A27F246ED}" type="pres">
      <dgm:prSet presAssocID="{C4A83763-9434-4BE0-932B-DB916525ADC8}" presName="space" presStyleCnt="0"/>
      <dgm:spPr/>
    </dgm:pt>
    <dgm:pt modelId="{E25C8D98-B948-46CE-94FF-E8845C1168CE}" type="pres">
      <dgm:prSet presAssocID="{A64BA869-3F1A-4572-BF7D-E89DA949594B}" presName="composite" presStyleCnt="0"/>
      <dgm:spPr/>
    </dgm:pt>
    <dgm:pt modelId="{B4192E31-D16F-41E6-A191-6030404E3BEB}" type="pres">
      <dgm:prSet presAssocID="{A64BA869-3F1A-4572-BF7D-E89DA949594B}" presName="parTx" presStyleLbl="alignNode1" presStyleIdx="1" presStyleCnt="2">
        <dgm:presLayoutVars>
          <dgm:chMax val="0"/>
          <dgm:chPref val="0"/>
          <dgm:bulletEnabled val="1"/>
        </dgm:presLayoutVars>
      </dgm:prSet>
      <dgm:spPr/>
    </dgm:pt>
    <dgm:pt modelId="{9E9E5AAE-4685-41DE-8C4E-BD0763293406}" type="pres">
      <dgm:prSet presAssocID="{A64BA869-3F1A-4572-BF7D-E89DA949594B}" presName="desTx" presStyleLbl="alignAccFollowNode1" presStyleIdx="1" presStyleCnt="2">
        <dgm:presLayoutVars>
          <dgm:bulletEnabled val="1"/>
        </dgm:presLayoutVars>
      </dgm:prSet>
      <dgm:spPr/>
    </dgm:pt>
  </dgm:ptLst>
  <dgm:cxnLst>
    <dgm:cxn modelId="{9E7A8B02-AA2D-41DD-B7C0-B970738328D6}" type="presOf" srcId="{88B39BFD-42F9-41A3-BB5F-B958F99034BA}" destId="{9E9E5AAE-4685-41DE-8C4E-BD0763293406}" srcOrd="0" destOrd="8" presId="urn:microsoft.com/office/officeart/2005/8/layout/hList1"/>
    <dgm:cxn modelId="{7D80BB04-F9D7-4137-8F90-E93A34297639}" type="presOf" srcId="{1A62CDED-FA89-498F-AC0D-800FCD6B31BA}" destId="{9E9E5AAE-4685-41DE-8C4E-BD0763293406}" srcOrd="0" destOrd="12" presId="urn:microsoft.com/office/officeart/2005/8/layout/hList1"/>
    <dgm:cxn modelId="{D9571E06-05AB-4D06-9C17-1B973F899FAD}" type="presOf" srcId="{667AE315-C35D-430D-AE0A-84C5B5CE3355}" destId="{9E9E5AAE-4685-41DE-8C4E-BD0763293406}" srcOrd="0" destOrd="1" presId="urn:microsoft.com/office/officeart/2005/8/layout/hList1"/>
    <dgm:cxn modelId="{59F8DE06-7651-46FC-A81B-532BE0A7D2F9}" srcId="{F371E9D0-9E5E-4FAC-BDFA-594F27C46A6B}" destId="{39881159-93E4-4202-8E42-80CCFB683880}" srcOrd="4" destOrd="0" parTransId="{4D82A7D4-B341-460A-A91C-F80961F51E61}" sibTransId="{059DB6D9-5D0E-4297-BFA7-0919E7E56E26}"/>
    <dgm:cxn modelId="{2D4CA909-0B1B-4CBA-9C35-092A7238660F}" srcId="{88B39BFD-42F9-41A3-BB5F-B958F99034BA}" destId="{1A62CDED-FA89-498F-AC0D-800FCD6B31BA}" srcOrd="3" destOrd="0" parTransId="{EB025B8A-7A4A-4C00-B263-4884A10CDCAF}" sibTransId="{A5A14E0C-D3C4-4177-B008-70F8D2CE3F5E}"/>
    <dgm:cxn modelId="{81AA660F-207B-4ACA-967F-93725F30A0A5}" type="presOf" srcId="{A4266202-10BB-4176-A7CA-FE0248B20A46}" destId="{21D40FE3-574C-4F6D-A809-5472D11A2F83}" srcOrd="0" destOrd="13" presId="urn:microsoft.com/office/officeart/2005/8/layout/hList1"/>
    <dgm:cxn modelId="{C9245A0F-D75C-464B-B219-ABC89E5F33FD}" srcId="{4F154A09-B11E-483F-B9AE-8AD83EC8586E}" destId="{20803A71-930F-4553-90EE-70BE1F9073EE}" srcOrd="3" destOrd="0" parTransId="{17F618D9-548F-4C1C-A14B-FE49DBCF5D3A}" sibTransId="{1D7015CF-DB17-4C7E-AEA3-48EBB95106C6}"/>
    <dgm:cxn modelId="{2E508211-CAB7-4E4A-9BDB-9BC14B90E7C5}" srcId="{C2203BBC-6EF4-46BD-B048-6C8DA2CFBDC3}" destId="{8DAF4E45-F0BC-41E1-A921-F291FD26F8BF}" srcOrd="0" destOrd="0" parTransId="{CA93136E-9851-4055-B1B2-550CDFC7B700}" sibTransId="{C4A83763-9434-4BE0-932B-DB916525ADC8}"/>
    <dgm:cxn modelId="{5DE6511F-991C-4F68-9E74-9AC88501D111}" srcId="{A64BA869-3F1A-4572-BF7D-E89DA949594B}" destId="{F371E9D0-9E5E-4FAC-BDFA-594F27C46A6B}" srcOrd="0" destOrd="0" parTransId="{F55AB3A3-648F-47AE-9595-36D20289658F}" sibTransId="{64A073B5-8121-40EF-B097-4663B5CDBCE5}"/>
    <dgm:cxn modelId="{B085EE23-2184-4359-BE17-CDCD0BA08905}" srcId="{4F154A09-B11E-483F-B9AE-8AD83EC8586E}" destId="{DCDD1044-E8D2-43E4-9242-425A3B06393E}" srcOrd="2" destOrd="0" parTransId="{3DF4DFDE-077E-4B4D-82A2-3529DDB1FBF2}" sibTransId="{EC9962BA-C4D6-49AD-BD25-A95B6D0495CA}"/>
    <dgm:cxn modelId="{3EF25335-B35A-43EB-A274-BECEAF834197}" srcId="{88B39BFD-42F9-41A3-BB5F-B958F99034BA}" destId="{D3F29C93-BB2A-47C4-93A3-1DD3677F4CA9}" srcOrd="0" destOrd="0" parTransId="{EBDF5775-D200-4FFF-B4DA-29A767AD04B9}" sibTransId="{0ADBAE83-5F7E-4F7E-8A8E-3DF6CDBDD332}"/>
    <dgm:cxn modelId="{2B85FD38-CECD-4AFC-9F42-51D9B0D9603B}" srcId="{F371E9D0-9E5E-4FAC-BDFA-594F27C46A6B}" destId="{AC2C3144-67DE-413C-9B95-58C490E0B3EA}" srcOrd="6" destOrd="0" parTransId="{B9FC8F45-6FB7-4ADD-B72A-C18ED95BB79F}" sibTransId="{81521F8B-DF56-43D0-B99C-498B8581414C}"/>
    <dgm:cxn modelId="{5DF85F3A-BBD6-42F4-A164-035A499D15A6}" type="presOf" srcId="{1877C78A-8CFD-4CCB-B86C-A8EF4F2D42DA}" destId="{21D40FE3-574C-4F6D-A809-5472D11A2F83}" srcOrd="0" destOrd="12" presId="urn:microsoft.com/office/officeart/2005/8/layout/hList1"/>
    <dgm:cxn modelId="{B94EA13C-0A23-443A-84DC-9F4D60C5929E}" srcId="{4F154A09-B11E-483F-B9AE-8AD83EC8586E}" destId="{20E7B2C5-892F-441F-A9B9-10F3841D35B7}" srcOrd="4" destOrd="0" parTransId="{AA577D0C-736A-4D00-9853-64B59FF00F82}" sibTransId="{BA900A1C-880A-4161-93C7-7248EA404BB7}"/>
    <dgm:cxn modelId="{A213F23E-CB1D-4A48-98AB-8561FAF60C35}" type="presOf" srcId="{8DAF4E45-F0BC-41E1-A921-F291FD26F8BF}" destId="{65581120-9447-4A53-8433-B3E7E8C11E0E}" srcOrd="0" destOrd="0" presId="urn:microsoft.com/office/officeart/2005/8/layout/hList1"/>
    <dgm:cxn modelId="{0AAFDE5B-98C1-4DF2-85EC-1672C6B87DB9}" type="presOf" srcId="{11A76963-CC0A-4EE9-9250-3851B9302005}" destId="{9E9E5AAE-4685-41DE-8C4E-BD0763293406}" srcOrd="0" destOrd="4" presId="urn:microsoft.com/office/officeart/2005/8/layout/hList1"/>
    <dgm:cxn modelId="{4A621661-1620-4FC8-86B6-22C8A3634146}" srcId="{4F154A09-B11E-483F-B9AE-8AD83EC8586E}" destId="{AA18F45A-AD01-46EF-B33F-359945F82F85}" srcOrd="0" destOrd="0" parTransId="{A3863A61-D8FC-41D7-B976-9076F3028336}" sibTransId="{0CEBFCEF-31E8-4636-9C27-FB9C4005AB96}"/>
    <dgm:cxn modelId="{D9154D43-D4FA-4702-8B37-100BA3112009}" type="presOf" srcId="{2F2723BA-09D8-4DF3-B3FE-077E5D6B4C28}" destId="{21D40FE3-574C-4F6D-A809-5472D11A2F83}" srcOrd="0" destOrd="2" presId="urn:microsoft.com/office/officeart/2005/8/layout/hList1"/>
    <dgm:cxn modelId="{A39A5463-B9E0-4AEE-99A9-ACFC8E8A0DD5}" srcId="{8DAF4E45-F0BC-41E1-A921-F291FD26F8BF}" destId="{4F154A09-B11E-483F-B9AE-8AD83EC8586E}" srcOrd="1" destOrd="0" parTransId="{F68A51FD-0826-4473-8CCD-196D6DCDA38F}" sibTransId="{F02DE755-41F5-463C-AC76-3BB69D06FACC}"/>
    <dgm:cxn modelId="{043DA945-59F9-457F-BD1C-A032B77728A4}" type="presOf" srcId="{C2203BBC-6EF4-46BD-B048-6C8DA2CFBDC3}" destId="{D3313866-D004-49A0-9D30-91B46A5E4511}" srcOrd="0" destOrd="0" presId="urn:microsoft.com/office/officeart/2005/8/layout/hList1"/>
    <dgm:cxn modelId="{D45F5546-D56A-466F-B7C5-E6D1783255DF}" type="presOf" srcId="{DCDD1044-E8D2-43E4-9242-425A3B06393E}" destId="{21D40FE3-574C-4F6D-A809-5472D11A2F83}" srcOrd="0" destOrd="9" presId="urn:microsoft.com/office/officeart/2005/8/layout/hList1"/>
    <dgm:cxn modelId="{5051D048-AB25-4F8D-8278-40583EAAA39A}" type="presOf" srcId="{AC2C3144-67DE-413C-9B95-58C490E0B3EA}" destId="{9E9E5AAE-4685-41DE-8C4E-BD0763293406}" srcOrd="0" destOrd="7" presId="urn:microsoft.com/office/officeart/2005/8/layout/hList1"/>
    <dgm:cxn modelId="{C921C049-A3F3-4987-885E-B93759FA09A1}" srcId="{8DAF4E45-F0BC-41E1-A921-F291FD26F8BF}" destId="{A9117C24-D1E8-4C01-84A1-FE26D9042B84}" srcOrd="0" destOrd="0" parTransId="{90D2A5B2-3F75-46F3-860A-168D54ABC536}" sibTransId="{ED6C47C4-4B2D-4E2C-81AF-A140F1C7708A}"/>
    <dgm:cxn modelId="{B7066A4C-8FA4-498D-A588-6AB4F30866CD}" type="presOf" srcId="{A9117C24-D1E8-4C01-84A1-FE26D9042B84}" destId="{21D40FE3-574C-4F6D-A809-5472D11A2F83}" srcOrd="0" destOrd="0" presId="urn:microsoft.com/office/officeart/2005/8/layout/hList1"/>
    <dgm:cxn modelId="{48080C4F-2830-4226-BAFA-3400739F5C04}" srcId="{F371E9D0-9E5E-4FAC-BDFA-594F27C46A6B}" destId="{23F95000-9F77-42F8-9B1C-722AAC9C7802}" srcOrd="5" destOrd="0" parTransId="{DE30D713-3DC3-4AB0-A1BC-EA7530D1EABE}" sibTransId="{4AA0799F-3AD7-4405-8100-0BD41105A8BF}"/>
    <dgm:cxn modelId="{28D03050-1F9A-44B9-9CD5-B13D00C019A3}" type="presOf" srcId="{78595B4F-9CBC-4584-BAEC-F96B653E66E1}" destId="{9E9E5AAE-4685-41DE-8C4E-BD0763293406}" srcOrd="0" destOrd="2" presId="urn:microsoft.com/office/officeart/2005/8/layout/hList1"/>
    <dgm:cxn modelId="{E310C951-F714-4D6A-81CF-E14DF822EDAC}" srcId="{A9117C24-D1E8-4C01-84A1-FE26D9042B84}" destId="{2F2723BA-09D8-4DF3-B3FE-077E5D6B4C28}" srcOrd="1" destOrd="0" parTransId="{6CE230CB-950F-4F39-A94F-B142BDD271FF}" sibTransId="{D0ED3319-5CDB-4428-A505-53ABD7557187}"/>
    <dgm:cxn modelId="{0BC91D73-DDCC-4AD1-B4E0-D5A92753783C}" srcId="{4F154A09-B11E-483F-B9AE-8AD83EC8586E}" destId="{7AD65305-9409-4103-BF6A-2CBC864167A5}" srcOrd="1" destOrd="0" parTransId="{5EE1A416-3A04-4331-8170-FA376A0EEB15}" sibTransId="{B785ED83-A335-4177-9A41-0B1832127E56}"/>
    <dgm:cxn modelId="{21D9B574-7A9A-4466-8B5B-BC8FF97E92A8}" type="presOf" srcId="{1F4EAF9C-BBCD-4D39-A77B-DE886F7BFFC3}" destId="{9E9E5AAE-4685-41DE-8C4E-BD0763293406}" srcOrd="0" destOrd="3" presId="urn:microsoft.com/office/officeart/2005/8/layout/hList1"/>
    <dgm:cxn modelId="{09E1847C-5FD9-4828-B533-17DA35B8754D}" type="presOf" srcId="{39881159-93E4-4202-8E42-80CCFB683880}" destId="{9E9E5AAE-4685-41DE-8C4E-BD0763293406}" srcOrd="0" destOrd="5" presId="urn:microsoft.com/office/officeart/2005/8/layout/hList1"/>
    <dgm:cxn modelId="{7542A97E-2FE5-4008-8AF7-A6226C0F767B}" type="presOf" srcId="{4F154A09-B11E-483F-B9AE-8AD83EC8586E}" destId="{21D40FE3-574C-4F6D-A809-5472D11A2F83}" srcOrd="0" destOrd="6" presId="urn:microsoft.com/office/officeart/2005/8/layout/hList1"/>
    <dgm:cxn modelId="{CE173783-73F4-4DBF-B1C5-314917ECE719}" srcId="{88B39BFD-42F9-41A3-BB5F-B958F99034BA}" destId="{B3F9D057-854A-4E59-9894-5B721AB65C05}" srcOrd="2" destOrd="0" parTransId="{5CCB5242-CFE8-4371-809A-34BBA9A84464}" sibTransId="{A3554EF8-0B56-409B-ADDE-AC23FCC5FABA}"/>
    <dgm:cxn modelId="{DF899688-0BB0-4BDE-8745-F9EF0F8C813F}" srcId="{A9117C24-D1E8-4C01-84A1-FE26D9042B84}" destId="{54797A39-A94C-47E2-9058-3798FFB2B55E}" srcOrd="0" destOrd="0" parTransId="{CFB39D9A-56A0-4FEF-99BC-72CDB1B6D7E0}" sibTransId="{B403C3D5-093E-4170-9045-C1E663C79A72}"/>
    <dgm:cxn modelId="{58F0DA88-F12F-420B-A708-82C9E5BED325}" type="presOf" srcId="{D3F29C93-BB2A-47C4-93A3-1DD3677F4CA9}" destId="{9E9E5AAE-4685-41DE-8C4E-BD0763293406}" srcOrd="0" destOrd="9" presId="urn:microsoft.com/office/officeart/2005/8/layout/hList1"/>
    <dgm:cxn modelId="{1E223E89-C8ED-4EC3-82D8-D176C98FDAA2}" srcId="{A9117C24-D1E8-4C01-84A1-FE26D9042B84}" destId="{DCA424C9-519F-44C8-B882-2A7F5286EF1E}" srcOrd="2" destOrd="0" parTransId="{8512A213-6DD2-41BB-AF60-3D5648180445}" sibTransId="{1B686C8B-D33E-49F5-805C-5AB6CF26E551}"/>
    <dgm:cxn modelId="{EC29308D-A14F-4EAF-B70B-BB0642493A4B}" type="presOf" srcId="{20E7B2C5-892F-441F-A9B9-10F3841D35B7}" destId="{21D40FE3-574C-4F6D-A809-5472D11A2F83}" srcOrd="0" destOrd="11" presId="urn:microsoft.com/office/officeart/2005/8/layout/hList1"/>
    <dgm:cxn modelId="{9288C28D-E700-4A0B-AE3C-DF06836B7512}" srcId="{F371E9D0-9E5E-4FAC-BDFA-594F27C46A6B}" destId="{1F4EAF9C-BBCD-4D39-A77B-DE886F7BFFC3}" srcOrd="2" destOrd="0" parTransId="{4215C9DB-7CB4-4DF9-B7E9-B1E6068AA70D}" sibTransId="{84E011C6-B8E3-4C27-9E46-8C61E62B07B7}"/>
    <dgm:cxn modelId="{E896CA8D-833A-4BE0-859F-B82629931A71}" type="presOf" srcId="{F371E9D0-9E5E-4FAC-BDFA-594F27C46A6B}" destId="{9E9E5AAE-4685-41DE-8C4E-BD0763293406}" srcOrd="0" destOrd="0" presId="urn:microsoft.com/office/officeart/2005/8/layout/hList1"/>
    <dgm:cxn modelId="{E3543993-37B5-4822-B616-C950B1966CEB}" srcId="{F371E9D0-9E5E-4FAC-BDFA-594F27C46A6B}" destId="{667AE315-C35D-430D-AE0A-84C5B5CE3355}" srcOrd="0" destOrd="0" parTransId="{E633CEA3-A3D4-43E2-B6AE-7D8E2697DC2B}" sibTransId="{F4A8B289-EB28-445D-9318-417D4AE9C177}"/>
    <dgm:cxn modelId="{45296193-7037-4176-AB76-341FC93556AC}" type="presOf" srcId="{AA18F45A-AD01-46EF-B33F-359945F82F85}" destId="{21D40FE3-574C-4F6D-A809-5472D11A2F83}" srcOrd="0" destOrd="7" presId="urn:microsoft.com/office/officeart/2005/8/layout/hList1"/>
    <dgm:cxn modelId="{E5E4A593-9A11-41AF-8CAE-08854B24CAC0}" srcId="{A9117C24-D1E8-4C01-84A1-FE26D9042B84}" destId="{E7787F26-12FC-43B8-86B7-D3E14FFD1DF9}" srcOrd="3" destOrd="0" parTransId="{51477C4E-B51D-4C18-9132-9006940864EA}" sibTransId="{00E82A63-706C-4AF4-BE33-9C5157BF3252}"/>
    <dgm:cxn modelId="{588558A4-C9F3-4414-BCAF-395A9A0801FA}" srcId="{4F154A09-B11E-483F-B9AE-8AD83EC8586E}" destId="{1877C78A-8CFD-4CCB-B86C-A8EF4F2D42DA}" srcOrd="5" destOrd="0" parTransId="{5BDA1E91-8FDD-4BD7-A349-5ED10CD93E5E}" sibTransId="{ABC40342-864C-48B8-B772-5B56365988A4}"/>
    <dgm:cxn modelId="{ECE219A5-4925-47FC-AE22-76C314614F43}" type="presOf" srcId="{A64BA869-3F1A-4572-BF7D-E89DA949594B}" destId="{B4192E31-D16F-41E6-A191-6030404E3BEB}" srcOrd="0" destOrd="0" presId="urn:microsoft.com/office/officeart/2005/8/layout/hList1"/>
    <dgm:cxn modelId="{DC5B96A7-5C7C-4A07-BBDB-B8B088868481}" srcId="{F371E9D0-9E5E-4FAC-BDFA-594F27C46A6B}" destId="{78595B4F-9CBC-4584-BAEC-F96B653E66E1}" srcOrd="1" destOrd="0" parTransId="{F882A778-E75A-4974-8172-88C7FA46BCF1}" sibTransId="{CEBF949C-C142-4328-8C22-DA3BBA4C68EF}"/>
    <dgm:cxn modelId="{934A2DAC-4F7E-4849-9BDB-FD2134A4A633}" type="presOf" srcId="{44A3586F-1F92-47C3-9023-D64D24942CAF}" destId="{21D40FE3-574C-4F6D-A809-5472D11A2F83}" srcOrd="0" destOrd="5" presId="urn:microsoft.com/office/officeart/2005/8/layout/hList1"/>
    <dgm:cxn modelId="{C8A9BEAD-9224-4446-A7F1-A78E637482EC}" srcId="{4F154A09-B11E-483F-B9AE-8AD83EC8586E}" destId="{A4266202-10BB-4176-A7CA-FE0248B20A46}" srcOrd="6" destOrd="0" parTransId="{1885DBFB-43C7-4DF1-ACBF-79F81FA1DD47}" sibTransId="{4903C73C-5CA7-4603-A7DA-8153565E23F1}"/>
    <dgm:cxn modelId="{1062B2B1-8974-4CE0-BC3A-4DE803A4608C}" type="presOf" srcId="{B0DB3C33-C2CD-4660-BF8E-DE94BFCFCD9E}" destId="{9E9E5AAE-4685-41DE-8C4E-BD0763293406}" srcOrd="0" destOrd="10" presId="urn:microsoft.com/office/officeart/2005/8/layout/hList1"/>
    <dgm:cxn modelId="{9D5A06B6-4439-4978-A45A-16B15BDB84CC}" srcId="{88B39BFD-42F9-41A3-BB5F-B958F99034BA}" destId="{B0DB3C33-C2CD-4660-BF8E-DE94BFCFCD9E}" srcOrd="1" destOrd="0" parTransId="{85B747F6-6518-4B47-8AC9-088AF572565F}" sibTransId="{2B2AEDB9-8B59-45F5-AD88-D849BA4591F0}"/>
    <dgm:cxn modelId="{824E70B9-B6E2-4A2B-ABBA-537B88EF768A}" srcId="{A64BA869-3F1A-4572-BF7D-E89DA949594B}" destId="{88B39BFD-42F9-41A3-BB5F-B958F99034BA}" srcOrd="1" destOrd="0" parTransId="{D61E8792-1E54-42E9-A9CD-0B96CCC157A6}" sibTransId="{837F495E-74D5-4A5B-8D20-55B2E8FCB88F}"/>
    <dgm:cxn modelId="{35A027BA-584E-499B-B931-72B44B8AE78F}" srcId="{C2203BBC-6EF4-46BD-B048-6C8DA2CFBDC3}" destId="{A64BA869-3F1A-4572-BF7D-E89DA949594B}" srcOrd="1" destOrd="0" parTransId="{9EFC6832-60F8-4885-83DC-5DD876F5E7AF}" sibTransId="{6FFE2DC9-D0D7-43E6-972E-604F805A4A4D}"/>
    <dgm:cxn modelId="{5F26E9C0-B2ED-40CF-84B4-E9FFE8836289}" srcId="{A9117C24-D1E8-4C01-84A1-FE26D9042B84}" destId="{44A3586F-1F92-47C3-9023-D64D24942CAF}" srcOrd="4" destOrd="0" parTransId="{294D5925-C37D-4291-8A4C-A1F397C08AF8}" sibTransId="{643FEBE4-DE97-43DC-8E9A-02F782AB44CE}"/>
    <dgm:cxn modelId="{A441AAC5-E445-4535-82AE-40231B2FCF1E}" type="presOf" srcId="{E7787F26-12FC-43B8-86B7-D3E14FFD1DF9}" destId="{21D40FE3-574C-4F6D-A809-5472D11A2F83}" srcOrd="0" destOrd="4" presId="urn:microsoft.com/office/officeart/2005/8/layout/hList1"/>
    <dgm:cxn modelId="{CF985DC6-A225-4181-BD49-B85E135A6FB8}" srcId="{88B39BFD-42F9-41A3-BB5F-B958F99034BA}" destId="{17DB3D47-CD28-4063-91FA-8EE946A9E25E}" srcOrd="4" destOrd="0" parTransId="{140A04A2-DC2E-46A8-951F-87FE68724EC0}" sibTransId="{BC4C86D2-5408-45C7-8B32-8BB6553E7AAA}"/>
    <dgm:cxn modelId="{376C35D3-3EA6-4E60-8D64-97F17F28F10C}" type="presOf" srcId="{20803A71-930F-4553-90EE-70BE1F9073EE}" destId="{21D40FE3-574C-4F6D-A809-5472D11A2F83}" srcOrd="0" destOrd="10" presId="urn:microsoft.com/office/officeart/2005/8/layout/hList1"/>
    <dgm:cxn modelId="{4FA102DE-3948-4A0A-BE5B-0867ADA45CF3}" type="presOf" srcId="{7AD65305-9409-4103-BF6A-2CBC864167A5}" destId="{21D40FE3-574C-4F6D-A809-5472D11A2F83}" srcOrd="0" destOrd="8" presId="urn:microsoft.com/office/officeart/2005/8/layout/hList1"/>
    <dgm:cxn modelId="{3CE16BE4-EC53-43C0-A0B8-4E1C59AB59DC}" type="presOf" srcId="{B3F9D057-854A-4E59-9894-5B721AB65C05}" destId="{9E9E5AAE-4685-41DE-8C4E-BD0763293406}" srcOrd="0" destOrd="11" presId="urn:microsoft.com/office/officeart/2005/8/layout/hList1"/>
    <dgm:cxn modelId="{7AE04CEA-C8CD-4DEF-8D60-73EBF5044E0D}" srcId="{F371E9D0-9E5E-4FAC-BDFA-594F27C46A6B}" destId="{11A76963-CC0A-4EE9-9250-3851B9302005}" srcOrd="3" destOrd="0" parTransId="{DCB54359-5B16-41C2-8F43-DEC5A43645C9}" sibTransId="{CE6B17C8-B274-4B00-9282-EDC29B5CE95D}"/>
    <dgm:cxn modelId="{84892BF0-1EC0-4C27-9618-4BD100010885}" type="presOf" srcId="{54797A39-A94C-47E2-9058-3798FFB2B55E}" destId="{21D40FE3-574C-4F6D-A809-5472D11A2F83}" srcOrd="0" destOrd="1" presId="urn:microsoft.com/office/officeart/2005/8/layout/hList1"/>
    <dgm:cxn modelId="{3AC191F3-87E7-4646-BFDC-C7CE1CABD701}" type="presOf" srcId="{DCA424C9-519F-44C8-B882-2A7F5286EF1E}" destId="{21D40FE3-574C-4F6D-A809-5472D11A2F83}" srcOrd="0" destOrd="3" presId="urn:microsoft.com/office/officeart/2005/8/layout/hList1"/>
    <dgm:cxn modelId="{31AA29F9-A70C-4A5C-95DE-0D95CC81ACFB}" type="presOf" srcId="{23F95000-9F77-42F8-9B1C-722AAC9C7802}" destId="{9E9E5AAE-4685-41DE-8C4E-BD0763293406}" srcOrd="0" destOrd="6" presId="urn:microsoft.com/office/officeart/2005/8/layout/hList1"/>
    <dgm:cxn modelId="{07E3E5FC-3693-409C-9DA8-37AAE2C09937}" type="presOf" srcId="{17DB3D47-CD28-4063-91FA-8EE946A9E25E}" destId="{9E9E5AAE-4685-41DE-8C4E-BD0763293406}" srcOrd="0" destOrd="13" presId="urn:microsoft.com/office/officeart/2005/8/layout/hList1"/>
    <dgm:cxn modelId="{035DF6EB-3D0C-4CEB-A01C-783F839F0567}" type="presParOf" srcId="{D3313866-D004-49A0-9D30-91B46A5E4511}" destId="{594C334D-509D-4AEA-A95E-E12C7C379939}" srcOrd="0" destOrd="0" presId="urn:microsoft.com/office/officeart/2005/8/layout/hList1"/>
    <dgm:cxn modelId="{2EFE250E-470C-4E2E-8299-7454449F9345}" type="presParOf" srcId="{594C334D-509D-4AEA-A95E-E12C7C379939}" destId="{65581120-9447-4A53-8433-B3E7E8C11E0E}" srcOrd="0" destOrd="0" presId="urn:microsoft.com/office/officeart/2005/8/layout/hList1"/>
    <dgm:cxn modelId="{A1CCA608-E198-4A8B-9393-9BB3A4B53F76}" type="presParOf" srcId="{594C334D-509D-4AEA-A95E-E12C7C379939}" destId="{21D40FE3-574C-4F6D-A809-5472D11A2F83}" srcOrd="1" destOrd="0" presId="urn:microsoft.com/office/officeart/2005/8/layout/hList1"/>
    <dgm:cxn modelId="{5D7A1E05-AE1F-4C4B-81A7-96AEC3F88BCB}" type="presParOf" srcId="{D3313866-D004-49A0-9D30-91B46A5E4511}" destId="{34621A33-ADC3-403F-AF2F-694A27F246ED}" srcOrd="1" destOrd="0" presId="urn:microsoft.com/office/officeart/2005/8/layout/hList1"/>
    <dgm:cxn modelId="{4001B9BB-66A7-4435-80C5-28EA8684A0CD}" type="presParOf" srcId="{D3313866-D004-49A0-9D30-91B46A5E4511}" destId="{E25C8D98-B948-46CE-94FF-E8845C1168CE}" srcOrd="2" destOrd="0" presId="urn:microsoft.com/office/officeart/2005/8/layout/hList1"/>
    <dgm:cxn modelId="{7315DF0E-A57A-4DA7-A193-0C13E650D756}" type="presParOf" srcId="{E25C8D98-B948-46CE-94FF-E8845C1168CE}" destId="{B4192E31-D16F-41E6-A191-6030404E3BEB}" srcOrd="0" destOrd="0" presId="urn:microsoft.com/office/officeart/2005/8/layout/hList1"/>
    <dgm:cxn modelId="{03076B1B-F082-4D9B-896D-3ACC43EE5011}" type="presParOf" srcId="{E25C8D98-B948-46CE-94FF-E8845C1168CE}" destId="{9E9E5AAE-4685-41DE-8C4E-BD076329340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FAFEE43-8170-4DF2-982B-6BC3C9907CD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8B251DE5-6947-4996-931E-7D842D231E43}">
      <dgm:prSet/>
      <dgm:spPr/>
      <dgm:t>
        <a:bodyPr/>
        <a:lstStyle/>
        <a:p>
          <a:pPr rtl="0"/>
          <a:r>
            <a:rPr lang="en-US" dirty="0"/>
            <a:t>Customer Values</a:t>
          </a:r>
        </a:p>
      </dgm:t>
    </dgm:pt>
    <dgm:pt modelId="{92267385-6C84-4AC4-83AE-09732D7652B8}" type="parTrans" cxnId="{EBE8F8CC-0889-47C2-9BCF-6816877EDC1E}">
      <dgm:prSet/>
      <dgm:spPr/>
      <dgm:t>
        <a:bodyPr/>
        <a:lstStyle/>
        <a:p>
          <a:endParaRPr lang="en-US"/>
        </a:p>
      </dgm:t>
    </dgm:pt>
    <dgm:pt modelId="{23A050EA-3F19-41B6-940F-9E176A3926C8}" type="sibTrans" cxnId="{EBE8F8CC-0889-47C2-9BCF-6816877EDC1E}">
      <dgm:prSet/>
      <dgm:spPr/>
      <dgm:t>
        <a:bodyPr/>
        <a:lstStyle/>
        <a:p>
          <a:endParaRPr lang="en-US"/>
        </a:p>
      </dgm:t>
    </dgm:pt>
    <dgm:pt modelId="{74376E36-9D48-4424-98B0-00E32991914A}">
      <dgm:prSet/>
      <dgm:spPr/>
      <dgm:t>
        <a:bodyPr/>
        <a:lstStyle/>
        <a:p>
          <a:pPr rtl="0"/>
          <a:r>
            <a:rPr lang="en-US" dirty="0"/>
            <a:t>Incremental Delivery</a:t>
          </a:r>
        </a:p>
      </dgm:t>
    </dgm:pt>
    <dgm:pt modelId="{CCDFE88A-1289-4A86-AA7D-CE5E5A8A3AC9}" type="parTrans" cxnId="{0B574FE1-1F64-45EF-9B3A-772B969C7928}">
      <dgm:prSet/>
      <dgm:spPr/>
      <dgm:t>
        <a:bodyPr/>
        <a:lstStyle/>
        <a:p>
          <a:endParaRPr lang="en-US"/>
        </a:p>
      </dgm:t>
    </dgm:pt>
    <dgm:pt modelId="{A1B83B12-494F-448E-9DEB-84034816180A}" type="sibTrans" cxnId="{0B574FE1-1F64-45EF-9B3A-772B969C7928}">
      <dgm:prSet/>
      <dgm:spPr/>
      <dgm:t>
        <a:bodyPr/>
        <a:lstStyle/>
        <a:p>
          <a:endParaRPr lang="en-US"/>
        </a:p>
      </dgm:t>
    </dgm:pt>
    <dgm:pt modelId="{FE009037-810D-475A-8F0A-F6D90798D7FA}">
      <dgm:prSet/>
      <dgm:spPr/>
      <dgm:t>
        <a:bodyPr/>
        <a:lstStyle/>
        <a:p>
          <a:pPr rtl="0"/>
          <a:r>
            <a:rPr lang="en-US" dirty="0"/>
            <a:t>Client Driven</a:t>
          </a:r>
        </a:p>
      </dgm:t>
    </dgm:pt>
    <dgm:pt modelId="{F8521148-9E7C-4F40-AA78-CF27A649FB27}" type="parTrans" cxnId="{1A0114FB-30FE-408C-A0FC-F13CB93A6528}">
      <dgm:prSet/>
      <dgm:spPr/>
      <dgm:t>
        <a:bodyPr/>
        <a:lstStyle/>
        <a:p>
          <a:endParaRPr lang="en-US"/>
        </a:p>
      </dgm:t>
    </dgm:pt>
    <dgm:pt modelId="{0A0B19FD-EE97-493C-8BE7-1BE0444C9568}" type="sibTrans" cxnId="{1A0114FB-30FE-408C-A0FC-F13CB93A6528}">
      <dgm:prSet/>
      <dgm:spPr/>
      <dgm:t>
        <a:bodyPr/>
        <a:lstStyle/>
        <a:p>
          <a:endParaRPr lang="en-US"/>
        </a:p>
      </dgm:t>
    </dgm:pt>
    <dgm:pt modelId="{F791069C-1835-490D-8F17-8EBDDB0EB413}">
      <dgm:prSet/>
      <dgm:spPr/>
      <dgm:t>
        <a:bodyPr/>
        <a:lstStyle/>
        <a:p>
          <a:pPr rtl="0"/>
          <a:r>
            <a:rPr lang="en-US" dirty="0"/>
            <a:t>Client Focused</a:t>
          </a:r>
        </a:p>
      </dgm:t>
    </dgm:pt>
    <dgm:pt modelId="{B3024CA1-4710-4C74-8CF9-345BAD2E5E6C}" type="parTrans" cxnId="{FCDFF6F2-4F33-4A31-92D9-6D62CA767CC7}">
      <dgm:prSet/>
      <dgm:spPr/>
      <dgm:t>
        <a:bodyPr/>
        <a:lstStyle/>
        <a:p>
          <a:endParaRPr lang="en-US"/>
        </a:p>
      </dgm:t>
    </dgm:pt>
    <dgm:pt modelId="{0ACDCCF7-60DF-4119-95B9-63A5C382AD2C}" type="sibTrans" cxnId="{FCDFF6F2-4F33-4A31-92D9-6D62CA767CC7}">
      <dgm:prSet/>
      <dgm:spPr/>
      <dgm:t>
        <a:bodyPr/>
        <a:lstStyle/>
        <a:p>
          <a:endParaRPr lang="en-US"/>
        </a:p>
      </dgm:t>
    </dgm:pt>
    <dgm:pt modelId="{364BFABE-B0F2-47C1-B98C-A50D1EE7A968}">
      <dgm:prSet/>
      <dgm:spPr/>
      <dgm:t>
        <a:bodyPr/>
        <a:lstStyle/>
        <a:p>
          <a:pPr rtl="0"/>
          <a:r>
            <a:rPr lang="en-US" dirty="0"/>
            <a:t>Adaption to Change</a:t>
          </a:r>
        </a:p>
      </dgm:t>
    </dgm:pt>
    <dgm:pt modelId="{2C820C68-9915-49BC-96C1-C61C6BE07184}" type="parTrans" cxnId="{2D4C7BA8-089C-4BFF-9BDF-93803232F538}">
      <dgm:prSet/>
      <dgm:spPr/>
      <dgm:t>
        <a:bodyPr/>
        <a:lstStyle/>
        <a:p>
          <a:endParaRPr lang="en-US"/>
        </a:p>
      </dgm:t>
    </dgm:pt>
    <dgm:pt modelId="{B0B58705-5D1C-4572-B7F8-3BF26353ED93}" type="sibTrans" cxnId="{2D4C7BA8-089C-4BFF-9BDF-93803232F538}">
      <dgm:prSet/>
      <dgm:spPr/>
      <dgm:t>
        <a:bodyPr/>
        <a:lstStyle/>
        <a:p>
          <a:endParaRPr lang="en-US"/>
        </a:p>
      </dgm:t>
    </dgm:pt>
    <dgm:pt modelId="{6B3791D5-A041-4DCB-9650-B15132D08B8E}">
      <dgm:prSet/>
      <dgm:spPr/>
      <dgm:t>
        <a:bodyPr/>
        <a:lstStyle/>
        <a:p>
          <a:pPr rtl="0"/>
          <a:r>
            <a:rPr lang="en-US" dirty="0"/>
            <a:t>End user Values</a:t>
          </a:r>
        </a:p>
      </dgm:t>
    </dgm:pt>
    <dgm:pt modelId="{1161DBB8-2BC5-487A-BB1B-74737034C922}" type="parTrans" cxnId="{29FCD6C3-9D54-4538-A5A6-73755E0126D3}">
      <dgm:prSet/>
      <dgm:spPr/>
      <dgm:t>
        <a:bodyPr/>
        <a:lstStyle/>
        <a:p>
          <a:endParaRPr lang="en-US"/>
        </a:p>
      </dgm:t>
    </dgm:pt>
    <dgm:pt modelId="{126FC889-AAD5-4F5D-8720-8D7A06AF5C76}" type="sibTrans" cxnId="{29FCD6C3-9D54-4538-A5A6-73755E0126D3}">
      <dgm:prSet/>
      <dgm:spPr/>
      <dgm:t>
        <a:bodyPr/>
        <a:lstStyle/>
        <a:p>
          <a:endParaRPr lang="en-US"/>
        </a:p>
      </dgm:t>
    </dgm:pt>
    <dgm:pt modelId="{3DE28096-5589-4DA6-91F2-A43C7D906F02}">
      <dgm:prSet/>
      <dgm:spPr/>
      <dgm:t>
        <a:bodyPr/>
        <a:lstStyle/>
        <a:p>
          <a:pPr rtl="0"/>
          <a:r>
            <a:rPr lang="en-US" dirty="0"/>
            <a:t>Incremental Delivery</a:t>
          </a:r>
        </a:p>
      </dgm:t>
    </dgm:pt>
    <dgm:pt modelId="{86F3D714-B972-4F61-8D65-AFCF065C0D75}" type="parTrans" cxnId="{51610ADE-F17F-4684-91AF-15FC0AC300F7}">
      <dgm:prSet/>
      <dgm:spPr/>
      <dgm:t>
        <a:bodyPr/>
        <a:lstStyle/>
        <a:p>
          <a:endParaRPr lang="en-US"/>
        </a:p>
      </dgm:t>
    </dgm:pt>
    <dgm:pt modelId="{8F1DBEE2-F9F1-4CD2-8AF9-9DE10D716C06}" type="sibTrans" cxnId="{51610ADE-F17F-4684-91AF-15FC0AC300F7}">
      <dgm:prSet/>
      <dgm:spPr/>
      <dgm:t>
        <a:bodyPr/>
        <a:lstStyle/>
        <a:p>
          <a:endParaRPr lang="en-US"/>
        </a:p>
      </dgm:t>
    </dgm:pt>
    <dgm:pt modelId="{46B55515-0DDB-4377-BF75-EC2D8DA81273}">
      <dgm:prSet/>
      <dgm:spPr/>
      <dgm:t>
        <a:bodyPr/>
        <a:lstStyle/>
        <a:p>
          <a:pPr rtl="0"/>
          <a:r>
            <a:rPr lang="en-US" dirty="0"/>
            <a:t>Waste Elimination</a:t>
          </a:r>
        </a:p>
      </dgm:t>
    </dgm:pt>
    <dgm:pt modelId="{A14F4918-6934-461D-B73E-54260516A9B1}" type="parTrans" cxnId="{D5748BD1-C8FE-4B51-A4C0-35AA0708259E}">
      <dgm:prSet/>
      <dgm:spPr/>
      <dgm:t>
        <a:bodyPr/>
        <a:lstStyle/>
        <a:p>
          <a:endParaRPr lang="en-US"/>
        </a:p>
      </dgm:t>
    </dgm:pt>
    <dgm:pt modelId="{EECFB10C-CE87-45CA-AD27-9727E664923F}" type="sibTrans" cxnId="{D5748BD1-C8FE-4B51-A4C0-35AA0708259E}">
      <dgm:prSet/>
      <dgm:spPr/>
      <dgm:t>
        <a:bodyPr/>
        <a:lstStyle/>
        <a:p>
          <a:endParaRPr lang="en-US"/>
        </a:p>
      </dgm:t>
    </dgm:pt>
    <dgm:pt modelId="{8821874F-21F6-453B-8616-9224EDD3D877}">
      <dgm:prSet/>
      <dgm:spPr/>
      <dgm:t>
        <a:bodyPr/>
        <a:lstStyle/>
        <a:p>
          <a:pPr rtl="0"/>
          <a:r>
            <a:rPr lang="en-US" dirty="0"/>
            <a:t>Prioritization</a:t>
          </a:r>
        </a:p>
      </dgm:t>
    </dgm:pt>
    <dgm:pt modelId="{243296B5-3210-4720-B80C-F94A653574E7}" type="parTrans" cxnId="{F8F14BDA-B673-4663-BA4E-9281AD2829E3}">
      <dgm:prSet/>
      <dgm:spPr/>
      <dgm:t>
        <a:bodyPr/>
        <a:lstStyle/>
        <a:p>
          <a:endParaRPr lang="en-US"/>
        </a:p>
      </dgm:t>
    </dgm:pt>
    <dgm:pt modelId="{F1DD8A19-BAF4-42AC-9970-4F79514130E8}" type="sibTrans" cxnId="{F8F14BDA-B673-4663-BA4E-9281AD2829E3}">
      <dgm:prSet/>
      <dgm:spPr/>
      <dgm:t>
        <a:bodyPr/>
        <a:lstStyle/>
        <a:p>
          <a:endParaRPr lang="en-US"/>
        </a:p>
      </dgm:t>
    </dgm:pt>
    <dgm:pt modelId="{E1B0144B-FCA4-48EA-8535-1D05CF00DD4E}">
      <dgm:prSet/>
      <dgm:spPr/>
      <dgm:t>
        <a:bodyPr/>
        <a:lstStyle/>
        <a:p>
          <a:pPr rtl="0"/>
          <a:r>
            <a:rPr lang="en-US" dirty="0"/>
            <a:t>Quick Clarification</a:t>
          </a:r>
        </a:p>
      </dgm:t>
    </dgm:pt>
    <dgm:pt modelId="{5228758F-8F6E-42DD-8537-68DAF97271FE}" type="parTrans" cxnId="{59392FC1-2396-4970-84E7-274450B5B311}">
      <dgm:prSet/>
      <dgm:spPr/>
      <dgm:t>
        <a:bodyPr/>
        <a:lstStyle/>
        <a:p>
          <a:endParaRPr lang="en-US"/>
        </a:p>
      </dgm:t>
    </dgm:pt>
    <dgm:pt modelId="{8C7B431C-FAE3-47B0-80FA-1281C3131EFE}" type="sibTrans" cxnId="{59392FC1-2396-4970-84E7-274450B5B311}">
      <dgm:prSet/>
      <dgm:spPr/>
      <dgm:t>
        <a:bodyPr/>
        <a:lstStyle/>
        <a:p>
          <a:endParaRPr lang="en-US"/>
        </a:p>
      </dgm:t>
    </dgm:pt>
    <dgm:pt modelId="{D576E24F-220B-4C7B-B18E-1508CDC215FE}">
      <dgm:prSet/>
      <dgm:spPr/>
      <dgm:t>
        <a:bodyPr/>
        <a:lstStyle/>
        <a:p>
          <a:pPr rtl="0"/>
          <a:r>
            <a:rPr lang="en-US" dirty="0"/>
            <a:t>Team Values</a:t>
          </a:r>
        </a:p>
      </dgm:t>
    </dgm:pt>
    <dgm:pt modelId="{60D29145-D051-468E-93D7-E4A2EE826A09}" type="parTrans" cxnId="{6B935CC5-F4A5-4555-B8D1-3936AF47D8E5}">
      <dgm:prSet/>
      <dgm:spPr/>
      <dgm:t>
        <a:bodyPr/>
        <a:lstStyle/>
        <a:p>
          <a:endParaRPr lang="en-US"/>
        </a:p>
      </dgm:t>
    </dgm:pt>
    <dgm:pt modelId="{0004C3BA-EC6A-4DC7-BF22-C28E371C2B9E}" type="sibTrans" cxnId="{6B935CC5-F4A5-4555-B8D1-3936AF47D8E5}">
      <dgm:prSet/>
      <dgm:spPr/>
      <dgm:t>
        <a:bodyPr/>
        <a:lstStyle/>
        <a:p>
          <a:endParaRPr lang="en-US"/>
        </a:p>
      </dgm:t>
    </dgm:pt>
    <dgm:pt modelId="{E05838E5-2266-47ED-BC3E-E2434AB31E65}">
      <dgm:prSet/>
      <dgm:spPr/>
      <dgm:t>
        <a:bodyPr/>
        <a:lstStyle/>
        <a:p>
          <a:pPr rtl="0"/>
          <a:r>
            <a:rPr lang="en-US" dirty="0"/>
            <a:t>Empowerment</a:t>
          </a:r>
        </a:p>
      </dgm:t>
    </dgm:pt>
    <dgm:pt modelId="{3F846A91-2F67-4090-8E1D-A58817CAA4F8}" type="parTrans" cxnId="{341DBFCC-F683-4015-95AE-BF4C4454D688}">
      <dgm:prSet/>
      <dgm:spPr/>
      <dgm:t>
        <a:bodyPr/>
        <a:lstStyle/>
        <a:p>
          <a:endParaRPr lang="en-US"/>
        </a:p>
      </dgm:t>
    </dgm:pt>
    <dgm:pt modelId="{EBD9D7F0-DBFF-403E-B8DB-66F6069A3140}" type="sibTrans" cxnId="{341DBFCC-F683-4015-95AE-BF4C4454D688}">
      <dgm:prSet/>
      <dgm:spPr/>
      <dgm:t>
        <a:bodyPr/>
        <a:lstStyle/>
        <a:p>
          <a:endParaRPr lang="en-US"/>
        </a:p>
      </dgm:t>
    </dgm:pt>
    <dgm:pt modelId="{FB07730A-6FF6-4A11-B725-A30E12DCD48E}">
      <dgm:prSet/>
      <dgm:spPr/>
      <dgm:t>
        <a:bodyPr/>
        <a:lstStyle/>
        <a:p>
          <a:pPr rtl="0"/>
          <a:r>
            <a:rPr lang="en-US" dirty="0"/>
            <a:t>Trust</a:t>
          </a:r>
        </a:p>
      </dgm:t>
    </dgm:pt>
    <dgm:pt modelId="{82B6FC74-1CB4-4F31-98BA-F6762BE27E69}" type="parTrans" cxnId="{69A8B35E-A181-4A13-940B-A2B6476076C7}">
      <dgm:prSet/>
      <dgm:spPr/>
      <dgm:t>
        <a:bodyPr/>
        <a:lstStyle/>
        <a:p>
          <a:endParaRPr lang="en-US"/>
        </a:p>
      </dgm:t>
    </dgm:pt>
    <dgm:pt modelId="{A2900C15-633B-4AC8-BDB6-08D481DE5E79}" type="sibTrans" cxnId="{69A8B35E-A181-4A13-940B-A2B6476076C7}">
      <dgm:prSet/>
      <dgm:spPr/>
      <dgm:t>
        <a:bodyPr/>
        <a:lstStyle/>
        <a:p>
          <a:endParaRPr lang="en-US"/>
        </a:p>
      </dgm:t>
    </dgm:pt>
    <dgm:pt modelId="{27EFBFB7-823C-4605-BEB5-DBC041B53576}">
      <dgm:prSet/>
      <dgm:spPr/>
      <dgm:t>
        <a:bodyPr/>
        <a:lstStyle/>
        <a:p>
          <a:pPr rtl="0"/>
          <a:r>
            <a:rPr lang="en-US" dirty="0"/>
            <a:t>Respect</a:t>
          </a:r>
        </a:p>
      </dgm:t>
    </dgm:pt>
    <dgm:pt modelId="{742F9CA8-CB67-4A39-96C7-60C736859AE5}" type="parTrans" cxnId="{FF100F72-3852-4163-A2B4-B9463367DBE8}">
      <dgm:prSet/>
      <dgm:spPr/>
      <dgm:t>
        <a:bodyPr/>
        <a:lstStyle/>
        <a:p>
          <a:endParaRPr lang="en-US"/>
        </a:p>
      </dgm:t>
    </dgm:pt>
    <dgm:pt modelId="{0992BF11-4AE6-4AA1-A8D7-BE60B03869B6}" type="sibTrans" cxnId="{FF100F72-3852-4163-A2B4-B9463367DBE8}">
      <dgm:prSet/>
      <dgm:spPr/>
      <dgm:t>
        <a:bodyPr/>
        <a:lstStyle/>
        <a:p>
          <a:endParaRPr lang="en-US"/>
        </a:p>
      </dgm:t>
    </dgm:pt>
    <dgm:pt modelId="{D8772E22-91AA-44EA-BAF2-63873FE8D7B6}">
      <dgm:prSet/>
      <dgm:spPr/>
      <dgm:t>
        <a:bodyPr/>
        <a:lstStyle/>
        <a:p>
          <a:pPr rtl="0"/>
          <a:r>
            <a:rPr lang="en-US" dirty="0"/>
            <a:t>Defining the work</a:t>
          </a:r>
        </a:p>
      </dgm:t>
    </dgm:pt>
    <dgm:pt modelId="{147C17DA-18C3-4FDB-9B75-E157469F070F}" type="parTrans" cxnId="{D0055054-F74C-40BC-8EAC-3D52C9626FDA}">
      <dgm:prSet/>
      <dgm:spPr/>
      <dgm:t>
        <a:bodyPr/>
        <a:lstStyle/>
        <a:p>
          <a:endParaRPr lang="en-US"/>
        </a:p>
      </dgm:t>
    </dgm:pt>
    <dgm:pt modelId="{9A1CF30B-9DBA-4BFA-B89B-8C1AA3591790}" type="sibTrans" cxnId="{D0055054-F74C-40BC-8EAC-3D52C9626FDA}">
      <dgm:prSet/>
      <dgm:spPr/>
      <dgm:t>
        <a:bodyPr/>
        <a:lstStyle/>
        <a:p>
          <a:endParaRPr lang="en-US"/>
        </a:p>
      </dgm:t>
    </dgm:pt>
    <dgm:pt modelId="{39BAAD7E-AA73-4B89-AA7D-F1E4D8B4F1D5}">
      <dgm:prSet/>
      <dgm:spPr/>
      <dgm:t>
        <a:bodyPr/>
        <a:lstStyle/>
        <a:p>
          <a:pPr rtl="0"/>
          <a:r>
            <a:rPr lang="en-US" dirty="0"/>
            <a:t>Self-Organized</a:t>
          </a:r>
        </a:p>
      </dgm:t>
    </dgm:pt>
    <dgm:pt modelId="{BAAA82C0-5447-4D44-ABD8-05839792B801}" type="parTrans" cxnId="{5AB45A17-FC42-41BE-AFF8-CB6FBE990195}">
      <dgm:prSet/>
      <dgm:spPr/>
      <dgm:t>
        <a:bodyPr/>
        <a:lstStyle/>
        <a:p>
          <a:endParaRPr lang="en-US"/>
        </a:p>
      </dgm:t>
    </dgm:pt>
    <dgm:pt modelId="{7CDFD351-FCF2-4BC0-BC2A-F3D791C94612}" type="sibTrans" cxnId="{5AB45A17-FC42-41BE-AFF8-CB6FBE990195}">
      <dgm:prSet/>
      <dgm:spPr/>
      <dgm:t>
        <a:bodyPr/>
        <a:lstStyle/>
        <a:p>
          <a:endParaRPr lang="en-US"/>
        </a:p>
      </dgm:t>
    </dgm:pt>
    <dgm:pt modelId="{6D359D56-A0CD-41C1-A10E-466CCBECEA21}">
      <dgm:prSet/>
      <dgm:spPr/>
      <dgm:t>
        <a:bodyPr/>
        <a:lstStyle/>
        <a:p>
          <a:pPr rtl="0"/>
          <a:r>
            <a:rPr lang="en-US" dirty="0"/>
            <a:t>Future Leadership</a:t>
          </a:r>
        </a:p>
      </dgm:t>
    </dgm:pt>
    <dgm:pt modelId="{A726F61F-42E1-4C1B-8D34-E1CD320123A3}" type="parTrans" cxnId="{DDBC2850-0E5A-4FBD-8AB9-712AD4D04793}">
      <dgm:prSet/>
      <dgm:spPr/>
      <dgm:t>
        <a:bodyPr/>
        <a:lstStyle/>
        <a:p>
          <a:endParaRPr lang="en-US"/>
        </a:p>
      </dgm:t>
    </dgm:pt>
    <dgm:pt modelId="{AF569E63-7A9E-4205-9E07-B94E31209ADC}" type="sibTrans" cxnId="{DDBC2850-0E5A-4FBD-8AB9-712AD4D04793}">
      <dgm:prSet/>
      <dgm:spPr/>
      <dgm:t>
        <a:bodyPr/>
        <a:lstStyle/>
        <a:p>
          <a:endParaRPr lang="en-US"/>
        </a:p>
      </dgm:t>
    </dgm:pt>
    <dgm:pt modelId="{822D5BA3-3837-4E30-9A40-F73B7609A350}">
      <dgm:prSet/>
      <dgm:spPr/>
      <dgm:t>
        <a:bodyPr/>
        <a:lstStyle/>
        <a:p>
          <a:pPr rtl="0"/>
          <a:r>
            <a:rPr lang="en-US" dirty="0"/>
            <a:t>Training</a:t>
          </a:r>
        </a:p>
      </dgm:t>
    </dgm:pt>
    <dgm:pt modelId="{DFE6D971-41CB-450F-A5FE-002FBE72DC9E}" type="parTrans" cxnId="{4949FE59-D98A-4162-8853-133D0A6FA6B0}">
      <dgm:prSet/>
      <dgm:spPr/>
      <dgm:t>
        <a:bodyPr/>
        <a:lstStyle/>
        <a:p>
          <a:endParaRPr lang="en-US"/>
        </a:p>
      </dgm:t>
    </dgm:pt>
    <dgm:pt modelId="{36D39B74-E988-4F2A-B5E4-01029915CEBD}" type="sibTrans" cxnId="{4949FE59-D98A-4162-8853-133D0A6FA6B0}">
      <dgm:prSet/>
      <dgm:spPr/>
      <dgm:t>
        <a:bodyPr/>
        <a:lstStyle/>
        <a:p>
          <a:endParaRPr lang="en-US"/>
        </a:p>
      </dgm:t>
    </dgm:pt>
    <dgm:pt modelId="{ADF8854D-0693-4249-9298-7D6EB6E63E9B}">
      <dgm:prSet/>
      <dgm:spPr/>
      <dgm:t>
        <a:bodyPr/>
        <a:lstStyle/>
        <a:p>
          <a:pPr rtl="0"/>
          <a:r>
            <a:rPr lang="en-US" dirty="0"/>
            <a:t>System Thinking</a:t>
          </a:r>
        </a:p>
      </dgm:t>
    </dgm:pt>
    <dgm:pt modelId="{A6B1D4DD-AD42-4418-ABBD-C9992E988198}" type="parTrans" cxnId="{59026483-8465-4B2E-8B88-EDC24C78ADAC}">
      <dgm:prSet/>
      <dgm:spPr/>
      <dgm:t>
        <a:bodyPr/>
        <a:lstStyle/>
        <a:p>
          <a:endParaRPr lang="en-US"/>
        </a:p>
      </dgm:t>
    </dgm:pt>
    <dgm:pt modelId="{59884246-24E7-4F2F-9E8A-F6F2A86643D6}" type="sibTrans" cxnId="{59026483-8465-4B2E-8B88-EDC24C78ADAC}">
      <dgm:prSet/>
      <dgm:spPr/>
      <dgm:t>
        <a:bodyPr/>
        <a:lstStyle/>
        <a:p>
          <a:endParaRPr lang="en-US"/>
        </a:p>
      </dgm:t>
    </dgm:pt>
    <dgm:pt modelId="{E91B644F-A47B-429C-9FCC-112D72F3C04F}">
      <dgm:prSet/>
      <dgm:spPr/>
      <dgm:t>
        <a:bodyPr/>
        <a:lstStyle/>
        <a:p>
          <a:pPr rtl="0"/>
          <a:r>
            <a:rPr lang="en-US" dirty="0"/>
            <a:t>Organization Values</a:t>
          </a:r>
        </a:p>
      </dgm:t>
    </dgm:pt>
    <dgm:pt modelId="{CDF844C6-3574-4CB5-BCCE-ABBB3485498A}" type="parTrans" cxnId="{6C8EC1F7-735D-4605-B431-4EA977FEEC23}">
      <dgm:prSet/>
      <dgm:spPr/>
      <dgm:t>
        <a:bodyPr/>
        <a:lstStyle/>
        <a:p>
          <a:endParaRPr lang="en-US"/>
        </a:p>
      </dgm:t>
    </dgm:pt>
    <dgm:pt modelId="{1C32E859-57C5-4C1C-BF14-301F8630AD07}" type="sibTrans" cxnId="{6C8EC1F7-735D-4605-B431-4EA977FEEC23}">
      <dgm:prSet/>
      <dgm:spPr/>
      <dgm:t>
        <a:bodyPr/>
        <a:lstStyle/>
        <a:p>
          <a:endParaRPr lang="en-US"/>
        </a:p>
      </dgm:t>
    </dgm:pt>
    <dgm:pt modelId="{2ECA0F4A-A220-4E81-A58C-2714EEDD7F48}">
      <dgm:prSet/>
      <dgm:spPr/>
      <dgm:t>
        <a:bodyPr/>
        <a:lstStyle/>
        <a:p>
          <a:pPr rtl="0"/>
          <a:r>
            <a:rPr lang="en-US" dirty="0"/>
            <a:t>Least Escalations</a:t>
          </a:r>
        </a:p>
      </dgm:t>
    </dgm:pt>
    <dgm:pt modelId="{D1E427D2-4CB9-41D6-8047-F7E4E5773B13}" type="parTrans" cxnId="{64B07C14-B199-43ED-A163-C1358AD18EF2}">
      <dgm:prSet/>
      <dgm:spPr/>
      <dgm:t>
        <a:bodyPr/>
        <a:lstStyle/>
        <a:p>
          <a:endParaRPr lang="en-US"/>
        </a:p>
      </dgm:t>
    </dgm:pt>
    <dgm:pt modelId="{EADEBA2D-F52D-49FD-8212-BE745BD78EAE}" type="sibTrans" cxnId="{64B07C14-B199-43ED-A163-C1358AD18EF2}">
      <dgm:prSet/>
      <dgm:spPr/>
      <dgm:t>
        <a:bodyPr/>
        <a:lstStyle/>
        <a:p>
          <a:endParaRPr lang="en-US"/>
        </a:p>
      </dgm:t>
    </dgm:pt>
    <dgm:pt modelId="{1306CCC0-B02F-4927-AA71-F4D1E04060E6}">
      <dgm:prSet/>
      <dgm:spPr/>
      <dgm:t>
        <a:bodyPr/>
        <a:lstStyle/>
        <a:p>
          <a:pPr rtl="0"/>
          <a:r>
            <a:rPr lang="en-US" dirty="0"/>
            <a:t>Predictive Revenue</a:t>
          </a:r>
        </a:p>
      </dgm:t>
    </dgm:pt>
    <dgm:pt modelId="{85BC25CE-1343-4F60-A9F4-2285D973FAC7}" type="parTrans" cxnId="{E9ECE2A2-4D5F-472B-B89E-C7F29186730C}">
      <dgm:prSet/>
      <dgm:spPr/>
      <dgm:t>
        <a:bodyPr/>
        <a:lstStyle/>
        <a:p>
          <a:endParaRPr lang="en-US"/>
        </a:p>
      </dgm:t>
    </dgm:pt>
    <dgm:pt modelId="{F7B105F6-A207-45B4-BB34-D8F85B7B9513}" type="sibTrans" cxnId="{E9ECE2A2-4D5F-472B-B89E-C7F29186730C}">
      <dgm:prSet/>
      <dgm:spPr/>
      <dgm:t>
        <a:bodyPr/>
        <a:lstStyle/>
        <a:p>
          <a:endParaRPr lang="en-US"/>
        </a:p>
      </dgm:t>
    </dgm:pt>
    <dgm:pt modelId="{1AC76379-CDB1-4F6D-AB29-4CC5E553FDC4}">
      <dgm:prSet/>
      <dgm:spPr/>
      <dgm:t>
        <a:bodyPr/>
        <a:lstStyle/>
        <a:p>
          <a:pPr rtl="0"/>
          <a:r>
            <a:rPr lang="en-US" dirty="0"/>
            <a:t>Simple Processes</a:t>
          </a:r>
        </a:p>
      </dgm:t>
    </dgm:pt>
    <dgm:pt modelId="{ABEEE41D-CCBB-46F4-90C4-4A5EF917E240}" type="parTrans" cxnId="{F3AF76B9-5238-472E-B777-9021CB0921E3}">
      <dgm:prSet/>
      <dgm:spPr/>
      <dgm:t>
        <a:bodyPr/>
        <a:lstStyle/>
        <a:p>
          <a:endParaRPr lang="en-US"/>
        </a:p>
      </dgm:t>
    </dgm:pt>
    <dgm:pt modelId="{CFAFC201-182D-48D2-BAA7-3A16B9E47CD5}" type="sibTrans" cxnId="{F3AF76B9-5238-472E-B777-9021CB0921E3}">
      <dgm:prSet/>
      <dgm:spPr/>
      <dgm:t>
        <a:bodyPr/>
        <a:lstStyle/>
        <a:p>
          <a:endParaRPr lang="en-US"/>
        </a:p>
      </dgm:t>
    </dgm:pt>
    <dgm:pt modelId="{B3327ABA-9FAC-45F3-AD00-8777FA04172E}">
      <dgm:prSet/>
      <dgm:spPr/>
      <dgm:t>
        <a:bodyPr/>
        <a:lstStyle/>
        <a:p>
          <a:pPr rtl="0"/>
          <a:r>
            <a:rPr lang="en-US" dirty="0"/>
            <a:t>Collaboration</a:t>
          </a:r>
        </a:p>
      </dgm:t>
    </dgm:pt>
    <dgm:pt modelId="{A42D3280-E579-437E-AD88-24606EC4D5E3}" type="parTrans" cxnId="{82F25C8F-3CDE-40A0-9E1D-333F879C409C}">
      <dgm:prSet/>
      <dgm:spPr/>
      <dgm:t>
        <a:bodyPr/>
        <a:lstStyle/>
        <a:p>
          <a:endParaRPr lang="en-US"/>
        </a:p>
      </dgm:t>
    </dgm:pt>
    <dgm:pt modelId="{95FA3D1E-8E17-49DE-A0F2-12697B936FAA}" type="sibTrans" cxnId="{82F25C8F-3CDE-40A0-9E1D-333F879C409C}">
      <dgm:prSet/>
      <dgm:spPr/>
      <dgm:t>
        <a:bodyPr/>
        <a:lstStyle/>
        <a:p>
          <a:endParaRPr lang="en-US"/>
        </a:p>
      </dgm:t>
    </dgm:pt>
    <dgm:pt modelId="{B57920BE-4EC7-4362-9E47-49580339A04A}">
      <dgm:prSet/>
      <dgm:spPr/>
      <dgm:t>
        <a:bodyPr/>
        <a:lstStyle/>
        <a:p>
          <a:pPr rtl="0"/>
          <a:r>
            <a:rPr lang="en-US" dirty="0"/>
            <a:t>New Business</a:t>
          </a:r>
        </a:p>
      </dgm:t>
    </dgm:pt>
    <dgm:pt modelId="{B8238E28-9DC5-4914-B8DD-670C1CECBD01}" type="parTrans" cxnId="{5F8887AF-B65D-48E3-9B3F-2E2342452DA2}">
      <dgm:prSet/>
      <dgm:spPr/>
      <dgm:t>
        <a:bodyPr/>
        <a:lstStyle/>
        <a:p>
          <a:endParaRPr lang="en-US"/>
        </a:p>
      </dgm:t>
    </dgm:pt>
    <dgm:pt modelId="{7EF1D95F-D77E-4D64-92D7-F8B792C25CF9}" type="sibTrans" cxnId="{5F8887AF-B65D-48E3-9B3F-2E2342452DA2}">
      <dgm:prSet/>
      <dgm:spPr/>
      <dgm:t>
        <a:bodyPr/>
        <a:lstStyle/>
        <a:p>
          <a:endParaRPr lang="en-US"/>
        </a:p>
      </dgm:t>
    </dgm:pt>
    <dgm:pt modelId="{76634A5B-588F-4496-9A42-18E3436A722C}">
      <dgm:prSet/>
      <dgm:spPr/>
      <dgm:t>
        <a:bodyPr/>
        <a:lstStyle/>
        <a:p>
          <a:pPr rtl="0"/>
          <a:r>
            <a:rPr lang="en-US" dirty="0"/>
            <a:t>No Extra Overhead</a:t>
          </a:r>
        </a:p>
      </dgm:t>
    </dgm:pt>
    <dgm:pt modelId="{B9F6C1A4-39E7-48A1-A8B0-E2F090CA207C}" type="parTrans" cxnId="{1D248542-4086-436B-8E96-387E47E6E8D1}">
      <dgm:prSet/>
      <dgm:spPr/>
      <dgm:t>
        <a:bodyPr/>
        <a:lstStyle/>
        <a:p>
          <a:endParaRPr lang="en-US"/>
        </a:p>
      </dgm:t>
    </dgm:pt>
    <dgm:pt modelId="{9C1F57B9-DA76-400A-87E1-C14A219814AD}" type="sibTrans" cxnId="{1D248542-4086-436B-8E96-387E47E6E8D1}">
      <dgm:prSet/>
      <dgm:spPr/>
      <dgm:t>
        <a:bodyPr/>
        <a:lstStyle/>
        <a:p>
          <a:endParaRPr lang="en-US"/>
        </a:p>
      </dgm:t>
    </dgm:pt>
    <dgm:pt modelId="{FC481FB0-0726-49BE-AE43-E52813982E83}">
      <dgm:prSet/>
      <dgm:spPr/>
      <dgm:t>
        <a:bodyPr/>
        <a:lstStyle/>
        <a:p>
          <a:pPr rtl="0"/>
          <a:r>
            <a:rPr lang="en-US" dirty="0"/>
            <a:t>Sponsor Value</a:t>
          </a:r>
        </a:p>
      </dgm:t>
    </dgm:pt>
    <dgm:pt modelId="{A4ED799E-087F-4D1D-99E1-0DD04932A0A8}" type="parTrans" cxnId="{53D6C9F7-58CF-469A-B0F6-48526AFC4023}">
      <dgm:prSet/>
      <dgm:spPr/>
      <dgm:t>
        <a:bodyPr/>
        <a:lstStyle/>
        <a:p>
          <a:endParaRPr lang="en-US"/>
        </a:p>
      </dgm:t>
    </dgm:pt>
    <dgm:pt modelId="{B1057273-5EF2-4D82-B8E0-962822B75BFE}" type="sibTrans" cxnId="{53D6C9F7-58CF-469A-B0F6-48526AFC4023}">
      <dgm:prSet/>
      <dgm:spPr/>
      <dgm:t>
        <a:bodyPr/>
        <a:lstStyle/>
        <a:p>
          <a:endParaRPr lang="en-US"/>
        </a:p>
      </dgm:t>
    </dgm:pt>
    <dgm:pt modelId="{7B707EBC-7723-45BE-B333-D10E5A0A5C67}">
      <dgm:prSet/>
      <dgm:spPr/>
      <dgm:t>
        <a:bodyPr/>
        <a:lstStyle/>
        <a:p>
          <a:pPr rtl="0"/>
          <a:r>
            <a:rPr lang="en-US" dirty="0"/>
            <a:t>Predictive Demand</a:t>
          </a:r>
        </a:p>
      </dgm:t>
    </dgm:pt>
    <dgm:pt modelId="{41D1F03B-969C-4112-B906-88696AE5F1BD}" type="parTrans" cxnId="{7D799A00-8F28-492F-BC3F-C562AE83554A}">
      <dgm:prSet/>
      <dgm:spPr/>
      <dgm:t>
        <a:bodyPr/>
        <a:lstStyle/>
        <a:p>
          <a:endParaRPr lang="en-US"/>
        </a:p>
      </dgm:t>
    </dgm:pt>
    <dgm:pt modelId="{4C8EF5B9-E7EB-4C54-A382-35BCF3EF3915}" type="sibTrans" cxnId="{7D799A00-8F28-492F-BC3F-C562AE83554A}">
      <dgm:prSet/>
      <dgm:spPr/>
      <dgm:t>
        <a:bodyPr/>
        <a:lstStyle/>
        <a:p>
          <a:endParaRPr lang="en-US"/>
        </a:p>
      </dgm:t>
    </dgm:pt>
    <dgm:pt modelId="{C16DB89D-4200-4EF7-A8FD-FD979F241C4B}">
      <dgm:prSet/>
      <dgm:spPr/>
      <dgm:t>
        <a:bodyPr/>
        <a:lstStyle/>
        <a:p>
          <a:pPr rtl="0"/>
          <a:r>
            <a:rPr lang="en-US" dirty="0"/>
            <a:t>Predictive Revenue</a:t>
          </a:r>
        </a:p>
      </dgm:t>
    </dgm:pt>
    <dgm:pt modelId="{F1395B7B-1263-4AC7-8301-334903406187}" type="parTrans" cxnId="{15AB190D-DFFB-4887-8358-30FE3EFA1DDA}">
      <dgm:prSet/>
      <dgm:spPr/>
      <dgm:t>
        <a:bodyPr/>
        <a:lstStyle/>
        <a:p>
          <a:endParaRPr lang="en-US"/>
        </a:p>
      </dgm:t>
    </dgm:pt>
    <dgm:pt modelId="{8F4D3EBA-9585-4560-A7ED-A137DEC2F4B9}" type="sibTrans" cxnId="{15AB190D-DFFB-4887-8358-30FE3EFA1DDA}">
      <dgm:prSet/>
      <dgm:spPr/>
      <dgm:t>
        <a:bodyPr/>
        <a:lstStyle/>
        <a:p>
          <a:endParaRPr lang="en-US"/>
        </a:p>
      </dgm:t>
    </dgm:pt>
    <dgm:pt modelId="{53CC9127-4251-4211-AA3A-3929E77E126F}">
      <dgm:prSet/>
      <dgm:spPr/>
      <dgm:t>
        <a:bodyPr/>
        <a:lstStyle/>
        <a:p>
          <a:pPr rtl="0"/>
          <a:r>
            <a:rPr lang="en-US" dirty="0"/>
            <a:t>Agile Accounting</a:t>
          </a:r>
        </a:p>
      </dgm:t>
    </dgm:pt>
    <dgm:pt modelId="{85969BC3-6029-42F0-853C-CCF5E68D66F0}" type="parTrans" cxnId="{04610D37-0B5F-432D-B439-6C0392868D6F}">
      <dgm:prSet/>
      <dgm:spPr/>
      <dgm:t>
        <a:bodyPr/>
        <a:lstStyle/>
        <a:p>
          <a:endParaRPr lang="en-US"/>
        </a:p>
      </dgm:t>
    </dgm:pt>
    <dgm:pt modelId="{CAE4837F-0A3C-4893-B68C-4A35795962E6}" type="sibTrans" cxnId="{04610D37-0B5F-432D-B439-6C0392868D6F}">
      <dgm:prSet/>
      <dgm:spPr/>
      <dgm:t>
        <a:bodyPr/>
        <a:lstStyle/>
        <a:p>
          <a:endParaRPr lang="en-US"/>
        </a:p>
      </dgm:t>
    </dgm:pt>
    <dgm:pt modelId="{08A93327-BE7A-4EBE-A7ED-2C9BEDA2E6D5}">
      <dgm:prSet/>
      <dgm:spPr/>
      <dgm:t>
        <a:bodyPr/>
        <a:lstStyle/>
        <a:p>
          <a:pPr rtl="0"/>
          <a:r>
            <a:rPr lang="en-US" dirty="0"/>
            <a:t>Agile Contracting</a:t>
          </a:r>
        </a:p>
      </dgm:t>
    </dgm:pt>
    <dgm:pt modelId="{330D6236-2879-4E62-915E-D3D1E360831C}" type="parTrans" cxnId="{9F94BFCD-C17C-4ACA-9666-E348067FD0F5}">
      <dgm:prSet/>
      <dgm:spPr/>
      <dgm:t>
        <a:bodyPr/>
        <a:lstStyle/>
        <a:p>
          <a:endParaRPr lang="en-US"/>
        </a:p>
      </dgm:t>
    </dgm:pt>
    <dgm:pt modelId="{961E624F-ED1D-4FB0-B8F7-7ECE2D72361F}" type="sibTrans" cxnId="{9F94BFCD-C17C-4ACA-9666-E348067FD0F5}">
      <dgm:prSet/>
      <dgm:spPr/>
      <dgm:t>
        <a:bodyPr/>
        <a:lstStyle/>
        <a:p>
          <a:endParaRPr lang="en-US"/>
        </a:p>
      </dgm:t>
    </dgm:pt>
    <dgm:pt modelId="{718A8EDD-F3F5-4DFE-8F6C-CC2D469CC920}">
      <dgm:prSet/>
      <dgm:spPr/>
      <dgm:t>
        <a:bodyPr/>
        <a:lstStyle/>
        <a:p>
          <a:pPr rtl="0"/>
          <a:r>
            <a:rPr lang="en-US" dirty="0"/>
            <a:t>Highest Return</a:t>
          </a:r>
        </a:p>
      </dgm:t>
    </dgm:pt>
    <dgm:pt modelId="{D92CD86C-DA1B-41DF-A6F3-DEFA95246E3F}" type="parTrans" cxnId="{B6845FAD-4413-43C4-A2C8-7F7672123069}">
      <dgm:prSet/>
      <dgm:spPr/>
      <dgm:t>
        <a:bodyPr/>
        <a:lstStyle/>
        <a:p>
          <a:endParaRPr lang="en-US"/>
        </a:p>
      </dgm:t>
    </dgm:pt>
    <dgm:pt modelId="{7DEF45F5-7619-4D16-92B2-049400B95DFD}" type="sibTrans" cxnId="{B6845FAD-4413-43C4-A2C8-7F7672123069}">
      <dgm:prSet/>
      <dgm:spPr/>
      <dgm:t>
        <a:bodyPr/>
        <a:lstStyle/>
        <a:p>
          <a:endParaRPr lang="en-US"/>
        </a:p>
      </dgm:t>
    </dgm:pt>
    <dgm:pt modelId="{74D748C1-6796-44E7-A454-14B542162675}" type="pres">
      <dgm:prSet presAssocID="{5FAFEE43-8170-4DF2-982B-6BC3C9907CDF}" presName="diagram" presStyleCnt="0">
        <dgm:presLayoutVars>
          <dgm:chPref val="1"/>
          <dgm:dir/>
          <dgm:animOne val="branch"/>
          <dgm:animLvl val="lvl"/>
          <dgm:resizeHandles/>
        </dgm:presLayoutVars>
      </dgm:prSet>
      <dgm:spPr/>
    </dgm:pt>
    <dgm:pt modelId="{B64C10AC-DC0D-4686-9254-D8754AF54E3A}" type="pres">
      <dgm:prSet presAssocID="{8B251DE5-6947-4996-931E-7D842D231E43}" presName="root" presStyleCnt="0"/>
      <dgm:spPr/>
    </dgm:pt>
    <dgm:pt modelId="{7E9C32FB-FE1A-496C-8FB7-AAE7853B5C4E}" type="pres">
      <dgm:prSet presAssocID="{8B251DE5-6947-4996-931E-7D842D231E43}" presName="rootComposite" presStyleCnt="0"/>
      <dgm:spPr/>
    </dgm:pt>
    <dgm:pt modelId="{E3EF596B-51A2-4ABD-86AE-0F973362BE80}" type="pres">
      <dgm:prSet presAssocID="{8B251DE5-6947-4996-931E-7D842D231E43}" presName="rootText" presStyleLbl="node1" presStyleIdx="0" presStyleCnt="5" custScaleX="141045" custLinFactX="-22007" custLinFactNeighborX="-100000" custLinFactNeighborY="56718"/>
      <dgm:spPr/>
    </dgm:pt>
    <dgm:pt modelId="{840E6B06-D4EA-46FC-91AE-C10E90C8FA7E}" type="pres">
      <dgm:prSet presAssocID="{8B251DE5-6947-4996-931E-7D842D231E43}" presName="rootConnector" presStyleLbl="node1" presStyleIdx="0" presStyleCnt="5"/>
      <dgm:spPr/>
    </dgm:pt>
    <dgm:pt modelId="{F7CFFA1F-2C41-41C1-BE47-C090AC9FB6D2}" type="pres">
      <dgm:prSet presAssocID="{8B251DE5-6947-4996-931E-7D842D231E43}" presName="childShape" presStyleCnt="0"/>
      <dgm:spPr/>
    </dgm:pt>
    <dgm:pt modelId="{76656B52-829D-4A5A-8F68-1A44E51FE95D}" type="pres">
      <dgm:prSet presAssocID="{CCDFE88A-1289-4A86-AA7D-CE5E5A8A3AC9}" presName="Name13" presStyleLbl="parChTrans1D2" presStyleIdx="0" presStyleCnt="27" custSzX="130916"/>
      <dgm:spPr/>
    </dgm:pt>
    <dgm:pt modelId="{5CA90797-933A-45F5-8D6A-53F8F65685FD}" type="pres">
      <dgm:prSet presAssocID="{74376E36-9D48-4424-98B0-00E32991914A}" presName="childText" presStyleLbl="bgAcc1" presStyleIdx="0" presStyleCnt="27" custScaleX="141045" custLinFactNeighborX="-42449" custLinFactNeighborY="56718">
        <dgm:presLayoutVars>
          <dgm:bulletEnabled val="1"/>
        </dgm:presLayoutVars>
      </dgm:prSet>
      <dgm:spPr/>
    </dgm:pt>
    <dgm:pt modelId="{7EF70AD4-3787-49C3-9DCA-D9D2C4F4A7C2}" type="pres">
      <dgm:prSet presAssocID="{F8521148-9E7C-4F40-AA78-CF27A649FB27}" presName="Name13" presStyleLbl="parChTrans1D2" presStyleIdx="1" presStyleCnt="27" custSzX="130916"/>
      <dgm:spPr/>
    </dgm:pt>
    <dgm:pt modelId="{1EE56C22-AEAF-4AB9-889F-B3F031F29725}" type="pres">
      <dgm:prSet presAssocID="{FE009037-810D-475A-8F0A-F6D90798D7FA}" presName="childText" presStyleLbl="bgAcc1" presStyleIdx="1" presStyleCnt="27" custScaleX="141045" custLinFactNeighborX="-42449" custLinFactNeighborY="56718">
        <dgm:presLayoutVars>
          <dgm:bulletEnabled val="1"/>
        </dgm:presLayoutVars>
      </dgm:prSet>
      <dgm:spPr/>
    </dgm:pt>
    <dgm:pt modelId="{9081F5C2-703F-4157-9FE5-C883BBFD920C}" type="pres">
      <dgm:prSet presAssocID="{B3024CA1-4710-4C74-8CF9-345BAD2E5E6C}" presName="Name13" presStyleLbl="parChTrans1D2" presStyleIdx="2" presStyleCnt="27" custSzX="130916"/>
      <dgm:spPr/>
    </dgm:pt>
    <dgm:pt modelId="{77A81C54-1FE7-4E0F-A71E-3C0D5F95ADC5}" type="pres">
      <dgm:prSet presAssocID="{F791069C-1835-490D-8F17-8EBDDB0EB413}" presName="childText" presStyleLbl="bgAcc1" presStyleIdx="2" presStyleCnt="27" custScaleX="141045" custLinFactNeighborX="-42449" custLinFactNeighborY="56718">
        <dgm:presLayoutVars>
          <dgm:bulletEnabled val="1"/>
        </dgm:presLayoutVars>
      </dgm:prSet>
      <dgm:spPr/>
    </dgm:pt>
    <dgm:pt modelId="{613A7212-A718-46E5-9509-371C8F62A088}" type="pres">
      <dgm:prSet presAssocID="{2C820C68-9915-49BC-96C1-C61C6BE07184}" presName="Name13" presStyleLbl="parChTrans1D2" presStyleIdx="3" presStyleCnt="27" custSzX="130916"/>
      <dgm:spPr/>
    </dgm:pt>
    <dgm:pt modelId="{F4A80BE1-8605-4262-A415-8445DE8E0DED}" type="pres">
      <dgm:prSet presAssocID="{364BFABE-B0F2-47C1-B98C-A50D1EE7A968}" presName="childText" presStyleLbl="bgAcc1" presStyleIdx="3" presStyleCnt="27" custScaleX="141045" custLinFactNeighborX="-42449" custLinFactNeighborY="56718">
        <dgm:presLayoutVars>
          <dgm:bulletEnabled val="1"/>
        </dgm:presLayoutVars>
      </dgm:prSet>
      <dgm:spPr/>
    </dgm:pt>
    <dgm:pt modelId="{0ACE636B-2DFE-4AE7-9E29-89FE8FCA332E}" type="pres">
      <dgm:prSet presAssocID="{6B3791D5-A041-4DCB-9650-B15132D08B8E}" presName="root" presStyleCnt="0"/>
      <dgm:spPr/>
    </dgm:pt>
    <dgm:pt modelId="{1D82DC7B-8C50-48BE-A32C-A796D40B26B6}" type="pres">
      <dgm:prSet presAssocID="{6B3791D5-A041-4DCB-9650-B15132D08B8E}" presName="rootComposite" presStyleCnt="0"/>
      <dgm:spPr/>
    </dgm:pt>
    <dgm:pt modelId="{83ACD8BB-5DD1-40C2-B09E-4708BB225464}" type="pres">
      <dgm:prSet presAssocID="{6B3791D5-A041-4DCB-9650-B15132D08B8E}" presName="rootText" presStyleLbl="node1" presStyleIdx="1" presStyleCnt="5" custScaleX="141045" custLinFactNeighborX="-52243" custLinFactNeighborY="56718"/>
      <dgm:spPr/>
    </dgm:pt>
    <dgm:pt modelId="{524CC295-C444-42CF-8DF6-0016EFAA248E}" type="pres">
      <dgm:prSet presAssocID="{6B3791D5-A041-4DCB-9650-B15132D08B8E}" presName="rootConnector" presStyleLbl="node1" presStyleIdx="1" presStyleCnt="5"/>
      <dgm:spPr/>
    </dgm:pt>
    <dgm:pt modelId="{7B849367-D2FB-4731-9319-78D94D2D0C98}" type="pres">
      <dgm:prSet presAssocID="{6B3791D5-A041-4DCB-9650-B15132D08B8E}" presName="childShape" presStyleCnt="0"/>
      <dgm:spPr/>
    </dgm:pt>
    <dgm:pt modelId="{02216FBF-5A26-42F9-98B2-F75343C1BAC6}" type="pres">
      <dgm:prSet presAssocID="{86F3D714-B972-4F61-8D65-AFCF065C0D75}" presName="Name13" presStyleLbl="parChTrans1D2" presStyleIdx="4" presStyleCnt="27" custSzX="130942"/>
      <dgm:spPr/>
    </dgm:pt>
    <dgm:pt modelId="{F9D6D40A-A479-42D7-A32D-083D5D828AA4}" type="pres">
      <dgm:prSet presAssocID="{3DE28096-5589-4DA6-91F2-A43C7D906F02}" presName="childText" presStyleLbl="bgAcc1" presStyleIdx="4" presStyleCnt="27" custScaleX="141045" custLinFactNeighborX="-65301" custLinFactNeighborY="56718">
        <dgm:presLayoutVars>
          <dgm:bulletEnabled val="1"/>
        </dgm:presLayoutVars>
      </dgm:prSet>
      <dgm:spPr/>
    </dgm:pt>
    <dgm:pt modelId="{A435D611-9064-48B3-AC27-4C98DA4D6A2F}" type="pres">
      <dgm:prSet presAssocID="{A14F4918-6934-461D-B73E-54260516A9B1}" presName="Name13" presStyleLbl="parChTrans1D2" presStyleIdx="5" presStyleCnt="27" custSzX="130942"/>
      <dgm:spPr/>
    </dgm:pt>
    <dgm:pt modelId="{3A997C7C-85E0-49BE-9FA5-4EEE0B7F479E}" type="pres">
      <dgm:prSet presAssocID="{46B55515-0DDB-4377-BF75-EC2D8DA81273}" presName="childText" presStyleLbl="bgAcc1" presStyleIdx="5" presStyleCnt="27" custScaleX="141045" custLinFactNeighborX="-65301" custLinFactNeighborY="56718">
        <dgm:presLayoutVars>
          <dgm:bulletEnabled val="1"/>
        </dgm:presLayoutVars>
      </dgm:prSet>
      <dgm:spPr/>
    </dgm:pt>
    <dgm:pt modelId="{40ACD3EA-A8B9-460F-8288-06E7EBEABAEB}" type="pres">
      <dgm:prSet presAssocID="{243296B5-3210-4720-B80C-F94A653574E7}" presName="Name13" presStyleLbl="parChTrans1D2" presStyleIdx="6" presStyleCnt="27" custSzX="130942"/>
      <dgm:spPr/>
    </dgm:pt>
    <dgm:pt modelId="{D664088D-3EFE-4434-84B9-F48488EA0C50}" type="pres">
      <dgm:prSet presAssocID="{8821874F-21F6-453B-8616-9224EDD3D877}" presName="childText" presStyleLbl="bgAcc1" presStyleIdx="6" presStyleCnt="27" custScaleX="141045" custLinFactNeighborX="-65301" custLinFactNeighborY="56718">
        <dgm:presLayoutVars>
          <dgm:bulletEnabled val="1"/>
        </dgm:presLayoutVars>
      </dgm:prSet>
      <dgm:spPr/>
    </dgm:pt>
    <dgm:pt modelId="{C650B05D-6C64-42B1-9BE9-6B816199B841}" type="pres">
      <dgm:prSet presAssocID="{5228758F-8F6E-42DD-8537-68DAF97271FE}" presName="Name13" presStyleLbl="parChTrans1D2" presStyleIdx="7" presStyleCnt="27" custSzX="130942"/>
      <dgm:spPr/>
    </dgm:pt>
    <dgm:pt modelId="{8AEC72E1-F014-4E9A-B9BF-300404D75767}" type="pres">
      <dgm:prSet presAssocID="{E1B0144B-FCA4-48EA-8535-1D05CF00DD4E}" presName="childText" presStyleLbl="bgAcc1" presStyleIdx="7" presStyleCnt="27" custScaleX="141045" custLinFactNeighborX="-65301" custLinFactNeighborY="56718">
        <dgm:presLayoutVars>
          <dgm:bulletEnabled val="1"/>
        </dgm:presLayoutVars>
      </dgm:prSet>
      <dgm:spPr/>
    </dgm:pt>
    <dgm:pt modelId="{AED35401-756E-4292-9C80-D0A90839EE3C}" type="pres">
      <dgm:prSet presAssocID="{D576E24F-220B-4C7B-B18E-1508CDC215FE}" presName="root" presStyleCnt="0"/>
      <dgm:spPr/>
    </dgm:pt>
    <dgm:pt modelId="{CD62BA1E-1732-4BCB-94EC-3C1CE456D1E8}" type="pres">
      <dgm:prSet presAssocID="{D576E24F-220B-4C7B-B18E-1508CDC215FE}" presName="rootComposite" presStyleCnt="0"/>
      <dgm:spPr/>
    </dgm:pt>
    <dgm:pt modelId="{EC46EEEE-7795-49F9-A901-9C75EF3B965B}" type="pres">
      <dgm:prSet presAssocID="{D576E24F-220B-4C7B-B18E-1508CDC215FE}" presName="rootText" presStyleLbl="node1" presStyleIdx="2" presStyleCnt="5" custScaleX="141045" custLinFactNeighborX="-37687" custLinFactNeighborY="49265"/>
      <dgm:spPr/>
    </dgm:pt>
    <dgm:pt modelId="{9C6D062C-F7BC-4810-91F6-0020E2443403}" type="pres">
      <dgm:prSet presAssocID="{D576E24F-220B-4C7B-B18E-1508CDC215FE}" presName="rootConnector" presStyleLbl="node1" presStyleIdx="2" presStyleCnt="5"/>
      <dgm:spPr/>
    </dgm:pt>
    <dgm:pt modelId="{981A0EEA-94D9-46F7-A9DA-BC8AB48CCAD1}" type="pres">
      <dgm:prSet presAssocID="{D576E24F-220B-4C7B-B18E-1508CDC215FE}" presName="childShape" presStyleCnt="0"/>
      <dgm:spPr/>
    </dgm:pt>
    <dgm:pt modelId="{421F22C4-ABB4-4902-8776-E24EE52F94B2}" type="pres">
      <dgm:prSet presAssocID="{3F846A91-2F67-4090-8E1D-A58817CAA4F8}" presName="Name13" presStyleLbl="parChTrans1D2" presStyleIdx="8" presStyleCnt="27" custSzX="130939"/>
      <dgm:spPr/>
    </dgm:pt>
    <dgm:pt modelId="{126D84A5-77A1-4BBC-88EE-2659562923F5}" type="pres">
      <dgm:prSet presAssocID="{E05838E5-2266-47ED-BC3E-E2434AB31E65}" presName="childText" presStyleLbl="bgAcc1" presStyleIdx="8" presStyleCnt="27" custScaleX="141045" custLinFactNeighborX="-47108" custLinFactNeighborY="49265">
        <dgm:presLayoutVars>
          <dgm:bulletEnabled val="1"/>
        </dgm:presLayoutVars>
      </dgm:prSet>
      <dgm:spPr/>
    </dgm:pt>
    <dgm:pt modelId="{A4A2E5D5-1131-4FBC-89C6-515B0EAB9B8F}" type="pres">
      <dgm:prSet presAssocID="{82B6FC74-1CB4-4F31-98BA-F6762BE27E69}" presName="Name13" presStyleLbl="parChTrans1D2" presStyleIdx="9" presStyleCnt="27" custSzX="130939"/>
      <dgm:spPr/>
    </dgm:pt>
    <dgm:pt modelId="{1E2ABEAD-CB11-43B8-8A83-1FB0E8132796}" type="pres">
      <dgm:prSet presAssocID="{FB07730A-6FF6-4A11-B725-A30E12DCD48E}" presName="childText" presStyleLbl="bgAcc1" presStyleIdx="9" presStyleCnt="27" custScaleX="141045" custLinFactNeighborX="-47108" custLinFactNeighborY="49265">
        <dgm:presLayoutVars>
          <dgm:bulletEnabled val="1"/>
        </dgm:presLayoutVars>
      </dgm:prSet>
      <dgm:spPr/>
    </dgm:pt>
    <dgm:pt modelId="{F1215FFC-744E-4FAF-BFE1-28FE0F0A0828}" type="pres">
      <dgm:prSet presAssocID="{742F9CA8-CB67-4A39-96C7-60C736859AE5}" presName="Name13" presStyleLbl="parChTrans1D2" presStyleIdx="10" presStyleCnt="27" custSzX="130939"/>
      <dgm:spPr/>
    </dgm:pt>
    <dgm:pt modelId="{C9922414-2715-4ADE-AD5D-4BF03EC198CD}" type="pres">
      <dgm:prSet presAssocID="{27EFBFB7-823C-4605-BEB5-DBC041B53576}" presName="childText" presStyleLbl="bgAcc1" presStyleIdx="10" presStyleCnt="27" custScaleX="141045" custLinFactNeighborX="-47108" custLinFactNeighborY="49265">
        <dgm:presLayoutVars>
          <dgm:bulletEnabled val="1"/>
        </dgm:presLayoutVars>
      </dgm:prSet>
      <dgm:spPr/>
    </dgm:pt>
    <dgm:pt modelId="{E27E5006-7B09-4A27-8EEB-8F6005B21F49}" type="pres">
      <dgm:prSet presAssocID="{147C17DA-18C3-4FDB-9B75-E157469F070F}" presName="Name13" presStyleLbl="parChTrans1D2" presStyleIdx="11" presStyleCnt="27" custSzX="130939"/>
      <dgm:spPr/>
    </dgm:pt>
    <dgm:pt modelId="{9FA90FD4-6C55-4827-BDC5-793F946A4EBD}" type="pres">
      <dgm:prSet presAssocID="{D8772E22-91AA-44EA-BAF2-63873FE8D7B6}" presName="childText" presStyleLbl="bgAcc1" presStyleIdx="11" presStyleCnt="27" custScaleX="141045" custLinFactNeighborX="-47108" custLinFactNeighborY="49265">
        <dgm:presLayoutVars>
          <dgm:bulletEnabled val="1"/>
        </dgm:presLayoutVars>
      </dgm:prSet>
      <dgm:spPr/>
    </dgm:pt>
    <dgm:pt modelId="{196BB2DD-A89E-482D-A620-C71C018C57A8}" type="pres">
      <dgm:prSet presAssocID="{BAAA82C0-5447-4D44-ABD8-05839792B801}" presName="Name13" presStyleLbl="parChTrans1D2" presStyleIdx="12" presStyleCnt="27" custSzX="130939"/>
      <dgm:spPr/>
    </dgm:pt>
    <dgm:pt modelId="{350087C1-C122-4257-8952-E4CEAE87510F}" type="pres">
      <dgm:prSet presAssocID="{39BAAD7E-AA73-4B89-AA7D-F1E4D8B4F1D5}" presName="childText" presStyleLbl="bgAcc1" presStyleIdx="12" presStyleCnt="27" custScaleX="141045" custLinFactNeighborX="-47108" custLinFactNeighborY="49265">
        <dgm:presLayoutVars>
          <dgm:bulletEnabled val="1"/>
        </dgm:presLayoutVars>
      </dgm:prSet>
      <dgm:spPr/>
    </dgm:pt>
    <dgm:pt modelId="{3DC0B867-E2E0-41D8-A0EA-EA968BE87B7A}" type="pres">
      <dgm:prSet presAssocID="{A726F61F-42E1-4C1B-8D34-E1CD320123A3}" presName="Name13" presStyleLbl="parChTrans1D2" presStyleIdx="13" presStyleCnt="27" custSzX="130939"/>
      <dgm:spPr/>
    </dgm:pt>
    <dgm:pt modelId="{2183B987-2F0D-45B3-934D-7EC32119283B}" type="pres">
      <dgm:prSet presAssocID="{6D359D56-A0CD-41C1-A10E-466CCBECEA21}" presName="childText" presStyleLbl="bgAcc1" presStyleIdx="13" presStyleCnt="27" custScaleX="141045" custLinFactNeighborX="-47108" custLinFactNeighborY="49265">
        <dgm:presLayoutVars>
          <dgm:bulletEnabled val="1"/>
        </dgm:presLayoutVars>
      </dgm:prSet>
      <dgm:spPr/>
    </dgm:pt>
    <dgm:pt modelId="{59E24154-7945-43E3-AA18-6AA5A82550AB}" type="pres">
      <dgm:prSet presAssocID="{DFE6D971-41CB-450F-A5FE-002FBE72DC9E}" presName="Name13" presStyleLbl="parChTrans1D2" presStyleIdx="14" presStyleCnt="27" custSzX="130939"/>
      <dgm:spPr/>
    </dgm:pt>
    <dgm:pt modelId="{C445675E-97E0-4D59-BA3A-6AED247013C2}" type="pres">
      <dgm:prSet presAssocID="{822D5BA3-3837-4E30-9A40-F73B7609A350}" presName="childText" presStyleLbl="bgAcc1" presStyleIdx="14" presStyleCnt="27" custScaleX="141045" custLinFactNeighborX="-47108" custLinFactNeighborY="49265">
        <dgm:presLayoutVars>
          <dgm:bulletEnabled val="1"/>
        </dgm:presLayoutVars>
      </dgm:prSet>
      <dgm:spPr/>
    </dgm:pt>
    <dgm:pt modelId="{CE17D82F-F2EC-43CF-8EFD-6D5723D59A40}" type="pres">
      <dgm:prSet presAssocID="{A6B1D4DD-AD42-4418-ABBD-C9992E988198}" presName="Name13" presStyleLbl="parChTrans1D2" presStyleIdx="15" presStyleCnt="27" custSzX="130939"/>
      <dgm:spPr/>
    </dgm:pt>
    <dgm:pt modelId="{0D3021AF-8863-4161-A7C2-9F792705092A}" type="pres">
      <dgm:prSet presAssocID="{ADF8854D-0693-4249-9298-7D6EB6E63E9B}" presName="childText" presStyleLbl="bgAcc1" presStyleIdx="15" presStyleCnt="27" custScaleX="141045" custLinFactNeighborX="-47108" custLinFactNeighborY="8">
        <dgm:presLayoutVars>
          <dgm:bulletEnabled val="1"/>
        </dgm:presLayoutVars>
      </dgm:prSet>
      <dgm:spPr/>
    </dgm:pt>
    <dgm:pt modelId="{48892AC6-13F1-4AA6-A270-67701D365BF4}" type="pres">
      <dgm:prSet presAssocID="{E91B644F-A47B-429C-9FCC-112D72F3C04F}" presName="root" presStyleCnt="0"/>
      <dgm:spPr/>
    </dgm:pt>
    <dgm:pt modelId="{3EF6304E-041B-4BFA-A6DF-837A6E404992}" type="pres">
      <dgm:prSet presAssocID="{E91B644F-A47B-429C-9FCC-112D72F3C04F}" presName="rootComposite" presStyleCnt="0"/>
      <dgm:spPr/>
    </dgm:pt>
    <dgm:pt modelId="{A4E3A8E1-3D37-4F8C-8421-7F24011DCA69}" type="pres">
      <dgm:prSet presAssocID="{E91B644F-A47B-429C-9FCC-112D72F3C04F}" presName="rootText" presStyleLbl="node1" presStyleIdx="3" presStyleCnt="5" custScaleX="141045" custLinFactNeighborX="-9327" custLinFactNeighborY="52991"/>
      <dgm:spPr/>
    </dgm:pt>
    <dgm:pt modelId="{7EB0577C-B5DB-46CA-99E3-1DF8BF7EDA5E}" type="pres">
      <dgm:prSet presAssocID="{E91B644F-A47B-429C-9FCC-112D72F3C04F}" presName="rootConnector" presStyleLbl="node1" presStyleIdx="3" presStyleCnt="5"/>
      <dgm:spPr/>
    </dgm:pt>
    <dgm:pt modelId="{94BD6B1D-943D-4564-8F0C-6623FF532B71}" type="pres">
      <dgm:prSet presAssocID="{E91B644F-A47B-429C-9FCC-112D72F3C04F}" presName="childShape" presStyleCnt="0"/>
      <dgm:spPr/>
    </dgm:pt>
    <dgm:pt modelId="{D586F29A-53DF-449D-932A-DA5A6F456A12}" type="pres">
      <dgm:prSet presAssocID="{D1E427D2-4CB9-41D6-8047-F7E4E5773B13}" presName="Name13" presStyleLbl="parChTrans1D2" presStyleIdx="16" presStyleCnt="27" custSzX="130921"/>
      <dgm:spPr/>
    </dgm:pt>
    <dgm:pt modelId="{8C968F87-BDC9-4B3D-8B0F-B6DDD08F31F1}" type="pres">
      <dgm:prSet presAssocID="{2ECA0F4A-A220-4E81-A58C-2714EEDD7F48}" presName="childText" presStyleLbl="bgAcc1" presStyleIdx="16" presStyleCnt="27" custScaleX="141045" custLinFactNeighborX="-11659" custLinFactNeighborY="52991">
        <dgm:presLayoutVars>
          <dgm:bulletEnabled val="1"/>
        </dgm:presLayoutVars>
      </dgm:prSet>
      <dgm:spPr/>
    </dgm:pt>
    <dgm:pt modelId="{FACB2693-467A-4820-9CC2-16E7410E0D2B}" type="pres">
      <dgm:prSet presAssocID="{85BC25CE-1343-4F60-A9F4-2285D973FAC7}" presName="Name13" presStyleLbl="parChTrans1D2" presStyleIdx="17" presStyleCnt="27" custSzX="130921"/>
      <dgm:spPr/>
    </dgm:pt>
    <dgm:pt modelId="{71C7733F-789D-4D51-8714-1370CC5F409B}" type="pres">
      <dgm:prSet presAssocID="{1306CCC0-B02F-4927-AA71-F4D1E04060E6}" presName="childText" presStyleLbl="bgAcc1" presStyleIdx="17" presStyleCnt="27" custScaleX="141045" custLinFactNeighborX="-11659" custLinFactNeighborY="52991">
        <dgm:presLayoutVars>
          <dgm:bulletEnabled val="1"/>
        </dgm:presLayoutVars>
      </dgm:prSet>
      <dgm:spPr/>
    </dgm:pt>
    <dgm:pt modelId="{6C7E2180-A9B0-4774-AD8C-4E1ECE8FB83F}" type="pres">
      <dgm:prSet presAssocID="{ABEEE41D-CCBB-46F4-90C4-4A5EF917E240}" presName="Name13" presStyleLbl="parChTrans1D2" presStyleIdx="18" presStyleCnt="27" custSzX="130921"/>
      <dgm:spPr/>
    </dgm:pt>
    <dgm:pt modelId="{1FBF679B-8325-451E-9610-A06DFE07900F}" type="pres">
      <dgm:prSet presAssocID="{1AC76379-CDB1-4F6D-AB29-4CC5E553FDC4}" presName="childText" presStyleLbl="bgAcc1" presStyleIdx="18" presStyleCnt="27" custScaleX="141045" custLinFactNeighborX="-11659" custLinFactNeighborY="52991">
        <dgm:presLayoutVars>
          <dgm:bulletEnabled val="1"/>
        </dgm:presLayoutVars>
      </dgm:prSet>
      <dgm:spPr/>
    </dgm:pt>
    <dgm:pt modelId="{FC68CFF7-1481-4FA7-9223-9D60D8A0934C}" type="pres">
      <dgm:prSet presAssocID="{A42D3280-E579-437E-AD88-24606EC4D5E3}" presName="Name13" presStyleLbl="parChTrans1D2" presStyleIdx="19" presStyleCnt="27" custSzX="130921"/>
      <dgm:spPr/>
    </dgm:pt>
    <dgm:pt modelId="{99875657-D39D-423C-A6E3-C88029027078}" type="pres">
      <dgm:prSet presAssocID="{B3327ABA-9FAC-45F3-AD00-8777FA04172E}" presName="childText" presStyleLbl="bgAcc1" presStyleIdx="19" presStyleCnt="27" custScaleX="141045" custLinFactNeighborX="-11659" custLinFactNeighborY="52991">
        <dgm:presLayoutVars>
          <dgm:bulletEnabled val="1"/>
        </dgm:presLayoutVars>
      </dgm:prSet>
      <dgm:spPr/>
    </dgm:pt>
    <dgm:pt modelId="{D986567B-B612-4311-96AC-1C3BF5590338}" type="pres">
      <dgm:prSet presAssocID="{B8238E28-9DC5-4914-B8DD-670C1CECBD01}" presName="Name13" presStyleLbl="parChTrans1D2" presStyleIdx="20" presStyleCnt="27" custSzX="130921"/>
      <dgm:spPr/>
    </dgm:pt>
    <dgm:pt modelId="{2F93CDF6-7B55-4276-BB68-9411284E7BE6}" type="pres">
      <dgm:prSet presAssocID="{B57920BE-4EC7-4362-9E47-49580339A04A}" presName="childText" presStyleLbl="bgAcc1" presStyleIdx="20" presStyleCnt="27" custScaleX="141045" custLinFactNeighborX="-11659" custLinFactNeighborY="52991">
        <dgm:presLayoutVars>
          <dgm:bulletEnabled val="1"/>
        </dgm:presLayoutVars>
      </dgm:prSet>
      <dgm:spPr/>
    </dgm:pt>
    <dgm:pt modelId="{3A183982-BEF8-4664-AFDA-AA9580B704F2}" type="pres">
      <dgm:prSet presAssocID="{B9F6C1A4-39E7-48A1-A8B0-E2F090CA207C}" presName="Name13" presStyleLbl="parChTrans1D2" presStyleIdx="21" presStyleCnt="27" custSzX="130921"/>
      <dgm:spPr/>
    </dgm:pt>
    <dgm:pt modelId="{A37D40EA-8F4B-4315-8DDC-3C9322AA9E0D}" type="pres">
      <dgm:prSet presAssocID="{76634A5B-588F-4496-9A42-18E3436A722C}" presName="childText" presStyleLbl="bgAcc1" presStyleIdx="21" presStyleCnt="27" custScaleX="141045" custLinFactNeighborX="-11659" custLinFactNeighborY="52991">
        <dgm:presLayoutVars>
          <dgm:bulletEnabled val="1"/>
        </dgm:presLayoutVars>
      </dgm:prSet>
      <dgm:spPr/>
    </dgm:pt>
    <dgm:pt modelId="{95451ADF-0BB7-4BDA-85C2-C70D0400B936}" type="pres">
      <dgm:prSet presAssocID="{FC481FB0-0726-49BE-AE43-E52813982E83}" presName="root" presStyleCnt="0"/>
      <dgm:spPr/>
    </dgm:pt>
    <dgm:pt modelId="{72DCFA93-C493-43F0-A45E-8D9B31AB2C29}" type="pres">
      <dgm:prSet presAssocID="{FC481FB0-0726-49BE-AE43-E52813982E83}" presName="rootComposite" presStyleCnt="0"/>
      <dgm:spPr/>
    </dgm:pt>
    <dgm:pt modelId="{0EF4A913-E5D2-45F5-9953-CEF4BF950A6D}" type="pres">
      <dgm:prSet presAssocID="{FC481FB0-0726-49BE-AE43-E52813982E83}" presName="rootText" presStyleLbl="node1" presStyleIdx="4" presStyleCnt="5" custScaleX="141045" custLinFactNeighborX="25750" custLinFactNeighborY="63064"/>
      <dgm:spPr/>
    </dgm:pt>
    <dgm:pt modelId="{9ECA3053-F078-45EF-BD28-3336BAA61AF3}" type="pres">
      <dgm:prSet presAssocID="{FC481FB0-0726-49BE-AE43-E52813982E83}" presName="rootConnector" presStyleLbl="node1" presStyleIdx="4" presStyleCnt="5"/>
      <dgm:spPr/>
    </dgm:pt>
    <dgm:pt modelId="{13B6AC33-D4F9-4CE0-93FE-63747B3A9533}" type="pres">
      <dgm:prSet presAssocID="{FC481FB0-0726-49BE-AE43-E52813982E83}" presName="childShape" presStyleCnt="0"/>
      <dgm:spPr/>
    </dgm:pt>
    <dgm:pt modelId="{83F13B26-3C39-4EBD-B7A3-CA4367CB9EA1}" type="pres">
      <dgm:prSet presAssocID="{41D1F03B-969C-4112-B906-88696AE5F1BD}" presName="Name13" presStyleLbl="parChTrans1D2" presStyleIdx="22" presStyleCnt="27" custSzX="130926"/>
      <dgm:spPr/>
    </dgm:pt>
    <dgm:pt modelId="{E9B677B1-6514-401A-9532-9D2ECD659A10}" type="pres">
      <dgm:prSet presAssocID="{7B707EBC-7723-45BE-B333-D10E5A0A5C67}" presName="childText" presStyleLbl="bgAcc1" presStyleIdx="22" presStyleCnt="27" custScaleX="141045" custLinFactNeighborX="32188" custLinFactNeighborY="63064">
        <dgm:presLayoutVars>
          <dgm:bulletEnabled val="1"/>
        </dgm:presLayoutVars>
      </dgm:prSet>
      <dgm:spPr/>
    </dgm:pt>
    <dgm:pt modelId="{652DADFE-E2A6-45A6-B789-BC6E361B9C68}" type="pres">
      <dgm:prSet presAssocID="{F1395B7B-1263-4AC7-8301-334903406187}" presName="Name13" presStyleLbl="parChTrans1D2" presStyleIdx="23" presStyleCnt="27" custSzX="130926"/>
      <dgm:spPr/>
    </dgm:pt>
    <dgm:pt modelId="{CEDADA19-1821-4E54-9B18-7714F453B7B8}" type="pres">
      <dgm:prSet presAssocID="{C16DB89D-4200-4EF7-A8FD-FD979F241C4B}" presName="childText" presStyleLbl="bgAcc1" presStyleIdx="23" presStyleCnt="27" custScaleX="141045" custLinFactNeighborX="32188" custLinFactNeighborY="63064">
        <dgm:presLayoutVars>
          <dgm:bulletEnabled val="1"/>
        </dgm:presLayoutVars>
      </dgm:prSet>
      <dgm:spPr/>
    </dgm:pt>
    <dgm:pt modelId="{E39D331D-CCCF-4F8B-AC9A-45EFA715A38B}" type="pres">
      <dgm:prSet presAssocID="{85969BC3-6029-42F0-853C-CCF5E68D66F0}" presName="Name13" presStyleLbl="parChTrans1D2" presStyleIdx="24" presStyleCnt="27" custSzX="130926"/>
      <dgm:spPr/>
    </dgm:pt>
    <dgm:pt modelId="{78A84E80-D890-436E-9C30-E68BA75E0E79}" type="pres">
      <dgm:prSet presAssocID="{53CC9127-4251-4211-AA3A-3929E77E126F}" presName="childText" presStyleLbl="bgAcc1" presStyleIdx="24" presStyleCnt="27" custScaleX="141045" custLinFactNeighborX="32188" custLinFactNeighborY="63064">
        <dgm:presLayoutVars>
          <dgm:bulletEnabled val="1"/>
        </dgm:presLayoutVars>
      </dgm:prSet>
      <dgm:spPr/>
    </dgm:pt>
    <dgm:pt modelId="{9D20C6FC-92B4-4CE7-BB06-BBE5A6D3D538}" type="pres">
      <dgm:prSet presAssocID="{330D6236-2879-4E62-915E-D3D1E360831C}" presName="Name13" presStyleLbl="parChTrans1D2" presStyleIdx="25" presStyleCnt="27" custSzX="130926"/>
      <dgm:spPr/>
    </dgm:pt>
    <dgm:pt modelId="{C4A727E2-6C57-45DD-B2B7-EDD60C83C875}" type="pres">
      <dgm:prSet presAssocID="{08A93327-BE7A-4EBE-A7ED-2C9BEDA2E6D5}" presName="childText" presStyleLbl="bgAcc1" presStyleIdx="25" presStyleCnt="27" custScaleX="141045" custLinFactNeighborX="32188" custLinFactNeighborY="63064">
        <dgm:presLayoutVars>
          <dgm:bulletEnabled val="1"/>
        </dgm:presLayoutVars>
      </dgm:prSet>
      <dgm:spPr/>
    </dgm:pt>
    <dgm:pt modelId="{1BFD526E-95B8-43F5-AAE8-5BEB053A75CE}" type="pres">
      <dgm:prSet presAssocID="{D92CD86C-DA1B-41DF-A6F3-DEFA95246E3F}" presName="Name13" presStyleLbl="parChTrans1D2" presStyleIdx="26" presStyleCnt="27" custSzX="130926"/>
      <dgm:spPr/>
    </dgm:pt>
    <dgm:pt modelId="{9B15E66D-17EB-40D5-97FC-88E0328920F9}" type="pres">
      <dgm:prSet presAssocID="{718A8EDD-F3F5-4DFE-8F6C-CC2D469CC920}" presName="childText" presStyleLbl="bgAcc1" presStyleIdx="26" presStyleCnt="27" custScaleX="141045" custLinFactNeighborX="32188" custLinFactNeighborY="63064">
        <dgm:presLayoutVars>
          <dgm:bulletEnabled val="1"/>
        </dgm:presLayoutVars>
      </dgm:prSet>
      <dgm:spPr/>
    </dgm:pt>
  </dgm:ptLst>
  <dgm:cxnLst>
    <dgm:cxn modelId="{7D799A00-8F28-492F-BC3F-C562AE83554A}" srcId="{FC481FB0-0726-49BE-AE43-E52813982E83}" destId="{7B707EBC-7723-45BE-B333-D10E5A0A5C67}" srcOrd="0" destOrd="0" parTransId="{41D1F03B-969C-4112-B906-88696AE5F1BD}" sibTransId="{4C8EF5B9-E7EB-4C54-A382-35BCF3EF3915}"/>
    <dgm:cxn modelId="{02CDD30A-60C9-4D9B-BD51-0365201E6C0F}" type="presOf" srcId="{27EFBFB7-823C-4605-BEB5-DBC041B53576}" destId="{C9922414-2715-4ADE-AD5D-4BF03EC198CD}" srcOrd="0" destOrd="0" presId="urn:microsoft.com/office/officeart/2005/8/layout/hierarchy3"/>
    <dgm:cxn modelId="{EE09F80A-9B99-45AE-A3C3-D2332FAA801D}" type="presOf" srcId="{330D6236-2879-4E62-915E-D3D1E360831C}" destId="{9D20C6FC-92B4-4CE7-BB06-BBE5A6D3D538}" srcOrd="0" destOrd="0" presId="urn:microsoft.com/office/officeart/2005/8/layout/hierarchy3"/>
    <dgm:cxn modelId="{8B60CA0C-75A5-4F78-BC7E-251D0682FCD9}" type="presOf" srcId="{86F3D714-B972-4F61-8D65-AFCF065C0D75}" destId="{02216FBF-5A26-42F9-98B2-F75343C1BAC6}" srcOrd="0" destOrd="0" presId="urn:microsoft.com/office/officeart/2005/8/layout/hierarchy3"/>
    <dgm:cxn modelId="{15AB190D-DFFB-4887-8358-30FE3EFA1DDA}" srcId="{FC481FB0-0726-49BE-AE43-E52813982E83}" destId="{C16DB89D-4200-4EF7-A8FD-FD979F241C4B}" srcOrd="1" destOrd="0" parTransId="{F1395B7B-1263-4AC7-8301-334903406187}" sibTransId="{8F4D3EBA-9585-4560-A7ED-A137DEC2F4B9}"/>
    <dgm:cxn modelId="{00923C0F-5488-4C95-A291-AE2A4ADC1A48}" type="presOf" srcId="{08A93327-BE7A-4EBE-A7ED-2C9BEDA2E6D5}" destId="{C4A727E2-6C57-45DD-B2B7-EDD60C83C875}" srcOrd="0" destOrd="0" presId="urn:microsoft.com/office/officeart/2005/8/layout/hierarchy3"/>
    <dgm:cxn modelId="{64B07C14-B199-43ED-A163-C1358AD18EF2}" srcId="{E91B644F-A47B-429C-9FCC-112D72F3C04F}" destId="{2ECA0F4A-A220-4E81-A58C-2714EEDD7F48}" srcOrd="0" destOrd="0" parTransId="{D1E427D2-4CB9-41D6-8047-F7E4E5773B13}" sibTransId="{EADEBA2D-F52D-49FD-8212-BE745BD78EAE}"/>
    <dgm:cxn modelId="{A9560616-DE88-45D8-AFE0-D80163C885EE}" type="presOf" srcId="{B8238E28-9DC5-4914-B8DD-670C1CECBD01}" destId="{D986567B-B612-4311-96AC-1C3BF5590338}" srcOrd="0" destOrd="0" presId="urn:microsoft.com/office/officeart/2005/8/layout/hierarchy3"/>
    <dgm:cxn modelId="{5AB45A17-FC42-41BE-AFF8-CB6FBE990195}" srcId="{D576E24F-220B-4C7B-B18E-1508CDC215FE}" destId="{39BAAD7E-AA73-4B89-AA7D-F1E4D8B4F1D5}" srcOrd="4" destOrd="0" parTransId="{BAAA82C0-5447-4D44-ABD8-05839792B801}" sibTransId="{7CDFD351-FCF2-4BC0-BC2A-F3D791C94612}"/>
    <dgm:cxn modelId="{7B41DE17-8099-47C3-930C-316997A770C2}" type="presOf" srcId="{A14F4918-6934-461D-B73E-54260516A9B1}" destId="{A435D611-9064-48B3-AC27-4C98DA4D6A2F}" srcOrd="0" destOrd="0" presId="urn:microsoft.com/office/officeart/2005/8/layout/hierarchy3"/>
    <dgm:cxn modelId="{B3394318-7587-4029-B601-81E3EFAF716A}" type="presOf" srcId="{76634A5B-588F-4496-9A42-18E3436A722C}" destId="{A37D40EA-8F4B-4315-8DDC-3C9322AA9E0D}" srcOrd="0" destOrd="0" presId="urn:microsoft.com/office/officeart/2005/8/layout/hierarchy3"/>
    <dgm:cxn modelId="{82701320-A046-4398-9FF7-79FC298BE930}" type="presOf" srcId="{D8772E22-91AA-44EA-BAF2-63873FE8D7B6}" destId="{9FA90FD4-6C55-4827-BDC5-793F946A4EBD}" srcOrd="0" destOrd="0" presId="urn:microsoft.com/office/officeart/2005/8/layout/hierarchy3"/>
    <dgm:cxn modelId="{E7816720-7D01-4D77-AC6D-789C97F4AD0B}" type="presOf" srcId="{1306CCC0-B02F-4927-AA71-F4D1E04060E6}" destId="{71C7733F-789D-4D51-8714-1370CC5F409B}" srcOrd="0" destOrd="0" presId="urn:microsoft.com/office/officeart/2005/8/layout/hierarchy3"/>
    <dgm:cxn modelId="{9D546D22-05C8-4C25-AC19-3836394E7FF2}" type="presOf" srcId="{85969BC3-6029-42F0-853C-CCF5E68D66F0}" destId="{E39D331D-CCCF-4F8B-AC9A-45EFA715A38B}" srcOrd="0" destOrd="0" presId="urn:microsoft.com/office/officeart/2005/8/layout/hierarchy3"/>
    <dgm:cxn modelId="{190C7B22-2FCE-4BBF-9C5B-9B715ED6C1E5}" type="presOf" srcId="{D576E24F-220B-4C7B-B18E-1508CDC215FE}" destId="{9C6D062C-F7BC-4810-91F6-0020E2443403}" srcOrd="1" destOrd="0" presId="urn:microsoft.com/office/officeart/2005/8/layout/hierarchy3"/>
    <dgm:cxn modelId="{60BE0023-B0C6-428D-9062-004C93F850CD}" type="presOf" srcId="{82B6FC74-1CB4-4F31-98BA-F6762BE27E69}" destId="{A4A2E5D5-1131-4FBC-89C6-515B0EAB9B8F}" srcOrd="0" destOrd="0" presId="urn:microsoft.com/office/officeart/2005/8/layout/hierarchy3"/>
    <dgm:cxn modelId="{7C356D24-BEDA-4724-8B1D-C5E530BF08C4}" type="presOf" srcId="{CCDFE88A-1289-4A86-AA7D-CE5E5A8A3AC9}" destId="{76656B52-829D-4A5A-8F68-1A44E51FE95D}" srcOrd="0" destOrd="0" presId="urn:microsoft.com/office/officeart/2005/8/layout/hierarchy3"/>
    <dgm:cxn modelId="{231E7E33-30F9-4C38-B68B-99A439993BD2}" type="presOf" srcId="{ADF8854D-0693-4249-9298-7D6EB6E63E9B}" destId="{0D3021AF-8863-4161-A7C2-9F792705092A}" srcOrd="0" destOrd="0" presId="urn:microsoft.com/office/officeart/2005/8/layout/hierarchy3"/>
    <dgm:cxn modelId="{2E1BEB33-FD85-48BE-851B-F783740948DD}" type="presOf" srcId="{F1395B7B-1263-4AC7-8301-334903406187}" destId="{652DADFE-E2A6-45A6-B789-BC6E361B9C68}" srcOrd="0" destOrd="0" presId="urn:microsoft.com/office/officeart/2005/8/layout/hierarchy3"/>
    <dgm:cxn modelId="{04610D37-0B5F-432D-B439-6C0392868D6F}" srcId="{FC481FB0-0726-49BE-AE43-E52813982E83}" destId="{53CC9127-4251-4211-AA3A-3929E77E126F}" srcOrd="2" destOrd="0" parTransId="{85969BC3-6029-42F0-853C-CCF5E68D66F0}" sibTransId="{CAE4837F-0A3C-4893-B68C-4A35795962E6}"/>
    <dgm:cxn modelId="{F94D4F5C-88AB-4C46-BDD5-CD7F282B5571}" type="presOf" srcId="{718A8EDD-F3F5-4DFE-8F6C-CC2D469CC920}" destId="{9B15E66D-17EB-40D5-97FC-88E0328920F9}" srcOrd="0" destOrd="0" presId="urn:microsoft.com/office/officeart/2005/8/layout/hierarchy3"/>
    <dgm:cxn modelId="{0355265E-0380-4326-8D7A-BC344AB1D537}" type="presOf" srcId="{74376E36-9D48-4424-98B0-00E32991914A}" destId="{5CA90797-933A-45F5-8D6A-53F8F65685FD}" srcOrd="0" destOrd="0" presId="urn:microsoft.com/office/officeart/2005/8/layout/hierarchy3"/>
    <dgm:cxn modelId="{69A8B35E-A181-4A13-940B-A2B6476076C7}" srcId="{D576E24F-220B-4C7B-B18E-1508CDC215FE}" destId="{FB07730A-6FF6-4A11-B725-A30E12DCD48E}" srcOrd="1" destOrd="0" parTransId="{82B6FC74-1CB4-4F31-98BA-F6762BE27E69}" sibTransId="{A2900C15-633B-4AC8-BDB6-08D481DE5E79}"/>
    <dgm:cxn modelId="{1D248542-4086-436B-8E96-387E47E6E8D1}" srcId="{E91B644F-A47B-429C-9FCC-112D72F3C04F}" destId="{76634A5B-588F-4496-9A42-18E3436A722C}" srcOrd="5" destOrd="0" parTransId="{B9F6C1A4-39E7-48A1-A8B0-E2F090CA207C}" sibTransId="{9C1F57B9-DA76-400A-87E1-C14A219814AD}"/>
    <dgm:cxn modelId="{B228F242-3E32-4B6C-B08F-6F320D288EC3}" type="presOf" srcId="{1AC76379-CDB1-4F6D-AB29-4CC5E553FDC4}" destId="{1FBF679B-8325-451E-9610-A06DFE07900F}" srcOrd="0" destOrd="0" presId="urn:microsoft.com/office/officeart/2005/8/layout/hierarchy3"/>
    <dgm:cxn modelId="{9A94C945-045D-4E0E-8BD1-802B9C103166}" type="presOf" srcId="{E91B644F-A47B-429C-9FCC-112D72F3C04F}" destId="{7EB0577C-B5DB-46CA-99E3-1DF8BF7EDA5E}" srcOrd="1" destOrd="0" presId="urn:microsoft.com/office/officeart/2005/8/layout/hierarchy3"/>
    <dgm:cxn modelId="{BBE35647-C889-48C1-BD24-729A5897A9B2}" type="presOf" srcId="{147C17DA-18C3-4FDB-9B75-E157469F070F}" destId="{E27E5006-7B09-4A27-8EEB-8F6005B21F49}" srcOrd="0" destOrd="0" presId="urn:microsoft.com/office/officeart/2005/8/layout/hierarchy3"/>
    <dgm:cxn modelId="{01832D6A-6F57-45C2-AEFD-6A2B66B878ED}" type="presOf" srcId="{243296B5-3210-4720-B80C-F94A653574E7}" destId="{40ACD3EA-A8B9-460F-8288-06E7EBEABAEB}" srcOrd="0" destOrd="0" presId="urn:microsoft.com/office/officeart/2005/8/layout/hierarchy3"/>
    <dgm:cxn modelId="{4BB1686A-519F-4148-AD99-7F2C3648CF98}" type="presOf" srcId="{ABEEE41D-CCBB-46F4-90C4-4A5EF917E240}" destId="{6C7E2180-A9B0-4774-AD8C-4E1ECE8FB83F}" srcOrd="0" destOrd="0" presId="urn:microsoft.com/office/officeart/2005/8/layout/hierarchy3"/>
    <dgm:cxn modelId="{5C070C6C-14EC-4C52-A4B4-4C760F486EDD}" type="presOf" srcId="{2ECA0F4A-A220-4E81-A58C-2714EEDD7F48}" destId="{8C968F87-BDC9-4B3D-8B0F-B6DDD08F31F1}" srcOrd="0" destOrd="0" presId="urn:microsoft.com/office/officeart/2005/8/layout/hierarchy3"/>
    <dgm:cxn modelId="{085A0F4D-1D93-4251-923F-01E46B440D8D}" type="presOf" srcId="{FE009037-810D-475A-8F0A-F6D90798D7FA}" destId="{1EE56C22-AEAF-4AB9-889F-B3F031F29725}" srcOrd="0" destOrd="0" presId="urn:microsoft.com/office/officeart/2005/8/layout/hierarchy3"/>
    <dgm:cxn modelId="{DDBC2850-0E5A-4FBD-8AB9-712AD4D04793}" srcId="{D576E24F-220B-4C7B-B18E-1508CDC215FE}" destId="{6D359D56-A0CD-41C1-A10E-466CCBECEA21}" srcOrd="5" destOrd="0" parTransId="{A726F61F-42E1-4C1B-8D34-E1CD320123A3}" sibTransId="{AF569E63-7A9E-4205-9E07-B94E31209ADC}"/>
    <dgm:cxn modelId="{01B2B950-3213-41F7-A887-CDC3FE2C611A}" type="presOf" srcId="{D576E24F-220B-4C7B-B18E-1508CDC215FE}" destId="{EC46EEEE-7795-49F9-A901-9C75EF3B965B}" srcOrd="0" destOrd="0" presId="urn:microsoft.com/office/officeart/2005/8/layout/hierarchy3"/>
    <dgm:cxn modelId="{FF100F72-3852-4163-A2B4-B9463367DBE8}" srcId="{D576E24F-220B-4C7B-B18E-1508CDC215FE}" destId="{27EFBFB7-823C-4605-BEB5-DBC041B53576}" srcOrd="2" destOrd="0" parTransId="{742F9CA8-CB67-4A39-96C7-60C736859AE5}" sibTransId="{0992BF11-4AE6-4AA1-A8D7-BE60B03869B6}"/>
    <dgm:cxn modelId="{C4C41253-5A0A-44EB-8E45-4221A4E2A324}" type="presOf" srcId="{39BAAD7E-AA73-4B89-AA7D-F1E4D8B4F1D5}" destId="{350087C1-C122-4257-8952-E4CEAE87510F}" srcOrd="0" destOrd="0" presId="urn:microsoft.com/office/officeart/2005/8/layout/hierarchy3"/>
    <dgm:cxn modelId="{D0055054-F74C-40BC-8EAC-3D52C9626FDA}" srcId="{D576E24F-220B-4C7B-B18E-1508CDC215FE}" destId="{D8772E22-91AA-44EA-BAF2-63873FE8D7B6}" srcOrd="3" destOrd="0" parTransId="{147C17DA-18C3-4FDB-9B75-E157469F070F}" sibTransId="{9A1CF30B-9DBA-4BFA-B89B-8C1AA3591790}"/>
    <dgm:cxn modelId="{C6A82C55-8841-427A-9E69-AA59CF1C54E0}" type="presOf" srcId="{8821874F-21F6-453B-8616-9224EDD3D877}" destId="{D664088D-3EFE-4434-84B9-F48488EA0C50}" srcOrd="0" destOrd="0" presId="urn:microsoft.com/office/officeart/2005/8/layout/hierarchy3"/>
    <dgm:cxn modelId="{B9D7E256-A83D-4EE2-B605-68FD140A3E22}" type="presOf" srcId="{6D359D56-A0CD-41C1-A10E-466CCBECEA21}" destId="{2183B987-2F0D-45B3-934D-7EC32119283B}" srcOrd="0" destOrd="0" presId="urn:microsoft.com/office/officeart/2005/8/layout/hierarchy3"/>
    <dgm:cxn modelId="{678E9B58-0609-4F17-968F-E0AFFC28A3B6}" type="presOf" srcId="{E05838E5-2266-47ED-BC3E-E2434AB31E65}" destId="{126D84A5-77A1-4BBC-88EE-2659562923F5}" srcOrd="0" destOrd="0" presId="urn:microsoft.com/office/officeart/2005/8/layout/hierarchy3"/>
    <dgm:cxn modelId="{5C655C79-850C-4195-AA04-932B651D3322}" type="presOf" srcId="{46B55515-0DDB-4377-BF75-EC2D8DA81273}" destId="{3A997C7C-85E0-49BE-9FA5-4EEE0B7F479E}" srcOrd="0" destOrd="0" presId="urn:microsoft.com/office/officeart/2005/8/layout/hierarchy3"/>
    <dgm:cxn modelId="{BD44F779-1162-4755-BE40-6D1F5032D5FF}" type="presOf" srcId="{5FAFEE43-8170-4DF2-982B-6BC3C9907CDF}" destId="{74D748C1-6796-44E7-A454-14B542162675}" srcOrd="0" destOrd="0" presId="urn:microsoft.com/office/officeart/2005/8/layout/hierarchy3"/>
    <dgm:cxn modelId="{4949FE59-D98A-4162-8853-133D0A6FA6B0}" srcId="{D576E24F-220B-4C7B-B18E-1508CDC215FE}" destId="{822D5BA3-3837-4E30-9A40-F73B7609A350}" srcOrd="6" destOrd="0" parTransId="{DFE6D971-41CB-450F-A5FE-002FBE72DC9E}" sibTransId="{36D39B74-E988-4F2A-B5E4-01029915CEBD}"/>
    <dgm:cxn modelId="{04950C7D-83B8-4D52-95E0-CF97A3C871F5}" type="presOf" srcId="{FC481FB0-0726-49BE-AE43-E52813982E83}" destId="{0EF4A913-E5D2-45F5-9953-CEF4BF950A6D}" srcOrd="0" destOrd="0" presId="urn:microsoft.com/office/officeart/2005/8/layout/hierarchy3"/>
    <dgm:cxn modelId="{0541197D-D67A-423B-8938-E48D027B4432}" type="presOf" srcId="{FC481FB0-0726-49BE-AE43-E52813982E83}" destId="{9ECA3053-F078-45EF-BD28-3336BAA61AF3}" srcOrd="1" destOrd="0" presId="urn:microsoft.com/office/officeart/2005/8/layout/hierarchy3"/>
    <dgm:cxn modelId="{59026483-8465-4B2E-8B88-EDC24C78ADAC}" srcId="{D576E24F-220B-4C7B-B18E-1508CDC215FE}" destId="{ADF8854D-0693-4249-9298-7D6EB6E63E9B}" srcOrd="7" destOrd="0" parTransId="{A6B1D4DD-AD42-4418-ABBD-C9992E988198}" sibTransId="{59884246-24E7-4F2F-9E8A-F6F2A86643D6}"/>
    <dgm:cxn modelId="{BD14B486-67CB-4322-8964-E28FE45F95D2}" type="presOf" srcId="{BAAA82C0-5447-4D44-ABD8-05839792B801}" destId="{196BB2DD-A89E-482D-A620-C71C018C57A8}" srcOrd="0" destOrd="0" presId="urn:microsoft.com/office/officeart/2005/8/layout/hierarchy3"/>
    <dgm:cxn modelId="{82F25C8F-3CDE-40A0-9E1D-333F879C409C}" srcId="{E91B644F-A47B-429C-9FCC-112D72F3C04F}" destId="{B3327ABA-9FAC-45F3-AD00-8777FA04172E}" srcOrd="3" destOrd="0" parTransId="{A42D3280-E579-437E-AD88-24606EC4D5E3}" sibTransId="{95FA3D1E-8E17-49DE-A0F2-12697B936FAA}"/>
    <dgm:cxn modelId="{094B3393-A104-4D31-9286-4457FEE17D86}" type="presOf" srcId="{6B3791D5-A041-4DCB-9650-B15132D08B8E}" destId="{83ACD8BB-5DD1-40C2-B09E-4708BB225464}" srcOrd="0" destOrd="0" presId="urn:microsoft.com/office/officeart/2005/8/layout/hierarchy3"/>
    <dgm:cxn modelId="{77F9EB94-A1D6-4C2A-B114-E8E34288C8F7}" type="presOf" srcId="{3DE28096-5589-4DA6-91F2-A43C7D906F02}" destId="{F9D6D40A-A479-42D7-A32D-083D5D828AA4}" srcOrd="0" destOrd="0" presId="urn:microsoft.com/office/officeart/2005/8/layout/hierarchy3"/>
    <dgm:cxn modelId="{4076E097-5AB8-4743-B231-081F0D0D412D}" type="presOf" srcId="{A6B1D4DD-AD42-4418-ABBD-C9992E988198}" destId="{CE17D82F-F2EC-43CF-8EFD-6D5723D59A40}" srcOrd="0" destOrd="0" presId="urn:microsoft.com/office/officeart/2005/8/layout/hierarchy3"/>
    <dgm:cxn modelId="{7F992598-2D52-43CE-ACE0-AFCC232683A4}" type="presOf" srcId="{8B251DE5-6947-4996-931E-7D842D231E43}" destId="{840E6B06-D4EA-46FC-91AE-C10E90C8FA7E}" srcOrd="1" destOrd="0" presId="urn:microsoft.com/office/officeart/2005/8/layout/hierarchy3"/>
    <dgm:cxn modelId="{F113659B-7E9B-4FBF-A274-7B65A2CE0058}" type="presOf" srcId="{822D5BA3-3837-4E30-9A40-F73B7609A350}" destId="{C445675E-97E0-4D59-BA3A-6AED247013C2}" srcOrd="0" destOrd="0" presId="urn:microsoft.com/office/officeart/2005/8/layout/hierarchy3"/>
    <dgm:cxn modelId="{83E4C69D-33A0-49FF-AF57-C6E78C71CBFA}" type="presOf" srcId="{E1B0144B-FCA4-48EA-8535-1D05CF00DD4E}" destId="{8AEC72E1-F014-4E9A-B9BF-300404D75767}" srcOrd="0" destOrd="0" presId="urn:microsoft.com/office/officeart/2005/8/layout/hierarchy3"/>
    <dgm:cxn modelId="{EF897D9E-0F56-4E19-B139-651F9B2892B0}" type="presOf" srcId="{C16DB89D-4200-4EF7-A8FD-FD979F241C4B}" destId="{CEDADA19-1821-4E54-9B18-7714F453B7B8}" srcOrd="0" destOrd="0" presId="urn:microsoft.com/office/officeart/2005/8/layout/hierarchy3"/>
    <dgm:cxn modelId="{08E2959F-D1C6-4A55-90AA-2368E654D42F}" type="presOf" srcId="{F791069C-1835-490D-8F17-8EBDDB0EB413}" destId="{77A81C54-1FE7-4E0F-A71E-3C0D5F95ADC5}" srcOrd="0" destOrd="0" presId="urn:microsoft.com/office/officeart/2005/8/layout/hierarchy3"/>
    <dgm:cxn modelId="{EAB325A0-8CAA-4C30-A11D-BC9151EBA9DF}" type="presOf" srcId="{7B707EBC-7723-45BE-B333-D10E5A0A5C67}" destId="{E9B677B1-6514-401A-9532-9D2ECD659A10}" srcOrd="0" destOrd="0" presId="urn:microsoft.com/office/officeart/2005/8/layout/hierarchy3"/>
    <dgm:cxn modelId="{E75E65A2-B72F-46A1-B858-FBEAA901C689}" type="presOf" srcId="{5228758F-8F6E-42DD-8537-68DAF97271FE}" destId="{C650B05D-6C64-42B1-9BE9-6B816199B841}" srcOrd="0" destOrd="0" presId="urn:microsoft.com/office/officeart/2005/8/layout/hierarchy3"/>
    <dgm:cxn modelId="{E9ECE2A2-4D5F-472B-B89E-C7F29186730C}" srcId="{E91B644F-A47B-429C-9FCC-112D72F3C04F}" destId="{1306CCC0-B02F-4927-AA71-F4D1E04060E6}" srcOrd="1" destOrd="0" parTransId="{85BC25CE-1343-4F60-A9F4-2285D973FAC7}" sibTransId="{F7B105F6-A207-45B4-BB34-D8F85B7B9513}"/>
    <dgm:cxn modelId="{2D4C7BA8-089C-4BFF-9BDF-93803232F538}" srcId="{8B251DE5-6947-4996-931E-7D842D231E43}" destId="{364BFABE-B0F2-47C1-B98C-A50D1EE7A968}" srcOrd="3" destOrd="0" parTransId="{2C820C68-9915-49BC-96C1-C61C6BE07184}" sibTransId="{B0B58705-5D1C-4572-B7F8-3BF26353ED93}"/>
    <dgm:cxn modelId="{3ED714AA-2251-425B-9A91-B3385F397142}" type="presOf" srcId="{DFE6D971-41CB-450F-A5FE-002FBE72DC9E}" destId="{59E24154-7945-43E3-AA18-6AA5A82550AB}" srcOrd="0" destOrd="0" presId="urn:microsoft.com/office/officeart/2005/8/layout/hierarchy3"/>
    <dgm:cxn modelId="{682981AA-4B13-43EB-8258-E8078ECA1869}" type="presOf" srcId="{B57920BE-4EC7-4362-9E47-49580339A04A}" destId="{2F93CDF6-7B55-4276-BB68-9411284E7BE6}" srcOrd="0" destOrd="0" presId="urn:microsoft.com/office/officeart/2005/8/layout/hierarchy3"/>
    <dgm:cxn modelId="{B6845FAD-4413-43C4-A2C8-7F7672123069}" srcId="{FC481FB0-0726-49BE-AE43-E52813982E83}" destId="{718A8EDD-F3F5-4DFE-8F6C-CC2D469CC920}" srcOrd="4" destOrd="0" parTransId="{D92CD86C-DA1B-41DF-A6F3-DEFA95246E3F}" sibTransId="{7DEF45F5-7619-4D16-92B2-049400B95DFD}"/>
    <dgm:cxn modelId="{45BFEEAD-ED36-445A-8969-022D128CFA4A}" type="presOf" srcId="{3F846A91-2F67-4090-8E1D-A58817CAA4F8}" destId="{421F22C4-ABB4-4902-8776-E24EE52F94B2}" srcOrd="0" destOrd="0" presId="urn:microsoft.com/office/officeart/2005/8/layout/hierarchy3"/>
    <dgm:cxn modelId="{5F8887AF-B65D-48E3-9B3F-2E2342452DA2}" srcId="{E91B644F-A47B-429C-9FCC-112D72F3C04F}" destId="{B57920BE-4EC7-4362-9E47-49580339A04A}" srcOrd="4" destOrd="0" parTransId="{B8238E28-9DC5-4914-B8DD-670C1CECBD01}" sibTransId="{7EF1D95F-D77E-4D64-92D7-F8B792C25CF9}"/>
    <dgm:cxn modelId="{F307B5B0-3F1B-4200-96B8-C5A13B496D07}" type="presOf" srcId="{F8521148-9E7C-4F40-AA78-CF27A649FB27}" destId="{7EF70AD4-3787-49C3-9DCA-D9D2C4F4A7C2}" srcOrd="0" destOrd="0" presId="urn:microsoft.com/office/officeart/2005/8/layout/hierarchy3"/>
    <dgm:cxn modelId="{F3AF76B9-5238-472E-B777-9021CB0921E3}" srcId="{E91B644F-A47B-429C-9FCC-112D72F3C04F}" destId="{1AC76379-CDB1-4F6D-AB29-4CC5E553FDC4}" srcOrd="2" destOrd="0" parTransId="{ABEEE41D-CCBB-46F4-90C4-4A5EF917E240}" sibTransId="{CFAFC201-182D-48D2-BAA7-3A16B9E47CD5}"/>
    <dgm:cxn modelId="{B0F71ABC-7E5E-4250-88B2-1FDAF6DB9C31}" type="presOf" srcId="{B3327ABA-9FAC-45F3-AD00-8777FA04172E}" destId="{99875657-D39D-423C-A6E3-C88029027078}" srcOrd="0" destOrd="0" presId="urn:microsoft.com/office/officeart/2005/8/layout/hierarchy3"/>
    <dgm:cxn modelId="{14B215C0-C168-44E6-861C-A3919EF042DE}" type="presOf" srcId="{B3024CA1-4710-4C74-8CF9-345BAD2E5E6C}" destId="{9081F5C2-703F-4157-9FE5-C883BBFD920C}" srcOrd="0" destOrd="0" presId="urn:microsoft.com/office/officeart/2005/8/layout/hierarchy3"/>
    <dgm:cxn modelId="{59392FC1-2396-4970-84E7-274450B5B311}" srcId="{6B3791D5-A041-4DCB-9650-B15132D08B8E}" destId="{E1B0144B-FCA4-48EA-8535-1D05CF00DD4E}" srcOrd="3" destOrd="0" parTransId="{5228758F-8F6E-42DD-8537-68DAF97271FE}" sibTransId="{8C7B431C-FAE3-47B0-80FA-1281C3131EFE}"/>
    <dgm:cxn modelId="{29FCD6C3-9D54-4538-A5A6-73755E0126D3}" srcId="{5FAFEE43-8170-4DF2-982B-6BC3C9907CDF}" destId="{6B3791D5-A041-4DCB-9650-B15132D08B8E}" srcOrd="1" destOrd="0" parTransId="{1161DBB8-2BC5-487A-BB1B-74737034C922}" sibTransId="{126FC889-AAD5-4F5D-8720-8D7A06AF5C76}"/>
    <dgm:cxn modelId="{C324D2C4-061F-43F9-9919-93B91F314B1F}" type="presOf" srcId="{41D1F03B-969C-4112-B906-88696AE5F1BD}" destId="{83F13B26-3C39-4EBD-B7A3-CA4367CB9EA1}" srcOrd="0" destOrd="0" presId="urn:microsoft.com/office/officeart/2005/8/layout/hierarchy3"/>
    <dgm:cxn modelId="{6B935CC5-F4A5-4555-B8D1-3936AF47D8E5}" srcId="{5FAFEE43-8170-4DF2-982B-6BC3C9907CDF}" destId="{D576E24F-220B-4C7B-B18E-1508CDC215FE}" srcOrd="2" destOrd="0" parTransId="{60D29145-D051-468E-93D7-E4A2EE826A09}" sibTransId="{0004C3BA-EC6A-4DC7-BF22-C28E371C2B9E}"/>
    <dgm:cxn modelId="{06735BC6-0AD0-43DC-A7E7-6F24E79D5678}" type="presOf" srcId="{E91B644F-A47B-429C-9FCC-112D72F3C04F}" destId="{A4E3A8E1-3D37-4F8C-8421-7F24011DCA69}" srcOrd="0" destOrd="0" presId="urn:microsoft.com/office/officeart/2005/8/layout/hierarchy3"/>
    <dgm:cxn modelId="{5BA29DCA-922B-42E4-A181-CBFCBB839F04}" type="presOf" srcId="{FB07730A-6FF6-4A11-B725-A30E12DCD48E}" destId="{1E2ABEAD-CB11-43B8-8A83-1FB0E8132796}" srcOrd="0" destOrd="0" presId="urn:microsoft.com/office/officeart/2005/8/layout/hierarchy3"/>
    <dgm:cxn modelId="{9CEEEBCA-640C-419E-9E88-FFDBE3C04D9A}" type="presOf" srcId="{53CC9127-4251-4211-AA3A-3929E77E126F}" destId="{78A84E80-D890-436E-9C30-E68BA75E0E79}" srcOrd="0" destOrd="0" presId="urn:microsoft.com/office/officeart/2005/8/layout/hierarchy3"/>
    <dgm:cxn modelId="{341DBFCC-F683-4015-95AE-BF4C4454D688}" srcId="{D576E24F-220B-4C7B-B18E-1508CDC215FE}" destId="{E05838E5-2266-47ED-BC3E-E2434AB31E65}" srcOrd="0" destOrd="0" parTransId="{3F846A91-2F67-4090-8E1D-A58817CAA4F8}" sibTransId="{EBD9D7F0-DBFF-403E-B8DB-66F6069A3140}"/>
    <dgm:cxn modelId="{EBE8F8CC-0889-47C2-9BCF-6816877EDC1E}" srcId="{5FAFEE43-8170-4DF2-982B-6BC3C9907CDF}" destId="{8B251DE5-6947-4996-931E-7D842D231E43}" srcOrd="0" destOrd="0" parTransId="{92267385-6C84-4AC4-83AE-09732D7652B8}" sibTransId="{23A050EA-3F19-41B6-940F-9E176A3926C8}"/>
    <dgm:cxn modelId="{9F94BFCD-C17C-4ACA-9666-E348067FD0F5}" srcId="{FC481FB0-0726-49BE-AE43-E52813982E83}" destId="{08A93327-BE7A-4EBE-A7ED-2C9BEDA2E6D5}" srcOrd="3" destOrd="0" parTransId="{330D6236-2879-4E62-915E-D3D1E360831C}" sibTransId="{961E624F-ED1D-4FB0-B8F7-7ECE2D72361F}"/>
    <dgm:cxn modelId="{EA167BCE-E48F-4EA1-B2A2-39C344F317E4}" type="presOf" srcId="{D92CD86C-DA1B-41DF-A6F3-DEFA95246E3F}" destId="{1BFD526E-95B8-43F5-AAE8-5BEB053A75CE}" srcOrd="0" destOrd="0" presId="urn:microsoft.com/office/officeart/2005/8/layout/hierarchy3"/>
    <dgm:cxn modelId="{D5748BD1-C8FE-4B51-A4C0-35AA0708259E}" srcId="{6B3791D5-A041-4DCB-9650-B15132D08B8E}" destId="{46B55515-0DDB-4377-BF75-EC2D8DA81273}" srcOrd="1" destOrd="0" parTransId="{A14F4918-6934-461D-B73E-54260516A9B1}" sibTransId="{EECFB10C-CE87-45CA-AD27-9727E664923F}"/>
    <dgm:cxn modelId="{FD447CD6-C4C2-4B26-B5BC-FE476CF16F00}" type="presOf" srcId="{742F9CA8-CB67-4A39-96C7-60C736859AE5}" destId="{F1215FFC-744E-4FAF-BFE1-28FE0F0A0828}" srcOrd="0" destOrd="0" presId="urn:microsoft.com/office/officeart/2005/8/layout/hierarchy3"/>
    <dgm:cxn modelId="{B0E508D9-54FB-435E-9918-57189E408B30}" type="presOf" srcId="{A726F61F-42E1-4C1B-8D34-E1CD320123A3}" destId="{3DC0B867-E2E0-41D8-A0EA-EA968BE87B7A}" srcOrd="0" destOrd="0" presId="urn:microsoft.com/office/officeart/2005/8/layout/hierarchy3"/>
    <dgm:cxn modelId="{F8F14BDA-B673-4663-BA4E-9281AD2829E3}" srcId="{6B3791D5-A041-4DCB-9650-B15132D08B8E}" destId="{8821874F-21F6-453B-8616-9224EDD3D877}" srcOrd="2" destOrd="0" parTransId="{243296B5-3210-4720-B80C-F94A653574E7}" sibTransId="{F1DD8A19-BAF4-42AC-9970-4F79514130E8}"/>
    <dgm:cxn modelId="{1CCF95DC-FF8D-409D-A5CA-1998CA1483E0}" type="presOf" srcId="{6B3791D5-A041-4DCB-9650-B15132D08B8E}" destId="{524CC295-C444-42CF-8DF6-0016EFAA248E}" srcOrd="1" destOrd="0" presId="urn:microsoft.com/office/officeart/2005/8/layout/hierarchy3"/>
    <dgm:cxn modelId="{9B1ED0DC-FD8E-41E2-A043-0771FDB789C6}" type="presOf" srcId="{8B251DE5-6947-4996-931E-7D842D231E43}" destId="{E3EF596B-51A2-4ABD-86AE-0F973362BE80}" srcOrd="0" destOrd="0" presId="urn:microsoft.com/office/officeart/2005/8/layout/hierarchy3"/>
    <dgm:cxn modelId="{51610ADE-F17F-4684-91AF-15FC0AC300F7}" srcId="{6B3791D5-A041-4DCB-9650-B15132D08B8E}" destId="{3DE28096-5589-4DA6-91F2-A43C7D906F02}" srcOrd="0" destOrd="0" parTransId="{86F3D714-B972-4F61-8D65-AFCF065C0D75}" sibTransId="{8F1DBEE2-F9F1-4CD2-8AF9-9DE10D716C06}"/>
    <dgm:cxn modelId="{0B574FE1-1F64-45EF-9B3A-772B969C7928}" srcId="{8B251DE5-6947-4996-931E-7D842D231E43}" destId="{74376E36-9D48-4424-98B0-00E32991914A}" srcOrd="0" destOrd="0" parTransId="{CCDFE88A-1289-4A86-AA7D-CE5E5A8A3AC9}" sibTransId="{A1B83B12-494F-448E-9DEB-84034816180A}"/>
    <dgm:cxn modelId="{47691FEA-969E-4A51-9997-2E7C1A5A025E}" type="presOf" srcId="{85BC25CE-1343-4F60-A9F4-2285D973FAC7}" destId="{FACB2693-467A-4820-9CC2-16E7410E0D2B}" srcOrd="0" destOrd="0" presId="urn:microsoft.com/office/officeart/2005/8/layout/hierarchy3"/>
    <dgm:cxn modelId="{4C5DA2F1-4C42-4C22-A4E4-4C31AFDCF3B9}" type="presOf" srcId="{A42D3280-E579-437E-AD88-24606EC4D5E3}" destId="{FC68CFF7-1481-4FA7-9223-9D60D8A0934C}" srcOrd="0" destOrd="0" presId="urn:microsoft.com/office/officeart/2005/8/layout/hierarchy3"/>
    <dgm:cxn modelId="{FCDFF6F2-4F33-4A31-92D9-6D62CA767CC7}" srcId="{8B251DE5-6947-4996-931E-7D842D231E43}" destId="{F791069C-1835-490D-8F17-8EBDDB0EB413}" srcOrd="2" destOrd="0" parTransId="{B3024CA1-4710-4C74-8CF9-345BAD2E5E6C}" sibTransId="{0ACDCCF7-60DF-4119-95B9-63A5C382AD2C}"/>
    <dgm:cxn modelId="{6C8EC1F7-735D-4605-B431-4EA977FEEC23}" srcId="{5FAFEE43-8170-4DF2-982B-6BC3C9907CDF}" destId="{E91B644F-A47B-429C-9FCC-112D72F3C04F}" srcOrd="3" destOrd="0" parTransId="{CDF844C6-3574-4CB5-BCCE-ABBB3485498A}" sibTransId="{1C32E859-57C5-4C1C-BF14-301F8630AD07}"/>
    <dgm:cxn modelId="{53D6C9F7-58CF-469A-B0F6-48526AFC4023}" srcId="{5FAFEE43-8170-4DF2-982B-6BC3C9907CDF}" destId="{FC481FB0-0726-49BE-AE43-E52813982E83}" srcOrd="4" destOrd="0" parTransId="{A4ED799E-087F-4D1D-99E1-0DD04932A0A8}" sibTransId="{B1057273-5EF2-4D82-B8E0-962822B75BFE}"/>
    <dgm:cxn modelId="{DCFC0DF9-B4F1-4BDA-9772-2B0FECF69353}" type="presOf" srcId="{D1E427D2-4CB9-41D6-8047-F7E4E5773B13}" destId="{D586F29A-53DF-449D-932A-DA5A6F456A12}" srcOrd="0" destOrd="0" presId="urn:microsoft.com/office/officeart/2005/8/layout/hierarchy3"/>
    <dgm:cxn modelId="{DC45F8FA-C0E9-47BE-838B-AE5967D6D9F4}" type="presOf" srcId="{B9F6C1A4-39E7-48A1-A8B0-E2F090CA207C}" destId="{3A183982-BEF8-4664-AFDA-AA9580B704F2}" srcOrd="0" destOrd="0" presId="urn:microsoft.com/office/officeart/2005/8/layout/hierarchy3"/>
    <dgm:cxn modelId="{1A0114FB-30FE-408C-A0FC-F13CB93A6528}" srcId="{8B251DE5-6947-4996-931E-7D842D231E43}" destId="{FE009037-810D-475A-8F0A-F6D90798D7FA}" srcOrd="1" destOrd="0" parTransId="{F8521148-9E7C-4F40-AA78-CF27A649FB27}" sibTransId="{0A0B19FD-EE97-493C-8BE7-1BE0444C9568}"/>
    <dgm:cxn modelId="{9D3A6BFF-990D-4745-9BDF-E4E206C7A6DA}" type="presOf" srcId="{2C820C68-9915-49BC-96C1-C61C6BE07184}" destId="{613A7212-A718-46E5-9509-371C8F62A088}" srcOrd="0" destOrd="0" presId="urn:microsoft.com/office/officeart/2005/8/layout/hierarchy3"/>
    <dgm:cxn modelId="{DB1058FF-5EA2-4B83-816F-E3320FCBD303}" type="presOf" srcId="{364BFABE-B0F2-47C1-B98C-A50D1EE7A968}" destId="{F4A80BE1-8605-4262-A415-8445DE8E0DED}" srcOrd="0" destOrd="0" presId="urn:microsoft.com/office/officeart/2005/8/layout/hierarchy3"/>
    <dgm:cxn modelId="{F1C42653-8ADF-49A1-8ACA-29854328C300}" type="presParOf" srcId="{74D748C1-6796-44E7-A454-14B542162675}" destId="{B64C10AC-DC0D-4686-9254-D8754AF54E3A}" srcOrd="0" destOrd="0" presId="urn:microsoft.com/office/officeart/2005/8/layout/hierarchy3"/>
    <dgm:cxn modelId="{A0525DBA-2262-49D7-AC29-DC6A57ADE552}" type="presParOf" srcId="{B64C10AC-DC0D-4686-9254-D8754AF54E3A}" destId="{7E9C32FB-FE1A-496C-8FB7-AAE7853B5C4E}" srcOrd="0" destOrd="0" presId="urn:microsoft.com/office/officeart/2005/8/layout/hierarchy3"/>
    <dgm:cxn modelId="{7578BB83-244B-4CB5-8AD1-6B08B91A60B1}" type="presParOf" srcId="{7E9C32FB-FE1A-496C-8FB7-AAE7853B5C4E}" destId="{E3EF596B-51A2-4ABD-86AE-0F973362BE80}" srcOrd="0" destOrd="0" presId="urn:microsoft.com/office/officeart/2005/8/layout/hierarchy3"/>
    <dgm:cxn modelId="{F5A53B5B-D28F-449D-8A6A-843722948AA5}" type="presParOf" srcId="{7E9C32FB-FE1A-496C-8FB7-AAE7853B5C4E}" destId="{840E6B06-D4EA-46FC-91AE-C10E90C8FA7E}" srcOrd="1" destOrd="0" presId="urn:microsoft.com/office/officeart/2005/8/layout/hierarchy3"/>
    <dgm:cxn modelId="{5741C4C8-EAEB-48C9-8A8C-F9E9414000B3}" type="presParOf" srcId="{B64C10AC-DC0D-4686-9254-D8754AF54E3A}" destId="{F7CFFA1F-2C41-41C1-BE47-C090AC9FB6D2}" srcOrd="1" destOrd="0" presId="urn:microsoft.com/office/officeart/2005/8/layout/hierarchy3"/>
    <dgm:cxn modelId="{1819EA90-3AAC-4F37-8003-E1922F56FEAE}" type="presParOf" srcId="{F7CFFA1F-2C41-41C1-BE47-C090AC9FB6D2}" destId="{76656B52-829D-4A5A-8F68-1A44E51FE95D}" srcOrd="0" destOrd="0" presId="urn:microsoft.com/office/officeart/2005/8/layout/hierarchy3"/>
    <dgm:cxn modelId="{4B3D16DB-B828-4391-A3E9-6B9315B1D89E}" type="presParOf" srcId="{F7CFFA1F-2C41-41C1-BE47-C090AC9FB6D2}" destId="{5CA90797-933A-45F5-8D6A-53F8F65685FD}" srcOrd="1" destOrd="0" presId="urn:microsoft.com/office/officeart/2005/8/layout/hierarchy3"/>
    <dgm:cxn modelId="{7C7CA787-EBF3-47A6-83D6-B7E4DD300657}" type="presParOf" srcId="{F7CFFA1F-2C41-41C1-BE47-C090AC9FB6D2}" destId="{7EF70AD4-3787-49C3-9DCA-D9D2C4F4A7C2}" srcOrd="2" destOrd="0" presId="urn:microsoft.com/office/officeart/2005/8/layout/hierarchy3"/>
    <dgm:cxn modelId="{39B2560D-2B49-4772-84AB-B5A501100275}" type="presParOf" srcId="{F7CFFA1F-2C41-41C1-BE47-C090AC9FB6D2}" destId="{1EE56C22-AEAF-4AB9-889F-B3F031F29725}" srcOrd="3" destOrd="0" presId="urn:microsoft.com/office/officeart/2005/8/layout/hierarchy3"/>
    <dgm:cxn modelId="{A7DEA492-D725-43DE-8B51-888706388BF1}" type="presParOf" srcId="{F7CFFA1F-2C41-41C1-BE47-C090AC9FB6D2}" destId="{9081F5C2-703F-4157-9FE5-C883BBFD920C}" srcOrd="4" destOrd="0" presId="urn:microsoft.com/office/officeart/2005/8/layout/hierarchy3"/>
    <dgm:cxn modelId="{7A997FA7-D13D-4F66-B0CD-64842A3F586C}" type="presParOf" srcId="{F7CFFA1F-2C41-41C1-BE47-C090AC9FB6D2}" destId="{77A81C54-1FE7-4E0F-A71E-3C0D5F95ADC5}" srcOrd="5" destOrd="0" presId="urn:microsoft.com/office/officeart/2005/8/layout/hierarchy3"/>
    <dgm:cxn modelId="{49815A8D-BF78-440E-8D6E-7A1263088DBB}" type="presParOf" srcId="{F7CFFA1F-2C41-41C1-BE47-C090AC9FB6D2}" destId="{613A7212-A718-46E5-9509-371C8F62A088}" srcOrd="6" destOrd="0" presId="urn:microsoft.com/office/officeart/2005/8/layout/hierarchy3"/>
    <dgm:cxn modelId="{E9188882-2BC4-4D19-8252-D9EC1910E8EA}" type="presParOf" srcId="{F7CFFA1F-2C41-41C1-BE47-C090AC9FB6D2}" destId="{F4A80BE1-8605-4262-A415-8445DE8E0DED}" srcOrd="7" destOrd="0" presId="urn:microsoft.com/office/officeart/2005/8/layout/hierarchy3"/>
    <dgm:cxn modelId="{9E0192CA-71A0-4383-8E24-F6923BBD1647}" type="presParOf" srcId="{74D748C1-6796-44E7-A454-14B542162675}" destId="{0ACE636B-2DFE-4AE7-9E29-89FE8FCA332E}" srcOrd="1" destOrd="0" presId="urn:microsoft.com/office/officeart/2005/8/layout/hierarchy3"/>
    <dgm:cxn modelId="{EFA1C73D-1CDF-4542-BD6C-6AFB13DDF29E}" type="presParOf" srcId="{0ACE636B-2DFE-4AE7-9E29-89FE8FCA332E}" destId="{1D82DC7B-8C50-48BE-A32C-A796D40B26B6}" srcOrd="0" destOrd="0" presId="urn:microsoft.com/office/officeart/2005/8/layout/hierarchy3"/>
    <dgm:cxn modelId="{AED89D4A-B0FF-4547-BA21-CEDF998B1258}" type="presParOf" srcId="{1D82DC7B-8C50-48BE-A32C-A796D40B26B6}" destId="{83ACD8BB-5DD1-40C2-B09E-4708BB225464}" srcOrd="0" destOrd="0" presId="urn:microsoft.com/office/officeart/2005/8/layout/hierarchy3"/>
    <dgm:cxn modelId="{28E33466-613A-49D9-9006-ED50F4A790E8}" type="presParOf" srcId="{1D82DC7B-8C50-48BE-A32C-A796D40B26B6}" destId="{524CC295-C444-42CF-8DF6-0016EFAA248E}" srcOrd="1" destOrd="0" presId="urn:microsoft.com/office/officeart/2005/8/layout/hierarchy3"/>
    <dgm:cxn modelId="{2E5D7F26-4184-40F9-9B36-80D0CDE8B172}" type="presParOf" srcId="{0ACE636B-2DFE-4AE7-9E29-89FE8FCA332E}" destId="{7B849367-D2FB-4731-9319-78D94D2D0C98}" srcOrd="1" destOrd="0" presId="urn:microsoft.com/office/officeart/2005/8/layout/hierarchy3"/>
    <dgm:cxn modelId="{F68B617A-B9D5-4FA0-BCF3-32565B515144}" type="presParOf" srcId="{7B849367-D2FB-4731-9319-78D94D2D0C98}" destId="{02216FBF-5A26-42F9-98B2-F75343C1BAC6}" srcOrd="0" destOrd="0" presId="urn:microsoft.com/office/officeart/2005/8/layout/hierarchy3"/>
    <dgm:cxn modelId="{E5912DFD-972E-4759-9D1F-8CEC4995833A}" type="presParOf" srcId="{7B849367-D2FB-4731-9319-78D94D2D0C98}" destId="{F9D6D40A-A479-42D7-A32D-083D5D828AA4}" srcOrd="1" destOrd="0" presId="urn:microsoft.com/office/officeart/2005/8/layout/hierarchy3"/>
    <dgm:cxn modelId="{753BFC76-6A30-4EFD-A0B5-8565DA9EF708}" type="presParOf" srcId="{7B849367-D2FB-4731-9319-78D94D2D0C98}" destId="{A435D611-9064-48B3-AC27-4C98DA4D6A2F}" srcOrd="2" destOrd="0" presId="urn:microsoft.com/office/officeart/2005/8/layout/hierarchy3"/>
    <dgm:cxn modelId="{6A38BDD0-3C9B-4673-8D93-9CF4B567D547}" type="presParOf" srcId="{7B849367-D2FB-4731-9319-78D94D2D0C98}" destId="{3A997C7C-85E0-49BE-9FA5-4EEE0B7F479E}" srcOrd="3" destOrd="0" presId="urn:microsoft.com/office/officeart/2005/8/layout/hierarchy3"/>
    <dgm:cxn modelId="{717F4358-1597-436A-BACC-117CF98DD170}" type="presParOf" srcId="{7B849367-D2FB-4731-9319-78D94D2D0C98}" destId="{40ACD3EA-A8B9-460F-8288-06E7EBEABAEB}" srcOrd="4" destOrd="0" presId="urn:microsoft.com/office/officeart/2005/8/layout/hierarchy3"/>
    <dgm:cxn modelId="{CAB1D542-C7A4-4816-B6DC-77ACC1940F3F}" type="presParOf" srcId="{7B849367-D2FB-4731-9319-78D94D2D0C98}" destId="{D664088D-3EFE-4434-84B9-F48488EA0C50}" srcOrd="5" destOrd="0" presId="urn:microsoft.com/office/officeart/2005/8/layout/hierarchy3"/>
    <dgm:cxn modelId="{260FB7F0-D430-45F1-9AEA-44969612847E}" type="presParOf" srcId="{7B849367-D2FB-4731-9319-78D94D2D0C98}" destId="{C650B05D-6C64-42B1-9BE9-6B816199B841}" srcOrd="6" destOrd="0" presId="urn:microsoft.com/office/officeart/2005/8/layout/hierarchy3"/>
    <dgm:cxn modelId="{719BE867-B3F3-42C5-8D2B-1590A68A4446}" type="presParOf" srcId="{7B849367-D2FB-4731-9319-78D94D2D0C98}" destId="{8AEC72E1-F014-4E9A-B9BF-300404D75767}" srcOrd="7" destOrd="0" presId="urn:microsoft.com/office/officeart/2005/8/layout/hierarchy3"/>
    <dgm:cxn modelId="{C5D8BB73-EABC-4085-8655-C02DC3908A31}" type="presParOf" srcId="{74D748C1-6796-44E7-A454-14B542162675}" destId="{AED35401-756E-4292-9C80-D0A90839EE3C}" srcOrd="2" destOrd="0" presId="urn:microsoft.com/office/officeart/2005/8/layout/hierarchy3"/>
    <dgm:cxn modelId="{87E4B475-B487-4795-99B9-D9CA4146558F}" type="presParOf" srcId="{AED35401-756E-4292-9C80-D0A90839EE3C}" destId="{CD62BA1E-1732-4BCB-94EC-3C1CE456D1E8}" srcOrd="0" destOrd="0" presId="urn:microsoft.com/office/officeart/2005/8/layout/hierarchy3"/>
    <dgm:cxn modelId="{4CA179E3-A2BD-44B7-9050-D992C205BDC5}" type="presParOf" srcId="{CD62BA1E-1732-4BCB-94EC-3C1CE456D1E8}" destId="{EC46EEEE-7795-49F9-A901-9C75EF3B965B}" srcOrd="0" destOrd="0" presId="urn:microsoft.com/office/officeart/2005/8/layout/hierarchy3"/>
    <dgm:cxn modelId="{43FF7DE3-3F2D-47A1-8BDB-CFF0C3626073}" type="presParOf" srcId="{CD62BA1E-1732-4BCB-94EC-3C1CE456D1E8}" destId="{9C6D062C-F7BC-4810-91F6-0020E2443403}" srcOrd="1" destOrd="0" presId="urn:microsoft.com/office/officeart/2005/8/layout/hierarchy3"/>
    <dgm:cxn modelId="{41EDE573-6DF9-4766-B0E3-55977EC39212}" type="presParOf" srcId="{AED35401-756E-4292-9C80-D0A90839EE3C}" destId="{981A0EEA-94D9-46F7-A9DA-BC8AB48CCAD1}" srcOrd="1" destOrd="0" presId="urn:microsoft.com/office/officeart/2005/8/layout/hierarchy3"/>
    <dgm:cxn modelId="{CDE67830-4DC7-4A0C-94AE-4DB70336CB0D}" type="presParOf" srcId="{981A0EEA-94D9-46F7-A9DA-BC8AB48CCAD1}" destId="{421F22C4-ABB4-4902-8776-E24EE52F94B2}" srcOrd="0" destOrd="0" presId="urn:microsoft.com/office/officeart/2005/8/layout/hierarchy3"/>
    <dgm:cxn modelId="{19FF4BA0-F694-4E1B-808B-01523DAE3EAB}" type="presParOf" srcId="{981A0EEA-94D9-46F7-A9DA-BC8AB48CCAD1}" destId="{126D84A5-77A1-4BBC-88EE-2659562923F5}" srcOrd="1" destOrd="0" presId="urn:microsoft.com/office/officeart/2005/8/layout/hierarchy3"/>
    <dgm:cxn modelId="{F9A03A06-152E-4FA6-A60D-1C81F450DA74}" type="presParOf" srcId="{981A0EEA-94D9-46F7-A9DA-BC8AB48CCAD1}" destId="{A4A2E5D5-1131-4FBC-89C6-515B0EAB9B8F}" srcOrd="2" destOrd="0" presId="urn:microsoft.com/office/officeart/2005/8/layout/hierarchy3"/>
    <dgm:cxn modelId="{51DA9E41-EAF8-4652-B1F8-3C915CA7ABD9}" type="presParOf" srcId="{981A0EEA-94D9-46F7-A9DA-BC8AB48CCAD1}" destId="{1E2ABEAD-CB11-43B8-8A83-1FB0E8132796}" srcOrd="3" destOrd="0" presId="urn:microsoft.com/office/officeart/2005/8/layout/hierarchy3"/>
    <dgm:cxn modelId="{5D0E76AB-1CD1-4341-AC15-B0007A4DBBF9}" type="presParOf" srcId="{981A0EEA-94D9-46F7-A9DA-BC8AB48CCAD1}" destId="{F1215FFC-744E-4FAF-BFE1-28FE0F0A0828}" srcOrd="4" destOrd="0" presId="urn:microsoft.com/office/officeart/2005/8/layout/hierarchy3"/>
    <dgm:cxn modelId="{050A1E59-93C2-42B8-B576-47CD6DB3595B}" type="presParOf" srcId="{981A0EEA-94D9-46F7-A9DA-BC8AB48CCAD1}" destId="{C9922414-2715-4ADE-AD5D-4BF03EC198CD}" srcOrd="5" destOrd="0" presId="urn:microsoft.com/office/officeart/2005/8/layout/hierarchy3"/>
    <dgm:cxn modelId="{6BE437D4-1D0B-4F1F-A3DB-725D00599818}" type="presParOf" srcId="{981A0EEA-94D9-46F7-A9DA-BC8AB48CCAD1}" destId="{E27E5006-7B09-4A27-8EEB-8F6005B21F49}" srcOrd="6" destOrd="0" presId="urn:microsoft.com/office/officeart/2005/8/layout/hierarchy3"/>
    <dgm:cxn modelId="{D0BB880C-8B0A-472D-B5FA-5D692A8E5B77}" type="presParOf" srcId="{981A0EEA-94D9-46F7-A9DA-BC8AB48CCAD1}" destId="{9FA90FD4-6C55-4827-BDC5-793F946A4EBD}" srcOrd="7" destOrd="0" presId="urn:microsoft.com/office/officeart/2005/8/layout/hierarchy3"/>
    <dgm:cxn modelId="{D0924ED2-9C0D-4C34-BA62-CF6312DDBA80}" type="presParOf" srcId="{981A0EEA-94D9-46F7-A9DA-BC8AB48CCAD1}" destId="{196BB2DD-A89E-482D-A620-C71C018C57A8}" srcOrd="8" destOrd="0" presId="urn:microsoft.com/office/officeart/2005/8/layout/hierarchy3"/>
    <dgm:cxn modelId="{E77C1632-675C-444C-9822-FDF878FE6352}" type="presParOf" srcId="{981A0EEA-94D9-46F7-A9DA-BC8AB48CCAD1}" destId="{350087C1-C122-4257-8952-E4CEAE87510F}" srcOrd="9" destOrd="0" presId="urn:microsoft.com/office/officeart/2005/8/layout/hierarchy3"/>
    <dgm:cxn modelId="{964D368C-5406-4819-A9DC-DCDB78B0A8D8}" type="presParOf" srcId="{981A0EEA-94D9-46F7-A9DA-BC8AB48CCAD1}" destId="{3DC0B867-E2E0-41D8-A0EA-EA968BE87B7A}" srcOrd="10" destOrd="0" presId="urn:microsoft.com/office/officeart/2005/8/layout/hierarchy3"/>
    <dgm:cxn modelId="{30706E8E-7F6B-46EA-BCAF-5AF58DE0FC28}" type="presParOf" srcId="{981A0EEA-94D9-46F7-A9DA-BC8AB48CCAD1}" destId="{2183B987-2F0D-45B3-934D-7EC32119283B}" srcOrd="11" destOrd="0" presId="urn:microsoft.com/office/officeart/2005/8/layout/hierarchy3"/>
    <dgm:cxn modelId="{458150A8-D44B-4F47-AE2E-82951D98C989}" type="presParOf" srcId="{981A0EEA-94D9-46F7-A9DA-BC8AB48CCAD1}" destId="{59E24154-7945-43E3-AA18-6AA5A82550AB}" srcOrd="12" destOrd="0" presId="urn:microsoft.com/office/officeart/2005/8/layout/hierarchy3"/>
    <dgm:cxn modelId="{8265D86D-6958-4DE9-A576-7E3358B5DCF6}" type="presParOf" srcId="{981A0EEA-94D9-46F7-A9DA-BC8AB48CCAD1}" destId="{C445675E-97E0-4D59-BA3A-6AED247013C2}" srcOrd="13" destOrd="0" presId="urn:microsoft.com/office/officeart/2005/8/layout/hierarchy3"/>
    <dgm:cxn modelId="{23B5E6F2-5788-49A3-BD03-4A2EC1544560}" type="presParOf" srcId="{981A0EEA-94D9-46F7-A9DA-BC8AB48CCAD1}" destId="{CE17D82F-F2EC-43CF-8EFD-6D5723D59A40}" srcOrd="14" destOrd="0" presId="urn:microsoft.com/office/officeart/2005/8/layout/hierarchy3"/>
    <dgm:cxn modelId="{5267CDAC-4363-46D7-9E1A-2C462DD128BD}" type="presParOf" srcId="{981A0EEA-94D9-46F7-A9DA-BC8AB48CCAD1}" destId="{0D3021AF-8863-4161-A7C2-9F792705092A}" srcOrd="15" destOrd="0" presId="urn:microsoft.com/office/officeart/2005/8/layout/hierarchy3"/>
    <dgm:cxn modelId="{587E9A4B-7131-4C2B-813A-AA4AFA50B7C0}" type="presParOf" srcId="{74D748C1-6796-44E7-A454-14B542162675}" destId="{48892AC6-13F1-4AA6-A270-67701D365BF4}" srcOrd="3" destOrd="0" presId="urn:microsoft.com/office/officeart/2005/8/layout/hierarchy3"/>
    <dgm:cxn modelId="{799F7367-7FBC-4E00-A9FA-DE014491959F}" type="presParOf" srcId="{48892AC6-13F1-4AA6-A270-67701D365BF4}" destId="{3EF6304E-041B-4BFA-A6DF-837A6E404992}" srcOrd="0" destOrd="0" presId="urn:microsoft.com/office/officeart/2005/8/layout/hierarchy3"/>
    <dgm:cxn modelId="{BCE0FC43-EE17-4031-B016-A3F5082B4137}" type="presParOf" srcId="{3EF6304E-041B-4BFA-A6DF-837A6E404992}" destId="{A4E3A8E1-3D37-4F8C-8421-7F24011DCA69}" srcOrd="0" destOrd="0" presId="urn:microsoft.com/office/officeart/2005/8/layout/hierarchy3"/>
    <dgm:cxn modelId="{D1050E2A-D1E4-4E39-B268-AA69C445886B}" type="presParOf" srcId="{3EF6304E-041B-4BFA-A6DF-837A6E404992}" destId="{7EB0577C-B5DB-46CA-99E3-1DF8BF7EDA5E}" srcOrd="1" destOrd="0" presId="urn:microsoft.com/office/officeart/2005/8/layout/hierarchy3"/>
    <dgm:cxn modelId="{7183244B-A432-4426-945D-E5A52CA7E22C}" type="presParOf" srcId="{48892AC6-13F1-4AA6-A270-67701D365BF4}" destId="{94BD6B1D-943D-4564-8F0C-6623FF532B71}" srcOrd="1" destOrd="0" presId="urn:microsoft.com/office/officeart/2005/8/layout/hierarchy3"/>
    <dgm:cxn modelId="{AACDAB07-AEF0-47DD-AE86-BF26F5BBC213}" type="presParOf" srcId="{94BD6B1D-943D-4564-8F0C-6623FF532B71}" destId="{D586F29A-53DF-449D-932A-DA5A6F456A12}" srcOrd="0" destOrd="0" presId="urn:microsoft.com/office/officeart/2005/8/layout/hierarchy3"/>
    <dgm:cxn modelId="{88F3B07F-9F18-4833-81B3-01BE267F8BD8}" type="presParOf" srcId="{94BD6B1D-943D-4564-8F0C-6623FF532B71}" destId="{8C968F87-BDC9-4B3D-8B0F-B6DDD08F31F1}" srcOrd="1" destOrd="0" presId="urn:microsoft.com/office/officeart/2005/8/layout/hierarchy3"/>
    <dgm:cxn modelId="{6D14613F-0D2D-4D3E-949E-EFD13896E8C9}" type="presParOf" srcId="{94BD6B1D-943D-4564-8F0C-6623FF532B71}" destId="{FACB2693-467A-4820-9CC2-16E7410E0D2B}" srcOrd="2" destOrd="0" presId="urn:microsoft.com/office/officeart/2005/8/layout/hierarchy3"/>
    <dgm:cxn modelId="{3D156F1D-758B-4448-8A55-7317259123D5}" type="presParOf" srcId="{94BD6B1D-943D-4564-8F0C-6623FF532B71}" destId="{71C7733F-789D-4D51-8714-1370CC5F409B}" srcOrd="3" destOrd="0" presId="urn:microsoft.com/office/officeart/2005/8/layout/hierarchy3"/>
    <dgm:cxn modelId="{70217A0A-2571-4B0C-BC67-F747462F064D}" type="presParOf" srcId="{94BD6B1D-943D-4564-8F0C-6623FF532B71}" destId="{6C7E2180-A9B0-4774-AD8C-4E1ECE8FB83F}" srcOrd="4" destOrd="0" presId="urn:microsoft.com/office/officeart/2005/8/layout/hierarchy3"/>
    <dgm:cxn modelId="{E230FCCB-C6D8-498F-A9A3-9DDA5EC34193}" type="presParOf" srcId="{94BD6B1D-943D-4564-8F0C-6623FF532B71}" destId="{1FBF679B-8325-451E-9610-A06DFE07900F}" srcOrd="5" destOrd="0" presId="urn:microsoft.com/office/officeart/2005/8/layout/hierarchy3"/>
    <dgm:cxn modelId="{4A837BE8-326D-4E40-8CA7-DEAE3CAAB5AD}" type="presParOf" srcId="{94BD6B1D-943D-4564-8F0C-6623FF532B71}" destId="{FC68CFF7-1481-4FA7-9223-9D60D8A0934C}" srcOrd="6" destOrd="0" presId="urn:microsoft.com/office/officeart/2005/8/layout/hierarchy3"/>
    <dgm:cxn modelId="{C62DBAD3-E7E3-4467-85A7-7445FB76A813}" type="presParOf" srcId="{94BD6B1D-943D-4564-8F0C-6623FF532B71}" destId="{99875657-D39D-423C-A6E3-C88029027078}" srcOrd="7" destOrd="0" presId="urn:microsoft.com/office/officeart/2005/8/layout/hierarchy3"/>
    <dgm:cxn modelId="{09ACCAB3-D1F8-47C8-B6E9-7211F32B4240}" type="presParOf" srcId="{94BD6B1D-943D-4564-8F0C-6623FF532B71}" destId="{D986567B-B612-4311-96AC-1C3BF5590338}" srcOrd="8" destOrd="0" presId="urn:microsoft.com/office/officeart/2005/8/layout/hierarchy3"/>
    <dgm:cxn modelId="{334E6586-5EC7-4E33-9151-007223EFDAC4}" type="presParOf" srcId="{94BD6B1D-943D-4564-8F0C-6623FF532B71}" destId="{2F93CDF6-7B55-4276-BB68-9411284E7BE6}" srcOrd="9" destOrd="0" presId="urn:microsoft.com/office/officeart/2005/8/layout/hierarchy3"/>
    <dgm:cxn modelId="{818177BB-CA86-42FB-A754-E3F7B14A1C95}" type="presParOf" srcId="{94BD6B1D-943D-4564-8F0C-6623FF532B71}" destId="{3A183982-BEF8-4664-AFDA-AA9580B704F2}" srcOrd="10" destOrd="0" presId="urn:microsoft.com/office/officeart/2005/8/layout/hierarchy3"/>
    <dgm:cxn modelId="{15E5496B-076A-47FB-8245-3ED2C3683B79}" type="presParOf" srcId="{94BD6B1D-943D-4564-8F0C-6623FF532B71}" destId="{A37D40EA-8F4B-4315-8DDC-3C9322AA9E0D}" srcOrd="11" destOrd="0" presId="urn:microsoft.com/office/officeart/2005/8/layout/hierarchy3"/>
    <dgm:cxn modelId="{0738CF78-3003-48BA-A0B2-1B3F875BF91A}" type="presParOf" srcId="{74D748C1-6796-44E7-A454-14B542162675}" destId="{95451ADF-0BB7-4BDA-85C2-C70D0400B936}" srcOrd="4" destOrd="0" presId="urn:microsoft.com/office/officeart/2005/8/layout/hierarchy3"/>
    <dgm:cxn modelId="{F6F90A15-ADD3-40C5-835E-38CBA008D62A}" type="presParOf" srcId="{95451ADF-0BB7-4BDA-85C2-C70D0400B936}" destId="{72DCFA93-C493-43F0-A45E-8D9B31AB2C29}" srcOrd="0" destOrd="0" presId="urn:microsoft.com/office/officeart/2005/8/layout/hierarchy3"/>
    <dgm:cxn modelId="{A2331B76-5D62-4613-AD61-31C9428AE410}" type="presParOf" srcId="{72DCFA93-C493-43F0-A45E-8D9B31AB2C29}" destId="{0EF4A913-E5D2-45F5-9953-CEF4BF950A6D}" srcOrd="0" destOrd="0" presId="urn:microsoft.com/office/officeart/2005/8/layout/hierarchy3"/>
    <dgm:cxn modelId="{B81B61D6-28DC-431D-ADEC-310814A5DBDA}" type="presParOf" srcId="{72DCFA93-C493-43F0-A45E-8D9B31AB2C29}" destId="{9ECA3053-F078-45EF-BD28-3336BAA61AF3}" srcOrd="1" destOrd="0" presId="urn:microsoft.com/office/officeart/2005/8/layout/hierarchy3"/>
    <dgm:cxn modelId="{B3C7C7E0-F559-4500-BA57-CA740718CFA4}" type="presParOf" srcId="{95451ADF-0BB7-4BDA-85C2-C70D0400B936}" destId="{13B6AC33-D4F9-4CE0-93FE-63747B3A9533}" srcOrd="1" destOrd="0" presId="urn:microsoft.com/office/officeart/2005/8/layout/hierarchy3"/>
    <dgm:cxn modelId="{064DFDAE-9175-42F0-BCD7-57B9FD065511}" type="presParOf" srcId="{13B6AC33-D4F9-4CE0-93FE-63747B3A9533}" destId="{83F13B26-3C39-4EBD-B7A3-CA4367CB9EA1}" srcOrd="0" destOrd="0" presId="urn:microsoft.com/office/officeart/2005/8/layout/hierarchy3"/>
    <dgm:cxn modelId="{0F705A3A-F70A-4729-8E56-331FF6BC0FF3}" type="presParOf" srcId="{13B6AC33-D4F9-4CE0-93FE-63747B3A9533}" destId="{E9B677B1-6514-401A-9532-9D2ECD659A10}" srcOrd="1" destOrd="0" presId="urn:microsoft.com/office/officeart/2005/8/layout/hierarchy3"/>
    <dgm:cxn modelId="{637C4410-6CA9-4C98-AE8F-2ABD40FBC8EF}" type="presParOf" srcId="{13B6AC33-D4F9-4CE0-93FE-63747B3A9533}" destId="{652DADFE-E2A6-45A6-B789-BC6E361B9C68}" srcOrd="2" destOrd="0" presId="urn:microsoft.com/office/officeart/2005/8/layout/hierarchy3"/>
    <dgm:cxn modelId="{C9F79236-12E2-4A9D-BD8F-FA175E68443D}" type="presParOf" srcId="{13B6AC33-D4F9-4CE0-93FE-63747B3A9533}" destId="{CEDADA19-1821-4E54-9B18-7714F453B7B8}" srcOrd="3" destOrd="0" presId="urn:microsoft.com/office/officeart/2005/8/layout/hierarchy3"/>
    <dgm:cxn modelId="{C8B880A8-F000-4FC7-AA91-CC3B6D4C377B}" type="presParOf" srcId="{13B6AC33-D4F9-4CE0-93FE-63747B3A9533}" destId="{E39D331D-CCCF-4F8B-AC9A-45EFA715A38B}" srcOrd="4" destOrd="0" presId="urn:microsoft.com/office/officeart/2005/8/layout/hierarchy3"/>
    <dgm:cxn modelId="{7E82FAD1-71F6-4E54-B32B-7FE039C7E12A}" type="presParOf" srcId="{13B6AC33-D4F9-4CE0-93FE-63747B3A9533}" destId="{78A84E80-D890-436E-9C30-E68BA75E0E79}" srcOrd="5" destOrd="0" presId="urn:microsoft.com/office/officeart/2005/8/layout/hierarchy3"/>
    <dgm:cxn modelId="{E643B28E-B569-4472-83C2-7C58C1B9C49D}" type="presParOf" srcId="{13B6AC33-D4F9-4CE0-93FE-63747B3A9533}" destId="{9D20C6FC-92B4-4CE7-BB06-BBE5A6D3D538}" srcOrd="6" destOrd="0" presId="urn:microsoft.com/office/officeart/2005/8/layout/hierarchy3"/>
    <dgm:cxn modelId="{1C7C570E-BC90-4A8A-B904-C7478C5B9A92}" type="presParOf" srcId="{13B6AC33-D4F9-4CE0-93FE-63747B3A9533}" destId="{C4A727E2-6C57-45DD-B2B7-EDD60C83C875}" srcOrd="7" destOrd="0" presId="urn:microsoft.com/office/officeart/2005/8/layout/hierarchy3"/>
    <dgm:cxn modelId="{60D851B3-4D57-4F7B-B645-CA0874F0331E}" type="presParOf" srcId="{13B6AC33-D4F9-4CE0-93FE-63747B3A9533}" destId="{1BFD526E-95B8-43F5-AAE8-5BEB053A75CE}" srcOrd="8" destOrd="0" presId="urn:microsoft.com/office/officeart/2005/8/layout/hierarchy3"/>
    <dgm:cxn modelId="{65DA0A76-84FF-45EB-A749-CE29DD98EBAA}" type="presParOf" srcId="{13B6AC33-D4F9-4CE0-93FE-63747B3A9533}" destId="{9B15E66D-17EB-40D5-97FC-88E0328920F9}"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1CFE73-9D43-49A1-BFE5-3AA67A2103A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BDBD7E6-4EB0-410A-9992-6344DA927BAA}">
      <dgm:prSet custT="1"/>
      <dgm:spPr/>
      <dgm:t>
        <a:bodyPr/>
        <a:lstStyle/>
        <a:p>
          <a:pPr rtl="0"/>
          <a:r>
            <a:rPr lang="en-US" sz="1800" dirty="0"/>
            <a:t>Product Vision</a:t>
          </a:r>
        </a:p>
      </dgm:t>
    </dgm:pt>
    <dgm:pt modelId="{71255D4D-2245-43CE-AA19-6755B9FF4157}" type="parTrans" cxnId="{3E03E628-5DF3-4C78-8192-E1A810494682}">
      <dgm:prSet/>
      <dgm:spPr/>
      <dgm:t>
        <a:bodyPr/>
        <a:lstStyle/>
        <a:p>
          <a:endParaRPr lang="en-US" sz="2400"/>
        </a:p>
      </dgm:t>
    </dgm:pt>
    <dgm:pt modelId="{32985A90-7AAD-4C7C-8940-B0C4CDFDCA53}" type="sibTrans" cxnId="{3E03E628-5DF3-4C78-8192-E1A810494682}">
      <dgm:prSet/>
      <dgm:spPr/>
      <dgm:t>
        <a:bodyPr/>
        <a:lstStyle/>
        <a:p>
          <a:endParaRPr lang="en-US" sz="2400"/>
        </a:p>
      </dgm:t>
    </dgm:pt>
    <dgm:pt modelId="{BF4C8F9F-6595-4ACB-9F14-F7AD50F11637}">
      <dgm:prSet custT="1"/>
      <dgm:spPr/>
      <dgm:t>
        <a:bodyPr/>
        <a:lstStyle/>
        <a:p>
          <a:pPr rtl="0"/>
          <a:r>
            <a:rPr lang="en-US" sz="1800" dirty="0"/>
            <a:t>Product Backlog</a:t>
          </a:r>
        </a:p>
      </dgm:t>
    </dgm:pt>
    <dgm:pt modelId="{0EBC5828-9A7D-49A8-9154-F491FC7AE7FE}" type="parTrans" cxnId="{EE07C00F-5D80-4E26-87D1-A098FF027B72}">
      <dgm:prSet/>
      <dgm:spPr/>
      <dgm:t>
        <a:bodyPr/>
        <a:lstStyle/>
        <a:p>
          <a:endParaRPr lang="en-US" sz="2400"/>
        </a:p>
      </dgm:t>
    </dgm:pt>
    <dgm:pt modelId="{1B41BEE3-FAAF-4A66-8C0A-9B61AD178C27}" type="sibTrans" cxnId="{EE07C00F-5D80-4E26-87D1-A098FF027B72}">
      <dgm:prSet/>
      <dgm:spPr/>
      <dgm:t>
        <a:bodyPr/>
        <a:lstStyle/>
        <a:p>
          <a:endParaRPr lang="en-US" sz="2400"/>
        </a:p>
      </dgm:t>
    </dgm:pt>
    <dgm:pt modelId="{5031DBD0-1AD5-442D-9ACF-2E4C3538A7E9}">
      <dgm:prSet custT="1"/>
      <dgm:spPr/>
      <dgm:t>
        <a:bodyPr/>
        <a:lstStyle/>
        <a:p>
          <a:pPr rtl="0"/>
          <a:r>
            <a:rPr lang="en-US" sz="2000" dirty="0"/>
            <a:t>Project Kickoff</a:t>
          </a:r>
        </a:p>
      </dgm:t>
    </dgm:pt>
    <dgm:pt modelId="{C3EB4A8A-A5F3-4E94-B869-0000B2AF81B9}" type="parTrans" cxnId="{9BB971DD-424B-4A80-8A4E-05A95033652A}">
      <dgm:prSet/>
      <dgm:spPr/>
      <dgm:t>
        <a:bodyPr/>
        <a:lstStyle/>
        <a:p>
          <a:endParaRPr lang="en-US" sz="2400"/>
        </a:p>
      </dgm:t>
    </dgm:pt>
    <dgm:pt modelId="{56292147-9848-4A9A-A948-44EA9ECF96BC}" type="sibTrans" cxnId="{9BB971DD-424B-4A80-8A4E-05A95033652A}">
      <dgm:prSet/>
      <dgm:spPr/>
      <dgm:t>
        <a:bodyPr/>
        <a:lstStyle/>
        <a:p>
          <a:endParaRPr lang="en-US" sz="2400"/>
        </a:p>
      </dgm:t>
    </dgm:pt>
    <dgm:pt modelId="{A608DAC5-3583-4630-82C7-A884B7629DA4}">
      <dgm:prSet custT="1"/>
      <dgm:spPr/>
      <dgm:t>
        <a:bodyPr/>
        <a:lstStyle/>
        <a:p>
          <a:pPr rtl="0"/>
          <a:r>
            <a:rPr lang="en-US" sz="2000" dirty="0"/>
            <a:t>Release Planning</a:t>
          </a:r>
        </a:p>
      </dgm:t>
    </dgm:pt>
    <dgm:pt modelId="{A904AD94-B81C-456D-824C-3F977BA320FE}" type="parTrans" cxnId="{B2BB0E83-5522-4BDF-AEBF-7C2D11BE86B4}">
      <dgm:prSet/>
      <dgm:spPr/>
      <dgm:t>
        <a:bodyPr/>
        <a:lstStyle/>
        <a:p>
          <a:endParaRPr lang="en-US" sz="2400"/>
        </a:p>
      </dgm:t>
    </dgm:pt>
    <dgm:pt modelId="{4C8A3B06-9A8A-4E10-96DD-14060B152468}" type="sibTrans" cxnId="{B2BB0E83-5522-4BDF-AEBF-7C2D11BE86B4}">
      <dgm:prSet/>
      <dgm:spPr/>
      <dgm:t>
        <a:bodyPr/>
        <a:lstStyle/>
        <a:p>
          <a:endParaRPr lang="en-US" sz="2400"/>
        </a:p>
      </dgm:t>
    </dgm:pt>
    <dgm:pt modelId="{67E22716-198F-4619-93E4-2F290B22F85D}" type="pres">
      <dgm:prSet presAssocID="{D51CFE73-9D43-49A1-BFE5-3AA67A2103AE}" presName="Name0" presStyleCnt="0">
        <dgm:presLayoutVars>
          <dgm:dir/>
          <dgm:animLvl val="lvl"/>
          <dgm:resizeHandles val="exact"/>
        </dgm:presLayoutVars>
      </dgm:prSet>
      <dgm:spPr/>
    </dgm:pt>
    <dgm:pt modelId="{3A1E9706-9B37-4C19-9878-C532B85FDCBE}" type="pres">
      <dgm:prSet presAssocID="{A608DAC5-3583-4630-82C7-A884B7629DA4}" presName="boxAndChildren" presStyleCnt="0"/>
      <dgm:spPr/>
    </dgm:pt>
    <dgm:pt modelId="{48E9637D-497F-4A6B-9BEF-B681D35F4CDE}" type="pres">
      <dgm:prSet presAssocID="{A608DAC5-3583-4630-82C7-A884B7629DA4}" presName="parentTextBox" presStyleLbl="node1" presStyleIdx="0" presStyleCnt="4" custScaleY="2000000"/>
      <dgm:spPr/>
    </dgm:pt>
    <dgm:pt modelId="{81DE4399-46C3-4FCF-BD0B-952B7F32221D}" type="pres">
      <dgm:prSet presAssocID="{56292147-9848-4A9A-A948-44EA9ECF96BC}" presName="sp" presStyleCnt="0"/>
      <dgm:spPr/>
    </dgm:pt>
    <dgm:pt modelId="{CD206A99-4B14-4AFA-A971-162DBC146B31}" type="pres">
      <dgm:prSet presAssocID="{5031DBD0-1AD5-442D-9ACF-2E4C3538A7E9}" presName="arrowAndChildren" presStyleCnt="0"/>
      <dgm:spPr/>
    </dgm:pt>
    <dgm:pt modelId="{575F12AE-C8B0-4FFF-A488-5D69E89AE106}" type="pres">
      <dgm:prSet presAssocID="{5031DBD0-1AD5-442D-9ACF-2E4C3538A7E9}" presName="parentTextArrow" presStyleLbl="node1" presStyleIdx="1" presStyleCnt="4" custScaleY="2000000"/>
      <dgm:spPr/>
    </dgm:pt>
    <dgm:pt modelId="{CF355157-91DC-4C7E-89A6-E374B79022C9}" type="pres">
      <dgm:prSet presAssocID="{1B41BEE3-FAAF-4A66-8C0A-9B61AD178C27}" presName="sp" presStyleCnt="0"/>
      <dgm:spPr/>
    </dgm:pt>
    <dgm:pt modelId="{8B1265B5-D608-4EAC-9EAC-1BD1DEBBB196}" type="pres">
      <dgm:prSet presAssocID="{BF4C8F9F-6595-4ACB-9F14-F7AD50F11637}" presName="arrowAndChildren" presStyleCnt="0"/>
      <dgm:spPr/>
    </dgm:pt>
    <dgm:pt modelId="{433ED993-73DF-4E74-9AD7-E7815B562117}" type="pres">
      <dgm:prSet presAssocID="{BF4C8F9F-6595-4ACB-9F14-F7AD50F11637}" presName="parentTextArrow" presStyleLbl="node1" presStyleIdx="2" presStyleCnt="4" custScaleY="2000000"/>
      <dgm:spPr/>
    </dgm:pt>
    <dgm:pt modelId="{C9B01683-FE00-4A0D-9E86-8DC895BDC60C}" type="pres">
      <dgm:prSet presAssocID="{32985A90-7AAD-4C7C-8940-B0C4CDFDCA53}" presName="sp" presStyleCnt="0"/>
      <dgm:spPr/>
    </dgm:pt>
    <dgm:pt modelId="{3824B0A8-BF36-494B-8C2E-48C346463F2F}" type="pres">
      <dgm:prSet presAssocID="{7BDBD7E6-4EB0-410A-9992-6344DA927BAA}" presName="arrowAndChildren" presStyleCnt="0"/>
      <dgm:spPr/>
    </dgm:pt>
    <dgm:pt modelId="{1C84AC73-079C-4B41-95C3-D38EEEC4239E}" type="pres">
      <dgm:prSet presAssocID="{7BDBD7E6-4EB0-410A-9992-6344DA927BAA}" presName="parentTextArrow" presStyleLbl="node1" presStyleIdx="3" presStyleCnt="4" custScaleY="2000000" custLinFactNeighborX="2703" custLinFactNeighborY="-5743"/>
      <dgm:spPr/>
    </dgm:pt>
  </dgm:ptLst>
  <dgm:cxnLst>
    <dgm:cxn modelId="{EE07C00F-5D80-4E26-87D1-A098FF027B72}" srcId="{D51CFE73-9D43-49A1-BFE5-3AA67A2103AE}" destId="{BF4C8F9F-6595-4ACB-9F14-F7AD50F11637}" srcOrd="1" destOrd="0" parTransId="{0EBC5828-9A7D-49A8-9154-F491FC7AE7FE}" sibTransId="{1B41BEE3-FAAF-4A66-8C0A-9B61AD178C27}"/>
    <dgm:cxn modelId="{3E03E628-5DF3-4C78-8192-E1A810494682}" srcId="{D51CFE73-9D43-49A1-BFE5-3AA67A2103AE}" destId="{7BDBD7E6-4EB0-410A-9992-6344DA927BAA}" srcOrd="0" destOrd="0" parTransId="{71255D4D-2245-43CE-AA19-6755B9FF4157}" sibTransId="{32985A90-7AAD-4C7C-8940-B0C4CDFDCA53}"/>
    <dgm:cxn modelId="{819B4F3E-4B46-489A-80D1-084032FAA4A1}" type="presOf" srcId="{D51CFE73-9D43-49A1-BFE5-3AA67A2103AE}" destId="{67E22716-198F-4619-93E4-2F290B22F85D}" srcOrd="0" destOrd="0" presId="urn:microsoft.com/office/officeart/2005/8/layout/process4"/>
    <dgm:cxn modelId="{F6240E62-F860-40F6-95FB-8E542B6B9267}" type="presOf" srcId="{BF4C8F9F-6595-4ACB-9F14-F7AD50F11637}" destId="{433ED993-73DF-4E74-9AD7-E7815B562117}" srcOrd="0" destOrd="0" presId="urn:microsoft.com/office/officeart/2005/8/layout/process4"/>
    <dgm:cxn modelId="{B2BB0E83-5522-4BDF-AEBF-7C2D11BE86B4}" srcId="{D51CFE73-9D43-49A1-BFE5-3AA67A2103AE}" destId="{A608DAC5-3583-4630-82C7-A884B7629DA4}" srcOrd="3" destOrd="0" parTransId="{A904AD94-B81C-456D-824C-3F977BA320FE}" sibTransId="{4C8A3B06-9A8A-4E10-96DD-14060B152468}"/>
    <dgm:cxn modelId="{2DF904C4-7454-42DF-AC59-30356B70BEE1}" type="presOf" srcId="{A608DAC5-3583-4630-82C7-A884B7629DA4}" destId="{48E9637D-497F-4A6B-9BEF-B681D35F4CDE}" srcOrd="0" destOrd="0" presId="urn:microsoft.com/office/officeart/2005/8/layout/process4"/>
    <dgm:cxn modelId="{3F1D9EC5-6000-4DE0-8E1D-C7BB742DDDA4}" type="presOf" srcId="{5031DBD0-1AD5-442D-9ACF-2E4C3538A7E9}" destId="{575F12AE-C8B0-4FFF-A488-5D69E89AE106}" srcOrd="0" destOrd="0" presId="urn:microsoft.com/office/officeart/2005/8/layout/process4"/>
    <dgm:cxn modelId="{6E7747C9-A7D8-42AF-8CA5-F7A7B7E0C836}" type="presOf" srcId="{7BDBD7E6-4EB0-410A-9992-6344DA927BAA}" destId="{1C84AC73-079C-4B41-95C3-D38EEEC4239E}" srcOrd="0" destOrd="0" presId="urn:microsoft.com/office/officeart/2005/8/layout/process4"/>
    <dgm:cxn modelId="{9BB971DD-424B-4A80-8A4E-05A95033652A}" srcId="{D51CFE73-9D43-49A1-BFE5-3AA67A2103AE}" destId="{5031DBD0-1AD5-442D-9ACF-2E4C3538A7E9}" srcOrd="2" destOrd="0" parTransId="{C3EB4A8A-A5F3-4E94-B869-0000B2AF81B9}" sibTransId="{56292147-9848-4A9A-A948-44EA9ECF96BC}"/>
    <dgm:cxn modelId="{BB5C0E3E-262B-4611-A3B2-E845BAA214E4}" type="presParOf" srcId="{67E22716-198F-4619-93E4-2F290B22F85D}" destId="{3A1E9706-9B37-4C19-9878-C532B85FDCBE}" srcOrd="0" destOrd="0" presId="urn:microsoft.com/office/officeart/2005/8/layout/process4"/>
    <dgm:cxn modelId="{C4D64FA5-904D-4402-BA39-217C1E7DC4B9}" type="presParOf" srcId="{3A1E9706-9B37-4C19-9878-C532B85FDCBE}" destId="{48E9637D-497F-4A6B-9BEF-B681D35F4CDE}" srcOrd="0" destOrd="0" presId="urn:microsoft.com/office/officeart/2005/8/layout/process4"/>
    <dgm:cxn modelId="{87CBA1F5-06ED-4D2D-AF11-C9258CE523A4}" type="presParOf" srcId="{67E22716-198F-4619-93E4-2F290B22F85D}" destId="{81DE4399-46C3-4FCF-BD0B-952B7F32221D}" srcOrd="1" destOrd="0" presId="urn:microsoft.com/office/officeart/2005/8/layout/process4"/>
    <dgm:cxn modelId="{AF8B44D8-75E0-4611-A424-40EE8C7E1CEA}" type="presParOf" srcId="{67E22716-198F-4619-93E4-2F290B22F85D}" destId="{CD206A99-4B14-4AFA-A971-162DBC146B31}" srcOrd="2" destOrd="0" presId="urn:microsoft.com/office/officeart/2005/8/layout/process4"/>
    <dgm:cxn modelId="{05843520-9FE7-4C59-B28F-9360CAF7302E}" type="presParOf" srcId="{CD206A99-4B14-4AFA-A971-162DBC146B31}" destId="{575F12AE-C8B0-4FFF-A488-5D69E89AE106}" srcOrd="0" destOrd="0" presId="urn:microsoft.com/office/officeart/2005/8/layout/process4"/>
    <dgm:cxn modelId="{C992ADD1-0BDA-47B3-84D2-17E4AED0D448}" type="presParOf" srcId="{67E22716-198F-4619-93E4-2F290B22F85D}" destId="{CF355157-91DC-4C7E-89A6-E374B79022C9}" srcOrd="3" destOrd="0" presId="urn:microsoft.com/office/officeart/2005/8/layout/process4"/>
    <dgm:cxn modelId="{4B823E5B-BF04-4FDE-9D87-7DD7CB1A01C6}" type="presParOf" srcId="{67E22716-198F-4619-93E4-2F290B22F85D}" destId="{8B1265B5-D608-4EAC-9EAC-1BD1DEBBB196}" srcOrd="4" destOrd="0" presId="urn:microsoft.com/office/officeart/2005/8/layout/process4"/>
    <dgm:cxn modelId="{8E92CEB4-A1CA-4A10-93B2-9C0CF94B66CB}" type="presParOf" srcId="{8B1265B5-D608-4EAC-9EAC-1BD1DEBBB196}" destId="{433ED993-73DF-4E74-9AD7-E7815B562117}" srcOrd="0" destOrd="0" presId="urn:microsoft.com/office/officeart/2005/8/layout/process4"/>
    <dgm:cxn modelId="{7EBF984E-A3A9-4316-86E3-15C1956F0DB6}" type="presParOf" srcId="{67E22716-198F-4619-93E4-2F290B22F85D}" destId="{C9B01683-FE00-4A0D-9E86-8DC895BDC60C}" srcOrd="5" destOrd="0" presId="urn:microsoft.com/office/officeart/2005/8/layout/process4"/>
    <dgm:cxn modelId="{32468C63-F21D-4F77-9B2B-01E4411318A1}" type="presParOf" srcId="{67E22716-198F-4619-93E4-2F290B22F85D}" destId="{3824B0A8-BF36-494B-8C2E-48C346463F2F}" srcOrd="6" destOrd="0" presId="urn:microsoft.com/office/officeart/2005/8/layout/process4"/>
    <dgm:cxn modelId="{B7235CCB-8BCC-4195-BE07-7B30159579E6}" type="presParOf" srcId="{3824B0A8-BF36-494B-8C2E-48C346463F2F}" destId="{1C84AC73-079C-4B41-95C3-D38EEEC423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07991E-0257-4697-83F3-9FAEC22657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FA78414-79AB-44B3-B0B7-E6CA03F6E844}">
      <dgm:prSet/>
      <dgm:spPr/>
      <dgm:t>
        <a:bodyPr/>
        <a:lstStyle/>
        <a:p>
          <a:pPr rtl="0"/>
          <a:r>
            <a:rPr lang="en-US" dirty="0"/>
            <a:t>Phase1</a:t>
          </a:r>
        </a:p>
      </dgm:t>
    </dgm:pt>
    <dgm:pt modelId="{3CE04C94-F51E-4C3D-AD29-A104A9D974D0}" type="parTrans" cxnId="{238B851B-38FD-40C3-8B2C-0764B05B439D}">
      <dgm:prSet/>
      <dgm:spPr/>
      <dgm:t>
        <a:bodyPr/>
        <a:lstStyle/>
        <a:p>
          <a:endParaRPr lang="en-US"/>
        </a:p>
      </dgm:t>
    </dgm:pt>
    <dgm:pt modelId="{1117FD35-9C24-4A78-949C-B8693400B2C0}" type="sibTrans" cxnId="{238B851B-38FD-40C3-8B2C-0764B05B439D}">
      <dgm:prSet/>
      <dgm:spPr/>
      <dgm:t>
        <a:bodyPr/>
        <a:lstStyle/>
        <a:p>
          <a:endParaRPr lang="en-US"/>
        </a:p>
      </dgm:t>
    </dgm:pt>
    <dgm:pt modelId="{531C7028-F934-4489-AF22-F982AE853737}">
      <dgm:prSet/>
      <dgm:spPr/>
      <dgm:t>
        <a:bodyPr/>
        <a:lstStyle/>
        <a:p>
          <a:pPr rtl="0"/>
          <a:r>
            <a:rPr lang="en-US" dirty="0"/>
            <a:t>Phase2</a:t>
          </a:r>
        </a:p>
      </dgm:t>
    </dgm:pt>
    <dgm:pt modelId="{B4434136-9FEF-4381-A22A-93982923B307}" type="parTrans" cxnId="{ED564931-BDE3-40AA-8530-562160124B16}">
      <dgm:prSet/>
      <dgm:spPr/>
      <dgm:t>
        <a:bodyPr/>
        <a:lstStyle/>
        <a:p>
          <a:endParaRPr lang="en-US"/>
        </a:p>
      </dgm:t>
    </dgm:pt>
    <dgm:pt modelId="{BD604E28-DEB4-4969-9C6A-238100E8FECA}" type="sibTrans" cxnId="{ED564931-BDE3-40AA-8530-562160124B16}">
      <dgm:prSet/>
      <dgm:spPr/>
      <dgm:t>
        <a:bodyPr/>
        <a:lstStyle/>
        <a:p>
          <a:endParaRPr lang="en-US"/>
        </a:p>
      </dgm:t>
    </dgm:pt>
    <dgm:pt modelId="{5ACF85EB-C5E6-4ADA-876C-16531F0DC2AD}">
      <dgm:prSet/>
      <dgm:spPr/>
      <dgm:t>
        <a:bodyPr/>
        <a:lstStyle/>
        <a:p>
          <a:pPr rtl="0"/>
          <a:r>
            <a:rPr lang="en-US" dirty="0"/>
            <a:t>Phase3</a:t>
          </a:r>
        </a:p>
      </dgm:t>
    </dgm:pt>
    <dgm:pt modelId="{82AA24E3-6C9D-4E69-8B2E-BD482933053F}" type="parTrans" cxnId="{8B016160-1482-49C2-B9D1-87F597169AFA}">
      <dgm:prSet/>
      <dgm:spPr/>
      <dgm:t>
        <a:bodyPr/>
        <a:lstStyle/>
        <a:p>
          <a:endParaRPr lang="en-US"/>
        </a:p>
      </dgm:t>
    </dgm:pt>
    <dgm:pt modelId="{2A7C3F67-A9B5-480D-91CE-4F6EB00BE052}" type="sibTrans" cxnId="{8B016160-1482-49C2-B9D1-87F597169AFA}">
      <dgm:prSet/>
      <dgm:spPr/>
      <dgm:t>
        <a:bodyPr/>
        <a:lstStyle/>
        <a:p>
          <a:endParaRPr lang="en-US"/>
        </a:p>
      </dgm:t>
    </dgm:pt>
    <dgm:pt modelId="{8CC906BE-B374-492E-B36A-9CF98289570D}">
      <dgm:prSet/>
      <dgm:spPr/>
      <dgm:t>
        <a:bodyPr/>
        <a:lstStyle/>
        <a:p>
          <a:pPr rtl="0"/>
          <a:r>
            <a:rPr lang="en-US" dirty="0"/>
            <a:t>Phase4</a:t>
          </a:r>
        </a:p>
      </dgm:t>
    </dgm:pt>
    <dgm:pt modelId="{14D892C1-1BB2-43DA-93BF-CBA2E77B1B9A}" type="parTrans" cxnId="{BF6610BE-CB8E-44E3-AA4D-2EDAA4DE7D55}">
      <dgm:prSet/>
      <dgm:spPr/>
      <dgm:t>
        <a:bodyPr/>
        <a:lstStyle/>
        <a:p>
          <a:endParaRPr lang="en-US"/>
        </a:p>
      </dgm:t>
    </dgm:pt>
    <dgm:pt modelId="{146113D9-61D1-48AE-BB20-71515175A6E6}" type="sibTrans" cxnId="{BF6610BE-CB8E-44E3-AA4D-2EDAA4DE7D55}">
      <dgm:prSet/>
      <dgm:spPr/>
      <dgm:t>
        <a:bodyPr/>
        <a:lstStyle/>
        <a:p>
          <a:endParaRPr lang="en-US"/>
        </a:p>
      </dgm:t>
    </dgm:pt>
    <dgm:pt modelId="{9A050D65-2F10-4519-BFF2-1B3673BC80E2}">
      <dgm:prSet/>
      <dgm:spPr/>
      <dgm:t>
        <a:bodyPr/>
        <a:lstStyle/>
        <a:p>
          <a:pPr rtl="0"/>
          <a:r>
            <a:rPr lang="en-US" dirty="0"/>
            <a:t>Phase5</a:t>
          </a:r>
        </a:p>
      </dgm:t>
    </dgm:pt>
    <dgm:pt modelId="{0CC35757-4E53-4589-A247-13D8402A2CDB}" type="parTrans" cxnId="{AFCDA2F2-E500-4051-B3B6-24218060C0B0}">
      <dgm:prSet/>
      <dgm:spPr/>
      <dgm:t>
        <a:bodyPr/>
        <a:lstStyle/>
        <a:p>
          <a:endParaRPr lang="en-US"/>
        </a:p>
      </dgm:t>
    </dgm:pt>
    <dgm:pt modelId="{91CC6A59-F7A1-4F7B-8BD4-6F3DA314224C}" type="sibTrans" cxnId="{AFCDA2F2-E500-4051-B3B6-24218060C0B0}">
      <dgm:prSet/>
      <dgm:spPr/>
      <dgm:t>
        <a:bodyPr/>
        <a:lstStyle/>
        <a:p>
          <a:endParaRPr lang="en-US"/>
        </a:p>
      </dgm:t>
    </dgm:pt>
    <dgm:pt modelId="{4C63F574-523D-4052-8C74-C6C9B536DDF2}">
      <dgm:prSet/>
      <dgm:spPr/>
      <dgm:t>
        <a:bodyPr/>
        <a:lstStyle/>
        <a:p>
          <a:pPr rtl="0"/>
          <a:r>
            <a:rPr lang="en-US" dirty="0"/>
            <a:t>Define</a:t>
          </a:r>
        </a:p>
      </dgm:t>
    </dgm:pt>
    <dgm:pt modelId="{E008BC5D-E91E-466C-8A0E-5A3EAFAE714E}" type="parTrans" cxnId="{B4A9876B-6E0C-4C4C-94D3-B56F4AD274AA}">
      <dgm:prSet/>
      <dgm:spPr/>
      <dgm:t>
        <a:bodyPr/>
        <a:lstStyle/>
        <a:p>
          <a:endParaRPr lang="en-US"/>
        </a:p>
      </dgm:t>
    </dgm:pt>
    <dgm:pt modelId="{88B02C41-4D36-4917-BACB-A8FD408AF7BB}" type="sibTrans" cxnId="{B4A9876B-6E0C-4C4C-94D3-B56F4AD274AA}">
      <dgm:prSet/>
      <dgm:spPr/>
      <dgm:t>
        <a:bodyPr/>
        <a:lstStyle/>
        <a:p>
          <a:endParaRPr lang="en-US"/>
        </a:p>
      </dgm:t>
    </dgm:pt>
    <dgm:pt modelId="{CAB9AF16-4841-457F-BA39-3C0211C4D59F}">
      <dgm:prSet/>
      <dgm:spPr/>
      <dgm:t>
        <a:bodyPr/>
        <a:lstStyle/>
        <a:p>
          <a:pPr rtl="0"/>
          <a:r>
            <a:rPr lang="en-US" dirty="0"/>
            <a:t>Design</a:t>
          </a:r>
        </a:p>
      </dgm:t>
    </dgm:pt>
    <dgm:pt modelId="{751DC7DC-F95B-4BC7-B346-2A8BFE14B615}" type="parTrans" cxnId="{C45840C9-4F60-4BFC-BD19-5E856448576B}">
      <dgm:prSet/>
      <dgm:spPr/>
      <dgm:t>
        <a:bodyPr/>
        <a:lstStyle/>
        <a:p>
          <a:endParaRPr lang="en-US"/>
        </a:p>
      </dgm:t>
    </dgm:pt>
    <dgm:pt modelId="{17126211-F375-4C8A-8974-FDEE6058F4E7}" type="sibTrans" cxnId="{C45840C9-4F60-4BFC-BD19-5E856448576B}">
      <dgm:prSet/>
      <dgm:spPr/>
      <dgm:t>
        <a:bodyPr/>
        <a:lstStyle/>
        <a:p>
          <a:endParaRPr lang="en-US"/>
        </a:p>
      </dgm:t>
    </dgm:pt>
    <dgm:pt modelId="{80E2C1E8-BBAD-4F87-A584-5A3BC983AF6E}">
      <dgm:prSet/>
      <dgm:spPr/>
      <dgm:t>
        <a:bodyPr/>
        <a:lstStyle/>
        <a:p>
          <a:pPr rtl="0"/>
          <a:r>
            <a:rPr lang="en-US" dirty="0"/>
            <a:t>Develop</a:t>
          </a:r>
        </a:p>
      </dgm:t>
    </dgm:pt>
    <dgm:pt modelId="{7D90261C-A224-48F9-A445-6132DC92B218}" type="parTrans" cxnId="{4A58F6A3-7617-4667-AB6D-C9ED35446575}">
      <dgm:prSet/>
      <dgm:spPr/>
      <dgm:t>
        <a:bodyPr/>
        <a:lstStyle/>
        <a:p>
          <a:endParaRPr lang="en-US"/>
        </a:p>
      </dgm:t>
    </dgm:pt>
    <dgm:pt modelId="{2FF33A68-7F96-441E-87A0-809ACC5D0DC0}" type="sibTrans" cxnId="{4A58F6A3-7617-4667-AB6D-C9ED35446575}">
      <dgm:prSet/>
      <dgm:spPr/>
      <dgm:t>
        <a:bodyPr/>
        <a:lstStyle/>
        <a:p>
          <a:endParaRPr lang="en-US"/>
        </a:p>
      </dgm:t>
    </dgm:pt>
    <dgm:pt modelId="{E4A35909-BF15-4408-8CE6-B039DE32E7EC}">
      <dgm:prSet/>
      <dgm:spPr/>
      <dgm:t>
        <a:bodyPr/>
        <a:lstStyle/>
        <a:p>
          <a:pPr rtl="0"/>
          <a:r>
            <a:rPr lang="en-US" dirty="0"/>
            <a:t>Test</a:t>
          </a:r>
        </a:p>
      </dgm:t>
    </dgm:pt>
    <dgm:pt modelId="{B1AB2C3E-3B28-4C26-9985-F7BE29DDBBDC}" type="parTrans" cxnId="{2670CE87-3292-40A7-8016-82AA359EB7D5}">
      <dgm:prSet/>
      <dgm:spPr/>
      <dgm:t>
        <a:bodyPr/>
        <a:lstStyle/>
        <a:p>
          <a:endParaRPr lang="en-US"/>
        </a:p>
      </dgm:t>
    </dgm:pt>
    <dgm:pt modelId="{82EBF904-978B-48E5-BEAD-CE0ED151DEF9}" type="sibTrans" cxnId="{2670CE87-3292-40A7-8016-82AA359EB7D5}">
      <dgm:prSet/>
      <dgm:spPr/>
      <dgm:t>
        <a:bodyPr/>
        <a:lstStyle/>
        <a:p>
          <a:endParaRPr lang="en-US"/>
        </a:p>
      </dgm:t>
    </dgm:pt>
    <dgm:pt modelId="{AC1FA38B-1A0E-49F8-B328-2FD04A6CFEE0}">
      <dgm:prSet/>
      <dgm:spPr/>
      <dgm:t>
        <a:bodyPr/>
        <a:lstStyle/>
        <a:p>
          <a:pPr rtl="0"/>
          <a:r>
            <a:rPr lang="en-US" dirty="0"/>
            <a:t>Deploy</a:t>
          </a:r>
        </a:p>
      </dgm:t>
    </dgm:pt>
    <dgm:pt modelId="{4D69D291-DBE3-4EE1-B015-9FEF808D10F8}" type="parTrans" cxnId="{A15BB496-305D-4692-905E-575A6AEFBC7E}">
      <dgm:prSet/>
      <dgm:spPr/>
      <dgm:t>
        <a:bodyPr/>
        <a:lstStyle/>
        <a:p>
          <a:endParaRPr lang="en-US"/>
        </a:p>
      </dgm:t>
    </dgm:pt>
    <dgm:pt modelId="{2F21BCB7-E6D7-42D5-8079-FB8BC09CCA3B}" type="sibTrans" cxnId="{A15BB496-305D-4692-905E-575A6AEFBC7E}">
      <dgm:prSet/>
      <dgm:spPr/>
      <dgm:t>
        <a:bodyPr/>
        <a:lstStyle/>
        <a:p>
          <a:endParaRPr lang="en-US"/>
        </a:p>
      </dgm:t>
    </dgm:pt>
    <dgm:pt modelId="{38F08F05-A099-4529-BBBF-F244A5F56F0B}">
      <dgm:prSet custT="1"/>
      <dgm:spPr/>
      <dgm:t>
        <a:bodyPr/>
        <a:lstStyle/>
        <a:p>
          <a:pPr rtl="0"/>
          <a:r>
            <a:rPr lang="en-US" sz="2800" b="1" dirty="0"/>
            <a:t>$</a:t>
          </a:r>
        </a:p>
      </dgm:t>
    </dgm:pt>
    <dgm:pt modelId="{2AA9E3CC-B431-4A3F-9262-FE2D37CDD71F}" type="parTrans" cxnId="{8F7809A7-D4BA-42FA-9F07-394483FD31B6}">
      <dgm:prSet/>
      <dgm:spPr/>
      <dgm:t>
        <a:bodyPr/>
        <a:lstStyle/>
        <a:p>
          <a:endParaRPr lang="en-US"/>
        </a:p>
      </dgm:t>
    </dgm:pt>
    <dgm:pt modelId="{65F6A5E8-D576-4D2A-8819-88F10FADE8B1}" type="sibTrans" cxnId="{8F7809A7-D4BA-42FA-9F07-394483FD31B6}">
      <dgm:prSet/>
      <dgm:spPr/>
      <dgm:t>
        <a:bodyPr/>
        <a:lstStyle/>
        <a:p>
          <a:endParaRPr lang="en-US"/>
        </a:p>
      </dgm:t>
    </dgm:pt>
    <dgm:pt modelId="{5B25CF9F-A5CD-4FFA-B09B-45317F95D840}" type="pres">
      <dgm:prSet presAssocID="{7607991E-0257-4697-83F3-9FAEC22657C8}" presName="Name0" presStyleCnt="0">
        <dgm:presLayoutVars>
          <dgm:dir/>
          <dgm:animLvl val="lvl"/>
          <dgm:resizeHandles val="exact"/>
        </dgm:presLayoutVars>
      </dgm:prSet>
      <dgm:spPr/>
    </dgm:pt>
    <dgm:pt modelId="{E09688C1-3EFE-418D-BD63-13AB690257BD}" type="pres">
      <dgm:prSet presAssocID="{5FA78414-79AB-44B3-B0B7-E6CA03F6E844}" presName="linNode" presStyleCnt="0"/>
      <dgm:spPr/>
    </dgm:pt>
    <dgm:pt modelId="{BCE360B0-5BB2-404D-B99C-83BAB3C402C0}" type="pres">
      <dgm:prSet presAssocID="{5FA78414-79AB-44B3-B0B7-E6CA03F6E844}" presName="parentText" presStyleLbl="node1" presStyleIdx="0" presStyleCnt="6">
        <dgm:presLayoutVars>
          <dgm:chMax val="1"/>
          <dgm:bulletEnabled val="1"/>
        </dgm:presLayoutVars>
      </dgm:prSet>
      <dgm:spPr/>
    </dgm:pt>
    <dgm:pt modelId="{D3395A2E-A3B4-44DE-B8AD-492598C11925}" type="pres">
      <dgm:prSet presAssocID="{5FA78414-79AB-44B3-B0B7-E6CA03F6E844}" presName="descendantText" presStyleLbl="alignAccFollowNode1" presStyleIdx="0" presStyleCnt="5">
        <dgm:presLayoutVars>
          <dgm:bulletEnabled val="1"/>
        </dgm:presLayoutVars>
      </dgm:prSet>
      <dgm:spPr/>
    </dgm:pt>
    <dgm:pt modelId="{6FBD259E-A8C3-419A-972A-2FC5B77730B8}" type="pres">
      <dgm:prSet presAssocID="{1117FD35-9C24-4A78-949C-B8693400B2C0}" presName="sp" presStyleCnt="0"/>
      <dgm:spPr/>
    </dgm:pt>
    <dgm:pt modelId="{24CD4282-AB07-43E6-BBED-F7D362C734A6}" type="pres">
      <dgm:prSet presAssocID="{531C7028-F934-4489-AF22-F982AE853737}" presName="linNode" presStyleCnt="0"/>
      <dgm:spPr/>
    </dgm:pt>
    <dgm:pt modelId="{130BBA31-C502-4A2B-9D1B-BA6FC370EA4B}" type="pres">
      <dgm:prSet presAssocID="{531C7028-F934-4489-AF22-F982AE853737}" presName="parentText" presStyleLbl="node1" presStyleIdx="1" presStyleCnt="6">
        <dgm:presLayoutVars>
          <dgm:chMax val="1"/>
          <dgm:bulletEnabled val="1"/>
        </dgm:presLayoutVars>
      </dgm:prSet>
      <dgm:spPr/>
    </dgm:pt>
    <dgm:pt modelId="{0C7A6277-71D8-494C-8505-924EAD28A4F9}" type="pres">
      <dgm:prSet presAssocID="{531C7028-F934-4489-AF22-F982AE853737}" presName="descendantText" presStyleLbl="alignAccFollowNode1" presStyleIdx="1" presStyleCnt="5">
        <dgm:presLayoutVars>
          <dgm:bulletEnabled val="1"/>
        </dgm:presLayoutVars>
      </dgm:prSet>
      <dgm:spPr/>
    </dgm:pt>
    <dgm:pt modelId="{FFB9ABE9-7C1F-4290-A5FD-B16F64DC323E}" type="pres">
      <dgm:prSet presAssocID="{BD604E28-DEB4-4969-9C6A-238100E8FECA}" presName="sp" presStyleCnt="0"/>
      <dgm:spPr/>
    </dgm:pt>
    <dgm:pt modelId="{E18034D7-B5F9-42E8-B338-D917557BC5C8}" type="pres">
      <dgm:prSet presAssocID="{5ACF85EB-C5E6-4ADA-876C-16531F0DC2AD}" presName="linNode" presStyleCnt="0"/>
      <dgm:spPr/>
    </dgm:pt>
    <dgm:pt modelId="{620020FA-C224-4389-B0F2-1CFDC8131076}" type="pres">
      <dgm:prSet presAssocID="{5ACF85EB-C5E6-4ADA-876C-16531F0DC2AD}" presName="parentText" presStyleLbl="node1" presStyleIdx="2" presStyleCnt="6">
        <dgm:presLayoutVars>
          <dgm:chMax val="1"/>
          <dgm:bulletEnabled val="1"/>
        </dgm:presLayoutVars>
      </dgm:prSet>
      <dgm:spPr/>
    </dgm:pt>
    <dgm:pt modelId="{2F1DD77E-6CA1-42CF-81D1-FA1AF4321E03}" type="pres">
      <dgm:prSet presAssocID="{5ACF85EB-C5E6-4ADA-876C-16531F0DC2AD}" presName="descendantText" presStyleLbl="alignAccFollowNode1" presStyleIdx="2" presStyleCnt="5">
        <dgm:presLayoutVars>
          <dgm:bulletEnabled val="1"/>
        </dgm:presLayoutVars>
      </dgm:prSet>
      <dgm:spPr/>
    </dgm:pt>
    <dgm:pt modelId="{45562E19-7ECE-45DB-99A2-01EC2C9E7E5A}" type="pres">
      <dgm:prSet presAssocID="{2A7C3F67-A9B5-480D-91CE-4F6EB00BE052}" presName="sp" presStyleCnt="0"/>
      <dgm:spPr/>
    </dgm:pt>
    <dgm:pt modelId="{E5AC8B9B-3DF1-4BD1-8F23-5560E07F2DFE}" type="pres">
      <dgm:prSet presAssocID="{8CC906BE-B374-492E-B36A-9CF98289570D}" presName="linNode" presStyleCnt="0"/>
      <dgm:spPr/>
    </dgm:pt>
    <dgm:pt modelId="{26DEEC52-ECFC-4FAA-AD29-059AA9915336}" type="pres">
      <dgm:prSet presAssocID="{8CC906BE-B374-492E-B36A-9CF98289570D}" presName="parentText" presStyleLbl="node1" presStyleIdx="3" presStyleCnt="6">
        <dgm:presLayoutVars>
          <dgm:chMax val="1"/>
          <dgm:bulletEnabled val="1"/>
        </dgm:presLayoutVars>
      </dgm:prSet>
      <dgm:spPr/>
    </dgm:pt>
    <dgm:pt modelId="{CEEF203E-8FC7-4380-B567-F57AF6F15B3D}" type="pres">
      <dgm:prSet presAssocID="{8CC906BE-B374-492E-B36A-9CF98289570D}" presName="descendantText" presStyleLbl="alignAccFollowNode1" presStyleIdx="3" presStyleCnt="5">
        <dgm:presLayoutVars>
          <dgm:bulletEnabled val="1"/>
        </dgm:presLayoutVars>
      </dgm:prSet>
      <dgm:spPr/>
    </dgm:pt>
    <dgm:pt modelId="{890E9A70-3DB6-4BB5-B8CC-4A96C205B932}" type="pres">
      <dgm:prSet presAssocID="{146113D9-61D1-48AE-BB20-71515175A6E6}" presName="sp" presStyleCnt="0"/>
      <dgm:spPr/>
    </dgm:pt>
    <dgm:pt modelId="{5D1A8D3B-CD9F-4C9D-8214-F2D1D71EDB94}" type="pres">
      <dgm:prSet presAssocID="{9A050D65-2F10-4519-BFF2-1B3673BC80E2}" presName="linNode" presStyleCnt="0"/>
      <dgm:spPr/>
    </dgm:pt>
    <dgm:pt modelId="{39592A0E-9341-4531-8E64-07DB92F81EC8}" type="pres">
      <dgm:prSet presAssocID="{9A050D65-2F10-4519-BFF2-1B3673BC80E2}" presName="parentText" presStyleLbl="node1" presStyleIdx="4" presStyleCnt="6">
        <dgm:presLayoutVars>
          <dgm:chMax val="1"/>
          <dgm:bulletEnabled val="1"/>
        </dgm:presLayoutVars>
      </dgm:prSet>
      <dgm:spPr/>
    </dgm:pt>
    <dgm:pt modelId="{38CA8649-1C1B-4AF7-9FBD-11B90A3DE8FB}" type="pres">
      <dgm:prSet presAssocID="{9A050D65-2F10-4519-BFF2-1B3673BC80E2}" presName="descendantText" presStyleLbl="alignAccFollowNode1" presStyleIdx="4" presStyleCnt="5">
        <dgm:presLayoutVars>
          <dgm:bulletEnabled val="1"/>
        </dgm:presLayoutVars>
      </dgm:prSet>
      <dgm:spPr/>
    </dgm:pt>
    <dgm:pt modelId="{4585C585-4B10-4EAB-BE32-29EDDCE97FAC}" type="pres">
      <dgm:prSet presAssocID="{91CC6A59-F7A1-4F7B-8BD4-6F3DA314224C}" presName="sp" presStyleCnt="0"/>
      <dgm:spPr/>
    </dgm:pt>
    <dgm:pt modelId="{C0335A88-110D-4C2B-B09C-D7BAD68D0085}" type="pres">
      <dgm:prSet presAssocID="{38F08F05-A099-4529-BBBF-F244A5F56F0B}" presName="linNode" presStyleCnt="0"/>
      <dgm:spPr/>
    </dgm:pt>
    <dgm:pt modelId="{87AB2F4A-E8D5-4AE0-8C92-7A1B3ACD6A21}" type="pres">
      <dgm:prSet presAssocID="{38F08F05-A099-4529-BBBF-F244A5F56F0B}" presName="parentText" presStyleLbl="node1" presStyleIdx="5" presStyleCnt="6">
        <dgm:presLayoutVars>
          <dgm:chMax val="1"/>
          <dgm:bulletEnabled val="1"/>
        </dgm:presLayoutVars>
      </dgm:prSet>
      <dgm:spPr/>
    </dgm:pt>
  </dgm:ptLst>
  <dgm:cxnLst>
    <dgm:cxn modelId="{BDBE8E03-7BD1-4C62-87CE-21D9D631A1F6}" type="presOf" srcId="{CAB9AF16-4841-457F-BA39-3C0211C4D59F}" destId="{0C7A6277-71D8-494C-8505-924EAD28A4F9}" srcOrd="0" destOrd="0" presId="urn:microsoft.com/office/officeart/2005/8/layout/vList5"/>
    <dgm:cxn modelId="{4E99C809-1030-4529-A35C-564E6C8FC652}" type="presOf" srcId="{4C63F574-523D-4052-8C74-C6C9B536DDF2}" destId="{D3395A2E-A3B4-44DE-B8AD-492598C11925}" srcOrd="0" destOrd="0" presId="urn:microsoft.com/office/officeart/2005/8/layout/vList5"/>
    <dgm:cxn modelId="{8D87D017-BA42-4AB8-B107-F10BC012AB44}" type="presOf" srcId="{8CC906BE-B374-492E-B36A-9CF98289570D}" destId="{26DEEC52-ECFC-4FAA-AD29-059AA9915336}" srcOrd="0" destOrd="0" presId="urn:microsoft.com/office/officeart/2005/8/layout/vList5"/>
    <dgm:cxn modelId="{238B851B-38FD-40C3-8B2C-0764B05B439D}" srcId="{7607991E-0257-4697-83F3-9FAEC22657C8}" destId="{5FA78414-79AB-44B3-B0B7-E6CA03F6E844}" srcOrd="0" destOrd="0" parTransId="{3CE04C94-F51E-4C3D-AD29-A104A9D974D0}" sibTransId="{1117FD35-9C24-4A78-949C-B8693400B2C0}"/>
    <dgm:cxn modelId="{ED564931-BDE3-40AA-8530-562160124B16}" srcId="{7607991E-0257-4697-83F3-9FAEC22657C8}" destId="{531C7028-F934-4489-AF22-F982AE853737}" srcOrd="1" destOrd="0" parTransId="{B4434136-9FEF-4381-A22A-93982923B307}" sibTransId="{BD604E28-DEB4-4969-9C6A-238100E8FECA}"/>
    <dgm:cxn modelId="{FBE05533-6DC7-467B-96DB-219035949CFC}" type="presOf" srcId="{7607991E-0257-4697-83F3-9FAEC22657C8}" destId="{5B25CF9F-A5CD-4FFA-B09B-45317F95D840}" srcOrd="0" destOrd="0" presId="urn:microsoft.com/office/officeart/2005/8/layout/vList5"/>
    <dgm:cxn modelId="{33719837-46A0-40E9-9815-3E4591620F6A}" type="presOf" srcId="{80E2C1E8-BBAD-4F87-A584-5A3BC983AF6E}" destId="{2F1DD77E-6CA1-42CF-81D1-FA1AF4321E03}" srcOrd="0" destOrd="0" presId="urn:microsoft.com/office/officeart/2005/8/layout/vList5"/>
    <dgm:cxn modelId="{8B016160-1482-49C2-B9D1-87F597169AFA}" srcId="{7607991E-0257-4697-83F3-9FAEC22657C8}" destId="{5ACF85EB-C5E6-4ADA-876C-16531F0DC2AD}" srcOrd="2" destOrd="0" parTransId="{82AA24E3-6C9D-4E69-8B2E-BD482933053F}" sibTransId="{2A7C3F67-A9B5-480D-91CE-4F6EB00BE052}"/>
    <dgm:cxn modelId="{5F114448-4640-48BA-A98B-84714806EFDF}" type="presOf" srcId="{AC1FA38B-1A0E-49F8-B328-2FD04A6CFEE0}" destId="{38CA8649-1C1B-4AF7-9FBD-11B90A3DE8FB}" srcOrd="0" destOrd="0" presId="urn:microsoft.com/office/officeart/2005/8/layout/vList5"/>
    <dgm:cxn modelId="{B4A9876B-6E0C-4C4C-94D3-B56F4AD274AA}" srcId="{5FA78414-79AB-44B3-B0B7-E6CA03F6E844}" destId="{4C63F574-523D-4052-8C74-C6C9B536DDF2}" srcOrd="0" destOrd="0" parTransId="{E008BC5D-E91E-466C-8A0E-5A3EAFAE714E}" sibTransId="{88B02C41-4D36-4917-BACB-A8FD408AF7BB}"/>
    <dgm:cxn modelId="{16F95555-6AD3-4571-A683-A99D9EA3027F}" type="presOf" srcId="{531C7028-F934-4489-AF22-F982AE853737}" destId="{130BBA31-C502-4A2B-9D1B-BA6FC370EA4B}" srcOrd="0" destOrd="0" presId="urn:microsoft.com/office/officeart/2005/8/layout/vList5"/>
    <dgm:cxn modelId="{2670CE87-3292-40A7-8016-82AA359EB7D5}" srcId="{8CC906BE-B374-492E-B36A-9CF98289570D}" destId="{E4A35909-BF15-4408-8CE6-B039DE32E7EC}" srcOrd="0" destOrd="0" parTransId="{B1AB2C3E-3B28-4C26-9985-F7BE29DDBBDC}" sibTransId="{82EBF904-978B-48E5-BEAD-CE0ED151DEF9}"/>
    <dgm:cxn modelId="{A15BB496-305D-4692-905E-575A6AEFBC7E}" srcId="{9A050D65-2F10-4519-BFF2-1B3673BC80E2}" destId="{AC1FA38B-1A0E-49F8-B328-2FD04A6CFEE0}" srcOrd="0" destOrd="0" parTransId="{4D69D291-DBE3-4EE1-B015-9FEF808D10F8}" sibTransId="{2F21BCB7-E6D7-42D5-8079-FB8BC09CCA3B}"/>
    <dgm:cxn modelId="{4A58F6A3-7617-4667-AB6D-C9ED35446575}" srcId="{5ACF85EB-C5E6-4ADA-876C-16531F0DC2AD}" destId="{80E2C1E8-BBAD-4F87-A584-5A3BC983AF6E}" srcOrd="0" destOrd="0" parTransId="{7D90261C-A224-48F9-A445-6132DC92B218}" sibTransId="{2FF33A68-7F96-441E-87A0-809ACC5D0DC0}"/>
    <dgm:cxn modelId="{8F7809A7-D4BA-42FA-9F07-394483FD31B6}" srcId="{7607991E-0257-4697-83F3-9FAEC22657C8}" destId="{38F08F05-A099-4529-BBBF-F244A5F56F0B}" srcOrd="5" destOrd="0" parTransId="{2AA9E3CC-B431-4A3F-9262-FE2D37CDD71F}" sibTransId="{65F6A5E8-D576-4D2A-8819-88F10FADE8B1}"/>
    <dgm:cxn modelId="{17D641B4-4C8F-4FCD-80F2-FD6955FE921E}" type="presOf" srcId="{38F08F05-A099-4529-BBBF-F244A5F56F0B}" destId="{87AB2F4A-E8D5-4AE0-8C92-7A1B3ACD6A21}" srcOrd="0" destOrd="0" presId="urn:microsoft.com/office/officeart/2005/8/layout/vList5"/>
    <dgm:cxn modelId="{BDDF58BD-39A0-4492-9D37-ECF0C0C9A95F}" type="presOf" srcId="{9A050D65-2F10-4519-BFF2-1B3673BC80E2}" destId="{39592A0E-9341-4531-8E64-07DB92F81EC8}" srcOrd="0" destOrd="0" presId="urn:microsoft.com/office/officeart/2005/8/layout/vList5"/>
    <dgm:cxn modelId="{BF6610BE-CB8E-44E3-AA4D-2EDAA4DE7D55}" srcId="{7607991E-0257-4697-83F3-9FAEC22657C8}" destId="{8CC906BE-B374-492E-B36A-9CF98289570D}" srcOrd="3" destOrd="0" parTransId="{14D892C1-1BB2-43DA-93BF-CBA2E77B1B9A}" sibTransId="{146113D9-61D1-48AE-BB20-71515175A6E6}"/>
    <dgm:cxn modelId="{9AAA91C0-FE8E-4DFA-80ED-D476912D7B87}" type="presOf" srcId="{5ACF85EB-C5E6-4ADA-876C-16531F0DC2AD}" destId="{620020FA-C224-4389-B0F2-1CFDC8131076}" srcOrd="0" destOrd="0" presId="urn:microsoft.com/office/officeart/2005/8/layout/vList5"/>
    <dgm:cxn modelId="{C45840C9-4F60-4BFC-BD19-5E856448576B}" srcId="{531C7028-F934-4489-AF22-F982AE853737}" destId="{CAB9AF16-4841-457F-BA39-3C0211C4D59F}" srcOrd="0" destOrd="0" parTransId="{751DC7DC-F95B-4BC7-B346-2A8BFE14B615}" sibTransId="{17126211-F375-4C8A-8974-FDEE6058F4E7}"/>
    <dgm:cxn modelId="{EA8389CF-B3D8-4C77-877F-37ED1049C11E}" type="presOf" srcId="{E4A35909-BF15-4408-8CE6-B039DE32E7EC}" destId="{CEEF203E-8FC7-4380-B567-F57AF6F15B3D}" srcOrd="0" destOrd="0" presId="urn:microsoft.com/office/officeart/2005/8/layout/vList5"/>
    <dgm:cxn modelId="{ACC5F8D5-7413-4CF3-B6E2-967F22ABC51F}" type="presOf" srcId="{5FA78414-79AB-44B3-B0B7-E6CA03F6E844}" destId="{BCE360B0-5BB2-404D-B99C-83BAB3C402C0}" srcOrd="0" destOrd="0" presId="urn:microsoft.com/office/officeart/2005/8/layout/vList5"/>
    <dgm:cxn modelId="{AFCDA2F2-E500-4051-B3B6-24218060C0B0}" srcId="{7607991E-0257-4697-83F3-9FAEC22657C8}" destId="{9A050D65-2F10-4519-BFF2-1B3673BC80E2}" srcOrd="4" destOrd="0" parTransId="{0CC35757-4E53-4589-A247-13D8402A2CDB}" sibTransId="{91CC6A59-F7A1-4F7B-8BD4-6F3DA314224C}"/>
    <dgm:cxn modelId="{F43DDF1A-ADAE-4A32-827E-ECAA5FB2DBAD}" type="presParOf" srcId="{5B25CF9F-A5CD-4FFA-B09B-45317F95D840}" destId="{E09688C1-3EFE-418D-BD63-13AB690257BD}" srcOrd="0" destOrd="0" presId="urn:microsoft.com/office/officeart/2005/8/layout/vList5"/>
    <dgm:cxn modelId="{9567A921-8279-469C-8475-07E67531BFBE}" type="presParOf" srcId="{E09688C1-3EFE-418D-BD63-13AB690257BD}" destId="{BCE360B0-5BB2-404D-B99C-83BAB3C402C0}" srcOrd="0" destOrd="0" presId="urn:microsoft.com/office/officeart/2005/8/layout/vList5"/>
    <dgm:cxn modelId="{B653BF75-E728-4446-9AFB-D73A9AD94B0F}" type="presParOf" srcId="{E09688C1-3EFE-418D-BD63-13AB690257BD}" destId="{D3395A2E-A3B4-44DE-B8AD-492598C11925}" srcOrd="1" destOrd="0" presId="urn:microsoft.com/office/officeart/2005/8/layout/vList5"/>
    <dgm:cxn modelId="{DC09DF34-2FE5-4263-BC8F-F850FF5AA8D7}" type="presParOf" srcId="{5B25CF9F-A5CD-4FFA-B09B-45317F95D840}" destId="{6FBD259E-A8C3-419A-972A-2FC5B77730B8}" srcOrd="1" destOrd="0" presId="urn:microsoft.com/office/officeart/2005/8/layout/vList5"/>
    <dgm:cxn modelId="{08A089FC-FFC2-43A6-963F-B774B77E89DA}" type="presParOf" srcId="{5B25CF9F-A5CD-4FFA-B09B-45317F95D840}" destId="{24CD4282-AB07-43E6-BBED-F7D362C734A6}" srcOrd="2" destOrd="0" presId="urn:microsoft.com/office/officeart/2005/8/layout/vList5"/>
    <dgm:cxn modelId="{FEB24392-C583-4D57-A092-610C0AB4A203}" type="presParOf" srcId="{24CD4282-AB07-43E6-BBED-F7D362C734A6}" destId="{130BBA31-C502-4A2B-9D1B-BA6FC370EA4B}" srcOrd="0" destOrd="0" presId="urn:microsoft.com/office/officeart/2005/8/layout/vList5"/>
    <dgm:cxn modelId="{F53A38BC-6F6A-4BC0-8D35-11EF44B5A56E}" type="presParOf" srcId="{24CD4282-AB07-43E6-BBED-F7D362C734A6}" destId="{0C7A6277-71D8-494C-8505-924EAD28A4F9}" srcOrd="1" destOrd="0" presId="urn:microsoft.com/office/officeart/2005/8/layout/vList5"/>
    <dgm:cxn modelId="{0B3D1BBC-EA39-4B89-9CAB-F62789931EBC}" type="presParOf" srcId="{5B25CF9F-A5CD-4FFA-B09B-45317F95D840}" destId="{FFB9ABE9-7C1F-4290-A5FD-B16F64DC323E}" srcOrd="3" destOrd="0" presId="urn:microsoft.com/office/officeart/2005/8/layout/vList5"/>
    <dgm:cxn modelId="{64604B09-CBF6-48DE-A125-3E878423F1BE}" type="presParOf" srcId="{5B25CF9F-A5CD-4FFA-B09B-45317F95D840}" destId="{E18034D7-B5F9-42E8-B338-D917557BC5C8}" srcOrd="4" destOrd="0" presId="urn:microsoft.com/office/officeart/2005/8/layout/vList5"/>
    <dgm:cxn modelId="{3AA3BE4C-AA09-4864-A8BF-66DD0487DF4E}" type="presParOf" srcId="{E18034D7-B5F9-42E8-B338-D917557BC5C8}" destId="{620020FA-C224-4389-B0F2-1CFDC8131076}" srcOrd="0" destOrd="0" presId="urn:microsoft.com/office/officeart/2005/8/layout/vList5"/>
    <dgm:cxn modelId="{042BC816-6ADE-4422-84B1-3AE4B6D5C889}" type="presParOf" srcId="{E18034D7-B5F9-42E8-B338-D917557BC5C8}" destId="{2F1DD77E-6CA1-42CF-81D1-FA1AF4321E03}" srcOrd="1" destOrd="0" presId="urn:microsoft.com/office/officeart/2005/8/layout/vList5"/>
    <dgm:cxn modelId="{8442FC90-F32F-4802-9EA6-A094EEAF8BB5}" type="presParOf" srcId="{5B25CF9F-A5CD-4FFA-B09B-45317F95D840}" destId="{45562E19-7ECE-45DB-99A2-01EC2C9E7E5A}" srcOrd="5" destOrd="0" presId="urn:microsoft.com/office/officeart/2005/8/layout/vList5"/>
    <dgm:cxn modelId="{0832019C-7107-471E-AA34-1EBD91A6460F}" type="presParOf" srcId="{5B25CF9F-A5CD-4FFA-B09B-45317F95D840}" destId="{E5AC8B9B-3DF1-4BD1-8F23-5560E07F2DFE}" srcOrd="6" destOrd="0" presId="urn:microsoft.com/office/officeart/2005/8/layout/vList5"/>
    <dgm:cxn modelId="{BFAC9352-5A36-4DBE-A732-65E425B3F433}" type="presParOf" srcId="{E5AC8B9B-3DF1-4BD1-8F23-5560E07F2DFE}" destId="{26DEEC52-ECFC-4FAA-AD29-059AA9915336}" srcOrd="0" destOrd="0" presId="urn:microsoft.com/office/officeart/2005/8/layout/vList5"/>
    <dgm:cxn modelId="{2FECC753-D57E-4935-A6A6-35E9FE3725EC}" type="presParOf" srcId="{E5AC8B9B-3DF1-4BD1-8F23-5560E07F2DFE}" destId="{CEEF203E-8FC7-4380-B567-F57AF6F15B3D}" srcOrd="1" destOrd="0" presId="urn:microsoft.com/office/officeart/2005/8/layout/vList5"/>
    <dgm:cxn modelId="{DCE0EF86-683A-41A4-B436-BAA0578B10B7}" type="presParOf" srcId="{5B25CF9F-A5CD-4FFA-B09B-45317F95D840}" destId="{890E9A70-3DB6-4BB5-B8CC-4A96C205B932}" srcOrd="7" destOrd="0" presId="urn:microsoft.com/office/officeart/2005/8/layout/vList5"/>
    <dgm:cxn modelId="{2E5DD68E-8CDE-45D1-91FC-CCC828779609}" type="presParOf" srcId="{5B25CF9F-A5CD-4FFA-B09B-45317F95D840}" destId="{5D1A8D3B-CD9F-4C9D-8214-F2D1D71EDB94}" srcOrd="8" destOrd="0" presId="urn:microsoft.com/office/officeart/2005/8/layout/vList5"/>
    <dgm:cxn modelId="{33879556-C9C7-4FE8-8BC1-8F9BD57F699F}" type="presParOf" srcId="{5D1A8D3B-CD9F-4C9D-8214-F2D1D71EDB94}" destId="{39592A0E-9341-4531-8E64-07DB92F81EC8}" srcOrd="0" destOrd="0" presId="urn:microsoft.com/office/officeart/2005/8/layout/vList5"/>
    <dgm:cxn modelId="{B48B2C36-41FA-46A7-89A9-CF862F0E21C2}" type="presParOf" srcId="{5D1A8D3B-CD9F-4C9D-8214-F2D1D71EDB94}" destId="{38CA8649-1C1B-4AF7-9FBD-11B90A3DE8FB}" srcOrd="1" destOrd="0" presId="urn:microsoft.com/office/officeart/2005/8/layout/vList5"/>
    <dgm:cxn modelId="{36F610AD-6852-4146-92A5-18CE407DD73E}" type="presParOf" srcId="{5B25CF9F-A5CD-4FFA-B09B-45317F95D840}" destId="{4585C585-4B10-4EAB-BE32-29EDDCE97FAC}" srcOrd="9" destOrd="0" presId="urn:microsoft.com/office/officeart/2005/8/layout/vList5"/>
    <dgm:cxn modelId="{1D5477FC-7E6D-4247-A806-E45DFD21EE23}" type="presParOf" srcId="{5B25CF9F-A5CD-4FFA-B09B-45317F95D840}" destId="{C0335A88-110D-4C2B-B09C-D7BAD68D0085}" srcOrd="10" destOrd="0" presId="urn:microsoft.com/office/officeart/2005/8/layout/vList5"/>
    <dgm:cxn modelId="{BCF5AD5B-065F-4293-B446-7A2E1B14F0EC}" type="presParOf" srcId="{C0335A88-110D-4C2B-B09C-D7BAD68D0085}" destId="{87AB2F4A-E8D5-4AE0-8C92-7A1B3ACD6A2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Iteration-1</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BF1DA679-90D5-4420-A813-8BC519A196D5}">
      <dgm:prSet custT="1"/>
      <dgm:spPr/>
      <dgm:t>
        <a:bodyPr/>
        <a:lstStyle/>
        <a:p>
          <a:pPr rtl="0"/>
          <a:r>
            <a:rPr lang="en-US" sz="2800" b="1" dirty="0"/>
            <a:t>$</a:t>
          </a:r>
        </a:p>
      </dgm:t>
    </dgm:pt>
    <dgm:pt modelId="{60059FA0-0756-4204-9E1C-0DEA78E326E7}" type="parTrans" cxnId="{5A6CEE8F-254A-4704-8623-2385D03055C2}">
      <dgm:prSet/>
      <dgm:spPr/>
      <dgm:t>
        <a:bodyPr/>
        <a:lstStyle/>
        <a:p>
          <a:endParaRPr lang="en-US"/>
        </a:p>
      </dgm:t>
    </dgm:pt>
    <dgm:pt modelId="{A9C6B818-3743-4DBC-8A92-6B79FF3783C9}" type="sibTrans" cxnId="{5A6CEE8F-254A-4704-8623-2385D03055C2}">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899C5279-A062-486F-8C2E-B85DEF23EAD2}" type="pres">
      <dgm:prSet presAssocID="{9185B084-4952-4B5F-9CCA-88EC3D3EB057}" presName="sibTrans" presStyleCnt="0"/>
      <dgm:spPr/>
    </dgm:pt>
    <dgm:pt modelId="{5AAE574E-6CA6-472E-A1BF-DA43B8FF954B}" type="pres">
      <dgm:prSet presAssocID="{BF1DA679-90D5-4420-A813-8BC519A196D5}" presName="textNode" presStyleLbl="node1" presStyleIdx="6" presStyleCnt="7" custScaleX="29578">
        <dgm:presLayoutVars>
          <dgm:bulletEnabled val="1"/>
        </dgm:presLayoutVars>
      </dgm:prSet>
      <dgm:spPr/>
    </dgm:pt>
  </dgm:ptLst>
  <dgm:cxnLst>
    <dgm:cxn modelId="{5D23BC00-CA06-48CC-AD0F-84363A3AFA78}" srcId="{D833CE33-4397-4DEC-BFA4-DC31B8D8E799}" destId="{F63838E7-AB9B-4D00-A773-90A7544215E3}" srcOrd="3" destOrd="0" parTransId="{F19FFD83-C671-461F-B7FB-A9241EC7C1E0}" sibTransId="{1EFFFCA9-6DFD-4812-87CF-79D06505341F}"/>
    <dgm:cxn modelId="{87677208-F678-4F94-818A-CE13946A72D6}" type="presOf" srcId="{29BB6A2F-016E-4555-BC09-B46F23D68BD6}" destId="{C318130B-FEE4-4896-9E33-23F70F59CF3F}" srcOrd="0" destOrd="0" presId="urn:microsoft.com/office/officeart/2005/8/layout/hProcess9"/>
    <dgm:cxn modelId="{AAB0C111-C16C-443B-97DE-5527BC191E11}" type="presOf" srcId="{EDA14341-798F-40A0-A71B-8287D92FA8B0}" destId="{B596BB87-B2BC-4A73-A27C-96C46AAD85A2}" srcOrd="0" destOrd="0" presId="urn:microsoft.com/office/officeart/2005/8/layout/hProcess9"/>
    <dgm:cxn modelId="{1B2E9D20-F854-4B5A-AEFF-02F347EFD0E6}" type="presOf" srcId="{F63838E7-AB9B-4D00-A773-90A7544215E3}" destId="{C85D27AB-DD4C-4DA2-9A9C-A1FC2DDA0A97}"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76FB9674-7B24-43F8-8E22-B5E0F979E6BF}" srcId="{D833CE33-4397-4DEC-BFA4-DC31B8D8E799}" destId="{998331AA-A3FA-485D-B93D-6EB8944BBC14}" srcOrd="1" destOrd="0" parTransId="{2E79D80C-A945-417C-81B6-10F142E66761}" sibTransId="{DBFDFFB0-31E1-4A64-8518-3275117EBBE7}"/>
    <dgm:cxn modelId="{70A4E276-AD12-4448-A3F9-C29FDE1F6BB6}" type="presOf" srcId="{AAFA7D06-27E5-461B-B440-8214AD71FF9E}" destId="{807BE247-61BA-49D3-8228-5B7715009CD1}" srcOrd="0" destOrd="0" presId="urn:microsoft.com/office/officeart/2005/8/layout/hProcess9"/>
    <dgm:cxn modelId="{4726A584-49EC-4589-A197-6095148C0FFC}" type="presOf" srcId="{D833CE33-4397-4DEC-BFA4-DC31B8D8E799}" destId="{729A890B-975E-44E3-9FB6-234BA4B99539}" srcOrd="0" destOrd="0" presId="urn:microsoft.com/office/officeart/2005/8/layout/hProcess9"/>
    <dgm:cxn modelId="{5A6CEE8F-254A-4704-8623-2385D03055C2}" srcId="{D833CE33-4397-4DEC-BFA4-DC31B8D8E799}" destId="{BF1DA679-90D5-4420-A813-8BC519A196D5}" srcOrd="6" destOrd="0" parTransId="{60059FA0-0756-4204-9E1C-0DEA78E326E7}" sibTransId="{A9C6B818-3743-4DBC-8A92-6B79FF3783C9}"/>
    <dgm:cxn modelId="{4AB818B1-3830-4C19-91D7-0D72D5E07406}" type="presOf" srcId="{E8180231-AE79-4C58-AF45-98607377A410}" destId="{61589D4C-0314-451B-A1A2-C768FDAF69E5}" srcOrd="0" destOrd="0" presId="urn:microsoft.com/office/officeart/2005/8/layout/hProcess9"/>
    <dgm:cxn modelId="{EEEB78CD-33EE-491E-8ED4-C2C13245A671}" type="presOf" srcId="{998331AA-A3FA-485D-B93D-6EB8944BBC14}" destId="{7B506A40-24E3-420F-BE10-86FEC241D9D9}" srcOrd="0" destOrd="0" presId="urn:microsoft.com/office/officeart/2005/8/layout/hProcess9"/>
    <dgm:cxn modelId="{917359D1-CE96-43CE-9381-EC99C7D69A01}" type="presOf" srcId="{BF1DA679-90D5-4420-A813-8BC519A196D5}" destId="{5AAE574E-6CA6-472E-A1BF-DA43B8FF954B}"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4E5FC26D-1478-4D3A-8B4A-1BC0FD4A13E1}" type="presParOf" srcId="{729A890B-975E-44E3-9FB6-234BA4B99539}" destId="{82D98C4D-81AD-45D6-91D6-D475D573F66D}" srcOrd="0" destOrd="0" presId="urn:microsoft.com/office/officeart/2005/8/layout/hProcess9"/>
    <dgm:cxn modelId="{0B693652-B085-436F-B7B5-0BE82C53B008}" type="presParOf" srcId="{729A890B-975E-44E3-9FB6-234BA4B99539}" destId="{7E4A3443-EF26-4C03-96AF-C9A748BD5825}" srcOrd="1" destOrd="0" presId="urn:microsoft.com/office/officeart/2005/8/layout/hProcess9"/>
    <dgm:cxn modelId="{E09555D9-68F0-4181-8DD2-8EB90223DD2B}" type="presParOf" srcId="{7E4A3443-EF26-4C03-96AF-C9A748BD5825}" destId="{61589D4C-0314-451B-A1A2-C768FDAF69E5}" srcOrd="0" destOrd="0" presId="urn:microsoft.com/office/officeart/2005/8/layout/hProcess9"/>
    <dgm:cxn modelId="{2F99775A-94F2-4F7D-A790-F2A07D0978D8}" type="presParOf" srcId="{7E4A3443-EF26-4C03-96AF-C9A748BD5825}" destId="{F31AD888-6393-4F00-B5DB-C0B2E5901195}" srcOrd="1" destOrd="0" presId="urn:microsoft.com/office/officeart/2005/8/layout/hProcess9"/>
    <dgm:cxn modelId="{754E7B45-0783-4555-BDD8-0189B9A2C971}" type="presParOf" srcId="{7E4A3443-EF26-4C03-96AF-C9A748BD5825}" destId="{7B506A40-24E3-420F-BE10-86FEC241D9D9}" srcOrd="2" destOrd="0" presId="urn:microsoft.com/office/officeart/2005/8/layout/hProcess9"/>
    <dgm:cxn modelId="{C0BCDFC1-755D-4557-B070-D861A2C2F176}" type="presParOf" srcId="{7E4A3443-EF26-4C03-96AF-C9A748BD5825}" destId="{E16D433A-7E5C-4C97-B1DD-CB813B88BA7D}" srcOrd="3" destOrd="0" presId="urn:microsoft.com/office/officeart/2005/8/layout/hProcess9"/>
    <dgm:cxn modelId="{874476BE-3794-413B-B107-EB930B5A46A6}" type="presParOf" srcId="{7E4A3443-EF26-4C03-96AF-C9A748BD5825}" destId="{B596BB87-B2BC-4A73-A27C-96C46AAD85A2}" srcOrd="4" destOrd="0" presId="urn:microsoft.com/office/officeart/2005/8/layout/hProcess9"/>
    <dgm:cxn modelId="{9FB61F0F-02CF-455D-826C-9D0D8192E663}" type="presParOf" srcId="{7E4A3443-EF26-4C03-96AF-C9A748BD5825}" destId="{ED6E7AA3-0210-40B2-983A-BA674A5DCDA0}" srcOrd="5" destOrd="0" presId="urn:microsoft.com/office/officeart/2005/8/layout/hProcess9"/>
    <dgm:cxn modelId="{BB20814E-5E1E-4E6F-910A-C55D2002D030}" type="presParOf" srcId="{7E4A3443-EF26-4C03-96AF-C9A748BD5825}" destId="{C85D27AB-DD4C-4DA2-9A9C-A1FC2DDA0A97}" srcOrd="6" destOrd="0" presId="urn:microsoft.com/office/officeart/2005/8/layout/hProcess9"/>
    <dgm:cxn modelId="{982759A4-3428-43CB-9D9E-4511AD4AFF8E}" type="presParOf" srcId="{7E4A3443-EF26-4C03-96AF-C9A748BD5825}" destId="{C8E2A399-025D-4DE6-BA84-278F76DD1FD4}" srcOrd="7" destOrd="0" presId="urn:microsoft.com/office/officeart/2005/8/layout/hProcess9"/>
    <dgm:cxn modelId="{3FB8B6DB-7163-4902-92EC-1D615C9F3E7A}" type="presParOf" srcId="{7E4A3443-EF26-4C03-96AF-C9A748BD5825}" destId="{C318130B-FEE4-4896-9E33-23F70F59CF3F}" srcOrd="8" destOrd="0" presId="urn:microsoft.com/office/officeart/2005/8/layout/hProcess9"/>
    <dgm:cxn modelId="{DCBDC3C1-8C29-45EA-9E80-0562BC69AC04}" type="presParOf" srcId="{7E4A3443-EF26-4C03-96AF-C9A748BD5825}" destId="{63A3B4EC-B56A-44EE-9364-ADC409746E87}" srcOrd="9" destOrd="0" presId="urn:microsoft.com/office/officeart/2005/8/layout/hProcess9"/>
    <dgm:cxn modelId="{F33D2E22-6FA6-4CF6-8162-C2AA6A0C08BE}" type="presParOf" srcId="{7E4A3443-EF26-4C03-96AF-C9A748BD5825}" destId="{807BE247-61BA-49D3-8228-5B7715009CD1}" srcOrd="10" destOrd="0" presId="urn:microsoft.com/office/officeart/2005/8/layout/hProcess9"/>
    <dgm:cxn modelId="{4CB997CF-971A-4C20-9BEA-148D43E84335}" type="presParOf" srcId="{7E4A3443-EF26-4C03-96AF-C9A748BD5825}" destId="{899C5279-A062-486F-8C2E-B85DEF23EAD2}" srcOrd="11" destOrd="0" presId="urn:microsoft.com/office/officeart/2005/8/layout/hProcess9"/>
    <dgm:cxn modelId="{F4155346-D04A-4F7B-8A06-ADC358745D7B}" type="presParOf" srcId="{7E4A3443-EF26-4C03-96AF-C9A748BD5825}" destId="{5AAE574E-6CA6-472E-A1BF-DA43B8FF954B}"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Iteration-2</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14C12094-80D0-43A7-AC24-D08CEAE41CE8}">
      <dgm:prSet custT="1"/>
      <dgm:spPr/>
      <dgm:t>
        <a:bodyPr/>
        <a:lstStyle/>
        <a:p>
          <a:pPr rtl="0"/>
          <a:r>
            <a:rPr lang="en-US" sz="2800" b="1" dirty="0"/>
            <a:t>$</a:t>
          </a:r>
        </a:p>
      </dgm:t>
    </dgm:pt>
    <dgm:pt modelId="{16FBFD52-87C7-4A39-BF4D-BAAEAC3410B5}" type="parTrans" cxnId="{F21BDE7B-CE45-40EE-AA74-6FD6D17FF69C}">
      <dgm:prSet/>
      <dgm:spPr/>
      <dgm:t>
        <a:bodyPr/>
        <a:lstStyle/>
        <a:p>
          <a:endParaRPr lang="en-US"/>
        </a:p>
      </dgm:t>
    </dgm:pt>
    <dgm:pt modelId="{A9C8718E-B223-49A2-B248-A86C847575B7}" type="sibTrans" cxnId="{F21BDE7B-CE45-40EE-AA74-6FD6D17FF69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66942B5E-B093-4085-93F1-5FF9624CC1E0}" type="pres">
      <dgm:prSet presAssocID="{9185B084-4952-4B5F-9CCA-88EC3D3EB057}" presName="sibTrans" presStyleCnt="0"/>
      <dgm:spPr/>
    </dgm:pt>
    <dgm:pt modelId="{BFEB82C3-5DF3-4683-956E-EE50AC29D0F3}" type="pres">
      <dgm:prSet presAssocID="{14C12094-80D0-43A7-AC24-D08CEAE41CE8}" presName="textNode" presStyleLbl="node1" presStyleIdx="6" presStyleCnt="7" custScaleX="29578">
        <dgm:presLayoutVars>
          <dgm:bulletEnabled val="1"/>
        </dgm:presLayoutVars>
      </dgm:prSet>
      <dgm:spPr/>
    </dgm:pt>
  </dgm:ptLst>
  <dgm:cxnLst>
    <dgm:cxn modelId="{5D23BC00-CA06-48CC-AD0F-84363A3AFA78}" srcId="{D833CE33-4397-4DEC-BFA4-DC31B8D8E799}" destId="{F63838E7-AB9B-4D00-A773-90A7544215E3}" srcOrd="3" destOrd="0" parTransId="{F19FFD83-C671-461F-B7FB-A9241EC7C1E0}" sibTransId="{1EFFFCA9-6DFD-4812-87CF-79D06505341F}"/>
    <dgm:cxn modelId="{CA246310-9C02-4C0B-83CD-29EBAA792A5B}" type="presOf" srcId="{998331AA-A3FA-485D-B93D-6EB8944BBC14}" destId="{7B506A40-24E3-420F-BE10-86FEC241D9D9}"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76FB9674-7B24-43F8-8E22-B5E0F979E6BF}" srcId="{D833CE33-4397-4DEC-BFA4-DC31B8D8E799}" destId="{998331AA-A3FA-485D-B93D-6EB8944BBC14}" srcOrd="1" destOrd="0" parTransId="{2E79D80C-A945-417C-81B6-10F142E66761}" sibTransId="{DBFDFFB0-31E1-4A64-8518-3275117EBBE7}"/>
    <dgm:cxn modelId="{9422AB7B-2ECD-4628-83A9-5F9DDBF5B366}" type="presOf" srcId="{E8180231-AE79-4C58-AF45-98607377A410}" destId="{61589D4C-0314-451B-A1A2-C768FDAF69E5}" srcOrd="0" destOrd="0" presId="urn:microsoft.com/office/officeart/2005/8/layout/hProcess9"/>
    <dgm:cxn modelId="{F21BDE7B-CE45-40EE-AA74-6FD6D17FF69C}" srcId="{D833CE33-4397-4DEC-BFA4-DC31B8D8E799}" destId="{14C12094-80D0-43A7-AC24-D08CEAE41CE8}" srcOrd="6" destOrd="0" parTransId="{16FBFD52-87C7-4A39-BF4D-BAAEAC3410B5}" sibTransId="{A9C8718E-B223-49A2-B248-A86C847575B7}"/>
    <dgm:cxn modelId="{1C3474B6-5F63-42AD-BDDD-3BEC33C4178F}" type="presOf" srcId="{F63838E7-AB9B-4D00-A773-90A7544215E3}" destId="{C85D27AB-DD4C-4DA2-9A9C-A1FC2DDA0A97}" srcOrd="0" destOrd="0" presId="urn:microsoft.com/office/officeart/2005/8/layout/hProcess9"/>
    <dgm:cxn modelId="{250909BE-8394-43C4-8C75-68D697F295D5}" type="presOf" srcId="{14C12094-80D0-43A7-AC24-D08CEAE41CE8}" destId="{BFEB82C3-5DF3-4683-956E-EE50AC29D0F3}" srcOrd="0" destOrd="0" presId="urn:microsoft.com/office/officeart/2005/8/layout/hProcess9"/>
    <dgm:cxn modelId="{33E8A8D1-BBF8-485C-B904-5771E9C4B9B8}" type="presOf" srcId="{D833CE33-4397-4DEC-BFA4-DC31B8D8E799}" destId="{729A890B-975E-44E3-9FB6-234BA4B99539}" srcOrd="0" destOrd="0" presId="urn:microsoft.com/office/officeart/2005/8/layout/hProcess9"/>
    <dgm:cxn modelId="{3A1FE0E8-BD8D-4DBB-BA36-E91E3C4EE18E}" type="presOf" srcId="{AAFA7D06-27E5-461B-B440-8214AD71FF9E}" destId="{807BE247-61BA-49D3-8228-5B7715009CD1}" srcOrd="0" destOrd="0" presId="urn:microsoft.com/office/officeart/2005/8/layout/hProcess9"/>
    <dgm:cxn modelId="{C5DE5BEA-77B5-4808-AE62-D41606BCF7A8}" type="presOf" srcId="{29BB6A2F-016E-4555-BC09-B46F23D68BD6}" destId="{C318130B-FEE4-4896-9E33-23F70F59CF3F}"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8AC77DEE-3663-4978-A976-2F411F0EBC74}" type="presOf" srcId="{EDA14341-798F-40A0-A71B-8287D92FA8B0}" destId="{B596BB87-B2BC-4A73-A27C-96C46AAD85A2}" srcOrd="0" destOrd="0" presId="urn:microsoft.com/office/officeart/2005/8/layout/hProcess9"/>
    <dgm:cxn modelId="{274E06B5-63AB-4216-83EE-BC38789FEFDF}" type="presParOf" srcId="{729A890B-975E-44E3-9FB6-234BA4B99539}" destId="{82D98C4D-81AD-45D6-91D6-D475D573F66D}" srcOrd="0" destOrd="0" presId="urn:microsoft.com/office/officeart/2005/8/layout/hProcess9"/>
    <dgm:cxn modelId="{7B1551CD-04BB-406D-88F2-9D4F4B20364B}" type="presParOf" srcId="{729A890B-975E-44E3-9FB6-234BA4B99539}" destId="{7E4A3443-EF26-4C03-96AF-C9A748BD5825}" srcOrd="1" destOrd="0" presId="urn:microsoft.com/office/officeart/2005/8/layout/hProcess9"/>
    <dgm:cxn modelId="{7AF2EA4A-917C-445E-AFE9-9B200DF5559D}" type="presParOf" srcId="{7E4A3443-EF26-4C03-96AF-C9A748BD5825}" destId="{61589D4C-0314-451B-A1A2-C768FDAF69E5}" srcOrd="0" destOrd="0" presId="urn:microsoft.com/office/officeart/2005/8/layout/hProcess9"/>
    <dgm:cxn modelId="{8763CB73-A2FD-4897-BB56-505B3B87FE31}" type="presParOf" srcId="{7E4A3443-EF26-4C03-96AF-C9A748BD5825}" destId="{F31AD888-6393-4F00-B5DB-C0B2E5901195}" srcOrd="1" destOrd="0" presId="urn:microsoft.com/office/officeart/2005/8/layout/hProcess9"/>
    <dgm:cxn modelId="{6DBF1097-6147-4060-9A51-ED07B8B4690C}" type="presParOf" srcId="{7E4A3443-EF26-4C03-96AF-C9A748BD5825}" destId="{7B506A40-24E3-420F-BE10-86FEC241D9D9}" srcOrd="2" destOrd="0" presId="urn:microsoft.com/office/officeart/2005/8/layout/hProcess9"/>
    <dgm:cxn modelId="{2CD2983A-47F8-4B8C-94C0-9923D63A1FB3}" type="presParOf" srcId="{7E4A3443-EF26-4C03-96AF-C9A748BD5825}" destId="{E16D433A-7E5C-4C97-B1DD-CB813B88BA7D}" srcOrd="3" destOrd="0" presId="urn:microsoft.com/office/officeart/2005/8/layout/hProcess9"/>
    <dgm:cxn modelId="{F60DD56E-D881-4C95-A498-F5B8E46CB357}" type="presParOf" srcId="{7E4A3443-EF26-4C03-96AF-C9A748BD5825}" destId="{B596BB87-B2BC-4A73-A27C-96C46AAD85A2}" srcOrd="4" destOrd="0" presId="urn:microsoft.com/office/officeart/2005/8/layout/hProcess9"/>
    <dgm:cxn modelId="{C1A39EAE-44BF-4A85-933C-664EB3FC9E8C}" type="presParOf" srcId="{7E4A3443-EF26-4C03-96AF-C9A748BD5825}" destId="{ED6E7AA3-0210-40B2-983A-BA674A5DCDA0}" srcOrd="5" destOrd="0" presId="urn:microsoft.com/office/officeart/2005/8/layout/hProcess9"/>
    <dgm:cxn modelId="{633A34B0-976B-4775-9D99-BAD969158F46}" type="presParOf" srcId="{7E4A3443-EF26-4C03-96AF-C9A748BD5825}" destId="{C85D27AB-DD4C-4DA2-9A9C-A1FC2DDA0A97}" srcOrd="6" destOrd="0" presId="urn:microsoft.com/office/officeart/2005/8/layout/hProcess9"/>
    <dgm:cxn modelId="{3DD96E6E-7FC4-4E22-B86F-296B435C3F1C}" type="presParOf" srcId="{7E4A3443-EF26-4C03-96AF-C9A748BD5825}" destId="{C8E2A399-025D-4DE6-BA84-278F76DD1FD4}" srcOrd="7" destOrd="0" presId="urn:microsoft.com/office/officeart/2005/8/layout/hProcess9"/>
    <dgm:cxn modelId="{A4814EB2-87BF-44BF-AB31-D4BF7282BF17}" type="presParOf" srcId="{7E4A3443-EF26-4C03-96AF-C9A748BD5825}" destId="{C318130B-FEE4-4896-9E33-23F70F59CF3F}" srcOrd="8" destOrd="0" presId="urn:microsoft.com/office/officeart/2005/8/layout/hProcess9"/>
    <dgm:cxn modelId="{8414B9D3-345C-4E0E-BFF8-09A48E7067B5}" type="presParOf" srcId="{7E4A3443-EF26-4C03-96AF-C9A748BD5825}" destId="{63A3B4EC-B56A-44EE-9364-ADC409746E87}" srcOrd="9" destOrd="0" presId="urn:microsoft.com/office/officeart/2005/8/layout/hProcess9"/>
    <dgm:cxn modelId="{C9FFA48D-68CD-43A2-8256-90A8F8E8C1CF}" type="presParOf" srcId="{7E4A3443-EF26-4C03-96AF-C9A748BD5825}" destId="{807BE247-61BA-49D3-8228-5B7715009CD1}" srcOrd="10" destOrd="0" presId="urn:microsoft.com/office/officeart/2005/8/layout/hProcess9"/>
    <dgm:cxn modelId="{02F7C8C8-F035-4C87-97CE-B8BA78D3DB52}" type="presParOf" srcId="{7E4A3443-EF26-4C03-96AF-C9A748BD5825}" destId="{66942B5E-B093-4085-93F1-5FF9624CC1E0}" srcOrd="11" destOrd="0" presId="urn:microsoft.com/office/officeart/2005/8/layout/hProcess9"/>
    <dgm:cxn modelId="{77F6B80A-D17D-4AD4-BA50-8DB9D99E0E27}" type="presParOf" srcId="{7E4A3443-EF26-4C03-96AF-C9A748BD5825}" destId="{BFEB82C3-5DF3-4683-956E-EE50AC29D0F3}" srcOrd="12"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Iteration-3</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02E595AB-6D1F-47F3-B130-D1EDF462BC81}">
      <dgm:prSet custT="1"/>
      <dgm:spPr/>
      <dgm:t>
        <a:bodyPr/>
        <a:lstStyle/>
        <a:p>
          <a:pPr rtl="0"/>
          <a:r>
            <a:rPr lang="en-US" sz="2800" b="1" dirty="0"/>
            <a:t>$</a:t>
          </a:r>
        </a:p>
      </dgm:t>
    </dgm:pt>
    <dgm:pt modelId="{4D52D23D-86A4-480E-A122-5B7D369E817D}" type="parTrans" cxnId="{EB8E5E1C-4E77-4F5E-8CCE-F21EAC1BE13C}">
      <dgm:prSet/>
      <dgm:spPr/>
      <dgm:t>
        <a:bodyPr/>
        <a:lstStyle/>
        <a:p>
          <a:endParaRPr lang="en-US"/>
        </a:p>
      </dgm:t>
    </dgm:pt>
    <dgm:pt modelId="{F950177C-B94C-4B8C-98CF-E36358308049}" type="sibTrans" cxnId="{EB8E5E1C-4E77-4F5E-8CCE-F21EAC1BE13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D1E0E59F-577F-42C2-A327-8C30ACE5576E}" type="pres">
      <dgm:prSet presAssocID="{9185B084-4952-4B5F-9CCA-88EC3D3EB057}" presName="sibTrans" presStyleCnt="0"/>
      <dgm:spPr/>
    </dgm:pt>
    <dgm:pt modelId="{06034433-3021-4A37-BFE9-C05F548C2189}" type="pres">
      <dgm:prSet presAssocID="{02E595AB-6D1F-47F3-B130-D1EDF462BC81}" presName="textNode" presStyleLbl="node1" presStyleIdx="6" presStyleCnt="7" custScaleX="29578">
        <dgm:presLayoutVars>
          <dgm:bulletEnabled val="1"/>
        </dgm:presLayoutVars>
      </dgm:prSet>
      <dgm:spPr/>
    </dgm:pt>
  </dgm:ptLst>
  <dgm:cxnLst>
    <dgm:cxn modelId="{5D23BC00-CA06-48CC-AD0F-84363A3AFA78}" srcId="{D833CE33-4397-4DEC-BFA4-DC31B8D8E799}" destId="{F63838E7-AB9B-4D00-A773-90A7544215E3}" srcOrd="3" destOrd="0" parTransId="{F19FFD83-C671-461F-B7FB-A9241EC7C1E0}" sibTransId="{1EFFFCA9-6DFD-4812-87CF-79D06505341F}"/>
    <dgm:cxn modelId="{EB8E5E1C-4E77-4F5E-8CCE-F21EAC1BE13C}" srcId="{D833CE33-4397-4DEC-BFA4-DC31B8D8E799}" destId="{02E595AB-6D1F-47F3-B130-D1EDF462BC81}" srcOrd="6" destOrd="0" parTransId="{4D52D23D-86A4-480E-A122-5B7D369E817D}" sibTransId="{F950177C-B94C-4B8C-98CF-E36358308049}"/>
    <dgm:cxn modelId="{8528432A-77CD-4F94-AE01-63EB788E0378}" srcId="{D833CE33-4397-4DEC-BFA4-DC31B8D8E799}" destId="{AAFA7D06-27E5-461B-B440-8214AD71FF9E}" srcOrd="5" destOrd="0" parTransId="{E8F66C47-2E13-44F8-9463-CFAA24CFA160}" sibTransId="{9185B084-4952-4B5F-9CCA-88EC3D3EB057}"/>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1E21504D-383B-48E9-903C-2FB4FFEF4E8C}" type="presOf" srcId="{02E595AB-6D1F-47F3-B130-D1EDF462BC81}" destId="{06034433-3021-4A37-BFE9-C05F548C2189}" srcOrd="0" destOrd="0" presId="urn:microsoft.com/office/officeart/2005/8/layout/hProcess9"/>
    <dgm:cxn modelId="{76FB9674-7B24-43F8-8E22-B5E0F979E6BF}" srcId="{D833CE33-4397-4DEC-BFA4-DC31B8D8E799}" destId="{998331AA-A3FA-485D-B93D-6EB8944BBC14}" srcOrd="1" destOrd="0" parTransId="{2E79D80C-A945-417C-81B6-10F142E66761}" sibTransId="{DBFDFFB0-31E1-4A64-8518-3275117EBBE7}"/>
    <dgm:cxn modelId="{4FCF2584-10C0-4790-BD90-FE978C15A298}" type="presOf" srcId="{D833CE33-4397-4DEC-BFA4-DC31B8D8E799}" destId="{729A890B-975E-44E3-9FB6-234BA4B99539}" srcOrd="0" destOrd="0" presId="urn:microsoft.com/office/officeart/2005/8/layout/hProcess9"/>
    <dgm:cxn modelId="{39108E8E-B82F-43A8-90C4-032CD07999AA}" type="presOf" srcId="{998331AA-A3FA-485D-B93D-6EB8944BBC14}" destId="{7B506A40-24E3-420F-BE10-86FEC241D9D9}" srcOrd="0" destOrd="0" presId="urn:microsoft.com/office/officeart/2005/8/layout/hProcess9"/>
    <dgm:cxn modelId="{015E918F-14A3-4876-92B3-3591348F1BFE}" type="presOf" srcId="{AAFA7D06-27E5-461B-B440-8214AD71FF9E}" destId="{807BE247-61BA-49D3-8228-5B7715009CD1}" srcOrd="0" destOrd="0" presId="urn:microsoft.com/office/officeart/2005/8/layout/hProcess9"/>
    <dgm:cxn modelId="{939B6891-A4B4-4462-B5F0-DA8F41117954}" type="presOf" srcId="{EDA14341-798F-40A0-A71B-8287D92FA8B0}" destId="{B596BB87-B2BC-4A73-A27C-96C46AAD85A2}" srcOrd="0" destOrd="0" presId="urn:microsoft.com/office/officeart/2005/8/layout/hProcess9"/>
    <dgm:cxn modelId="{018FBCAC-5F0B-4E71-A56B-65EAAEB5B126}" type="presOf" srcId="{E8180231-AE79-4C58-AF45-98607377A410}" destId="{61589D4C-0314-451B-A1A2-C768FDAF69E5}" srcOrd="0" destOrd="0" presId="urn:microsoft.com/office/officeart/2005/8/layout/hProcess9"/>
    <dgm:cxn modelId="{E65DE5B8-A5C3-400D-8B31-81AD580245AE}" type="presOf" srcId="{F63838E7-AB9B-4D00-A773-90A7544215E3}" destId="{C85D27AB-DD4C-4DA2-9A9C-A1FC2DDA0A97}" srcOrd="0" destOrd="0" presId="urn:microsoft.com/office/officeart/2005/8/layout/hProcess9"/>
    <dgm:cxn modelId="{DC15ECC7-FFDD-4022-8C69-B4D4B43E25F8}" type="presOf" srcId="{29BB6A2F-016E-4555-BC09-B46F23D68BD6}" destId="{C318130B-FEE4-4896-9E33-23F70F59CF3F}"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3D784C3D-589E-4FDB-B660-A818B798EFB2}" type="presParOf" srcId="{729A890B-975E-44E3-9FB6-234BA4B99539}" destId="{82D98C4D-81AD-45D6-91D6-D475D573F66D}" srcOrd="0" destOrd="0" presId="urn:microsoft.com/office/officeart/2005/8/layout/hProcess9"/>
    <dgm:cxn modelId="{3263CFEF-0B39-41E5-B4DB-2B22B28E9AA9}" type="presParOf" srcId="{729A890B-975E-44E3-9FB6-234BA4B99539}" destId="{7E4A3443-EF26-4C03-96AF-C9A748BD5825}" srcOrd="1" destOrd="0" presId="urn:microsoft.com/office/officeart/2005/8/layout/hProcess9"/>
    <dgm:cxn modelId="{2BBE6933-B9E5-4163-BE8D-E43C512693FE}" type="presParOf" srcId="{7E4A3443-EF26-4C03-96AF-C9A748BD5825}" destId="{61589D4C-0314-451B-A1A2-C768FDAF69E5}" srcOrd="0" destOrd="0" presId="urn:microsoft.com/office/officeart/2005/8/layout/hProcess9"/>
    <dgm:cxn modelId="{020ED32E-CD9D-482E-BE0A-0D94F857B13C}" type="presParOf" srcId="{7E4A3443-EF26-4C03-96AF-C9A748BD5825}" destId="{F31AD888-6393-4F00-B5DB-C0B2E5901195}" srcOrd="1" destOrd="0" presId="urn:microsoft.com/office/officeart/2005/8/layout/hProcess9"/>
    <dgm:cxn modelId="{F65D8776-6BFD-4FBB-AC90-FF74D392FD8F}" type="presParOf" srcId="{7E4A3443-EF26-4C03-96AF-C9A748BD5825}" destId="{7B506A40-24E3-420F-BE10-86FEC241D9D9}" srcOrd="2" destOrd="0" presId="urn:microsoft.com/office/officeart/2005/8/layout/hProcess9"/>
    <dgm:cxn modelId="{DE73EAD0-EDD8-4514-93D6-82D366608F41}" type="presParOf" srcId="{7E4A3443-EF26-4C03-96AF-C9A748BD5825}" destId="{E16D433A-7E5C-4C97-B1DD-CB813B88BA7D}" srcOrd="3" destOrd="0" presId="urn:microsoft.com/office/officeart/2005/8/layout/hProcess9"/>
    <dgm:cxn modelId="{D430BAEC-D9EF-42BE-95C4-49A0601252F7}" type="presParOf" srcId="{7E4A3443-EF26-4C03-96AF-C9A748BD5825}" destId="{B596BB87-B2BC-4A73-A27C-96C46AAD85A2}" srcOrd="4" destOrd="0" presId="urn:microsoft.com/office/officeart/2005/8/layout/hProcess9"/>
    <dgm:cxn modelId="{219D99D9-CDBE-4737-AA6C-2A46A4AE6904}" type="presParOf" srcId="{7E4A3443-EF26-4C03-96AF-C9A748BD5825}" destId="{ED6E7AA3-0210-40B2-983A-BA674A5DCDA0}" srcOrd="5" destOrd="0" presId="urn:microsoft.com/office/officeart/2005/8/layout/hProcess9"/>
    <dgm:cxn modelId="{AFB91360-A802-44EB-9A41-0357009E3237}" type="presParOf" srcId="{7E4A3443-EF26-4C03-96AF-C9A748BD5825}" destId="{C85D27AB-DD4C-4DA2-9A9C-A1FC2DDA0A97}" srcOrd="6" destOrd="0" presId="urn:microsoft.com/office/officeart/2005/8/layout/hProcess9"/>
    <dgm:cxn modelId="{E627FB97-965F-48F5-AAE3-41FB889B3C93}" type="presParOf" srcId="{7E4A3443-EF26-4C03-96AF-C9A748BD5825}" destId="{C8E2A399-025D-4DE6-BA84-278F76DD1FD4}" srcOrd="7" destOrd="0" presId="urn:microsoft.com/office/officeart/2005/8/layout/hProcess9"/>
    <dgm:cxn modelId="{3E07222D-62AD-4718-9CDC-76A167F0DA92}" type="presParOf" srcId="{7E4A3443-EF26-4C03-96AF-C9A748BD5825}" destId="{C318130B-FEE4-4896-9E33-23F70F59CF3F}" srcOrd="8" destOrd="0" presId="urn:microsoft.com/office/officeart/2005/8/layout/hProcess9"/>
    <dgm:cxn modelId="{60DF13E4-EC5A-443A-AA20-1ED0C1BAA466}" type="presParOf" srcId="{7E4A3443-EF26-4C03-96AF-C9A748BD5825}" destId="{63A3B4EC-B56A-44EE-9364-ADC409746E87}" srcOrd="9" destOrd="0" presId="urn:microsoft.com/office/officeart/2005/8/layout/hProcess9"/>
    <dgm:cxn modelId="{C40780F3-65A7-4CF3-957D-D5534DB9629B}" type="presParOf" srcId="{7E4A3443-EF26-4C03-96AF-C9A748BD5825}" destId="{807BE247-61BA-49D3-8228-5B7715009CD1}" srcOrd="10" destOrd="0" presId="urn:microsoft.com/office/officeart/2005/8/layout/hProcess9"/>
    <dgm:cxn modelId="{CE60065B-850B-4BB1-AC94-F684698FEE2F}" type="presParOf" srcId="{7E4A3443-EF26-4C03-96AF-C9A748BD5825}" destId="{D1E0E59F-577F-42C2-A327-8C30ACE5576E}" srcOrd="11" destOrd="0" presId="urn:microsoft.com/office/officeart/2005/8/layout/hProcess9"/>
    <dgm:cxn modelId="{2306E298-714D-47D2-8F56-1AE0894ED1F9}" type="presParOf" srcId="{7E4A3443-EF26-4C03-96AF-C9A748BD5825}" destId="{06034433-3021-4A37-BFE9-C05F548C2189}" srcOrd="1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7B047-74E3-44AE-A736-21F773F191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007B1B9-3984-48CD-BE4A-326501033F13}">
      <dgm:prSet custT="1"/>
      <dgm:spPr/>
      <dgm:t>
        <a:bodyPr/>
        <a:lstStyle/>
        <a:p>
          <a:pPr rtl="0"/>
          <a:r>
            <a:rPr lang="en-US" sz="1400" dirty="0"/>
            <a:t>Define</a:t>
          </a:r>
        </a:p>
      </dgm:t>
    </dgm:pt>
    <dgm:pt modelId="{39A3DAE5-F6A8-4843-8CE6-9AF5B65CB3F5}" type="parTrans" cxnId="{C5CA9111-FA03-4B7C-B1EB-D224EE70F3ED}">
      <dgm:prSet/>
      <dgm:spPr/>
      <dgm:t>
        <a:bodyPr/>
        <a:lstStyle/>
        <a:p>
          <a:endParaRPr lang="en-US"/>
        </a:p>
      </dgm:t>
    </dgm:pt>
    <dgm:pt modelId="{BA82B7B5-8826-4B5B-9519-6C11417D6077}" type="sibTrans" cxnId="{C5CA9111-FA03-4B7C-B1EB-D224EE70F3ED}">
      <dgm:prSet/>
      <dgm:spPr/>
      <dgm:t>
        <a:bodyPr/>
        <a:lstStyle/>
        <a:p>
          <a:endParaRPr lang="en-US"/>
        </a:p>
      </dgm:t>
    </dgm:pt>
    <dgm:pt modelId="{889FEBDA-E1AE-42BF-A808-56FBBF047271}">
      <dgm:prSet custT="1"/>
      <dgm:spPr/>
      <dgm:t>
        <a:bodyPr/>
        <a:lstStyle/>
        <a:p>
          <a:pPr rtl="0"/>
          <a:r>
            <a:rPr lang="en-US" sz="1400" dirty="0"/>
            <a:t>Design</a:t>
          </a:r>
        </a:p>
      </dgm:t>
    </dgm:pt>
    <dgm:pt modelId="{155DAC40-412D-4889-825B-89994EDEC80D}" type="parTrans" cxnId="{3535A3CB-37BB-4206-9850-F839338DDB60}">
      <dgm:prSet/>
      <dgm:spPr/>
      <dgm:t>
        <a:bodyPr/>
        <a:lstStyle/>
        <a:p>
          <a:endParaRPr lang="en-US"/>
        </a:p>
      </dgm:t>
    </dgm:pt>
    <dgm:pt modelId="{9A9B8628-3199-4FA3-A380-C919A8A80671}" type="sibTrans" cxnId="{3535A3CB-37BB-4206-9850-F839338DDB60}">
      <dgm:prSet/>
      <dgm:spPr/>
      <dgm:t>
        <a:bodyPr/>
        <a:lstStyle/>
        <a:p>
          <a:endParaRPr lang="en-US"/>
        </a:p>
      </dgm:t>
    </dgm:pt>
    <dgm:pt modelId="{E8CA0445-9D5A-4BFC-AEA5-6C307B139EFF}">
      <dgm:prSet custT="1"/>
      <dgm:spPr/>
      <dgm:t>
        <a:bodyPr/>
        <a:lstStyle/>
        <a:p>
          <a:pPr rtl="0"/>
          <a:r>
            <a:rPr lang="en-US" sz="1400" dirty="0"/>
            <a:t>Develop</a:t>
          </a:r>
        </a:p>
      </dgm:t>
    </dgm:pt>
    <dgm:pt modelId="{8A39A9BA-A6FB-4500-9A0C-B602AC0A6DC5}" type="parTrans" cxnId="{C2D343CE-2207-40C8-9041-49EB42BDE385}">
      <dgm:prSet/>
      <dgm:spPr/>
      <dgm:t>
        <a:bodyPr/>
        <a:lstStyle/>
        <a:p>
          <a:endParaRPr lang="en-US"/>
        </a:p>
      </dgm:t>
    </dgm:pt>
    <dgm:pt modelId="{33FDB4AD-EA56-4396-8E81-9EAEDD320ED7}" type="sibTrans" cxnId="{C2D343CE-2207-40C8-9041-49EB42BDE385}">
      <dgm:prSet/>
      <dgm:spPr/>
      <dgm:t>
        <a:bodyPr/>
        <a:lstStyle/>
        <a:p>
          <a:endParaRPr lang="en-US"/>
        </a:p>
      </dgm:t>
    </dgm:pt>
    <dgm:pt modelId="{5BF4974B-555A-40FF-A5C9-369BDD2A5AFD}">
      <dgm:prSet custT="1"/>
      <dgm:spPr/>
      <dgm:t>
        <a:bodyPr/>
        <a:lstStyle/>
        <a:p>
          <a:pPr rtl="0"/>
          <a:r>
            <a:rPr lang="en-US" sz="1100" dirty="0"/>
            <a:t>Define</a:t>
          </a:r>
        </a:p>
      </dgm:t>
    </dgm:pt>
    <dgm:pt modelId="{8CD78DD5-CB64-46FC-9900-5883FBF33CDD}" type="parTrans" cxnId="{273CACDB-83C2-4408-B598-A8BC427488C1}">
      <dgm:prSet/>
      <dgm:spPr/>
      <dgm:t>
        <a:bodyPr/>
        <a:lstStyle/>
        <a:p>
          <a:endParaRPr lang="en-US"/>
        </a:p>
      </dgm:t>
    </dgm:pt>
    <dgm:pt modelId="{3C34167D-00DA-4F9F-99EE-02EA547C7988}" type="sibTrans" cxnId="{273CACDB-83C2-4408-B598-A8BC427488C1}">
      <dgm:prSet/>
      <dgm:spPr/>
      <dgm:t>
        <a:bodyPr/>
        <a:lstStyle/>
        <a:p>
          <a:endParaRPr lang="en-US"/>
        </a:p>
      </dgm:t>
    </dgm:pt>
    <dgm:pt modelId="{F9C4C11E-7052-4E17-9097-4AAEBA5074A7}">
      <dgm:prSet custT="1"/>
      <dgm:spPr/>
      <dgm:t>
        <a:bodyPr/>
        <a:lstStyle/>
        <a:p>
          <a:pPr rtl="0"/>
          <a:r>
            <a:rPr lang="en-US" sz="1100" dirty="0"/>
            <a:t>Define</a:t>
          </a:r>
        </a:p>
      </dgm:t>
    </dgm:pt>
    <dgm:pt modelId="{9FD55EED-C10C-4245-90AD-E8715D6CA9F3}" type="parTrans" cxnId="{895FF2D8-6B5E-437E-8DAE-F69D483642B8}">
      <dgm:prSet/>
      <dgm:spPr/>
      <dgm:t>
        <a:bodyPr/>
        <a:lstStyle/>
        <a:p>
          <a:endParaRPr lang="en-US"/>
        </a:p>
      </dgm:t>
    </dgm:pt>
    <dgm:pt modelId="{0293FBF2-DBC9-436E-88C2-369CCBF39E01}" type="sibTrans" cxnId="{895FF2D8-6B5E-437E-8DAE-F69D483642B8}">
      <dgm:prSet/>
      <dgm:spPr/>
      <dgm:t>
        <a:bodyPr/>
        <a:lstStyle/>
        <a:p>
          <a:endParaRPr lang="en-US"/>
        </a:p>
      </dgm:t>
    </dgm:pt>
    <dgm:pt modelId="{6A6414B5-1A5E-49DE-9CD5-B0A6C1D0BE17}">
      <dgm:prSet custT="1"/>
      <dgm:spPr/>
      <dgm:t>
        <a:bodyPr/>
        <a:lstStyle/>
        <a:p>
          <a:pPr rtl="0"/>
          <a:r>
            <a:rPr lang="en-US" sz="1100" dirty="0"/>
            <a:t>Define</a:t>
          </a:r>
        </a:p>
      </dgm:t>
    </dgm:pt>
    <dgm:pt modelId="{6FECC98C-E261-4B37-A3F6-9186AB206E40}" type="parTrans" cxnId="{E1AD1870-E618-4A1C-A890-63ED3BD698A2}">
      <dgm:prSet/>
      <dgm:spPr/>
      <dgm:t>
        <a:bodyPr/>
        <a:lstStyle/>
        <a:p>
          <a:endParaRPr lang="en-US"/>
        </a:p>
      </dgm:t>
    </dgm:pt>
    <dgm:pt modelId="{9319021F-D86B-4D5E-8144-466E2D8C2C61}" type="sibTrans" cxnId="{E1AD1870-E618-4A1C-A890-63ED3BD698A2}">
      <dgm:prSet/>
      <dgm:spPr/>
      <dgm:t>
        <a:bodyPr/>
        <a:lstStyle/>
        <a:p>
          <a:endParaRPr lang="en-US"/>
        </a:p>
      </dgm:t>
    </dgm:pt>
    <dgm:pt modelId="{C4AF1765-61FF-4BAB-9B12-83F7E23AA4A9}">
      <dgm:prSet custT="1"/>
      <dgm:spPr/>
      <dgm:t>
        <a:bodyPr/>
        <a:lstStyle/>
        <a:p>
          <a:pPr rtl="0"/>
          <a:r>
            <a:rPr lang="en-US" sz="1100" dirty="0"/>
            <a:t>Design</a:t>
          </a:r>
        </a:p>
      </dgm:t>
    </dgm:pt>
    <dgm:pt modelId="{73DF0949-52A5-41FF-A0AD-28D0F3B3FA59}" type="parTrans" cxnId="{988E9AC7-85C0-445F-8CD4-088C0F35E035}">
      <dgm:prSet/>
      <dgm:spPr/>
      <dgm:t>
        <a:bodyPr/>
        <a:lstStyle/>
        <a:p>
          <a:endParaRPr lang="en-US"/>
        </a:p>
      </dgm:t>
    </dgm:pt>
    <dgm:pt modelId="{67056297-6EF1-46A8-9E39-20C4158526D2}" type="sibTrans" cxnId="{988E9AC7-85C0-445F-8CD4-088C0F35E035}">
      <dgm:prSet/>
      <dgm:spPr/>
      <dgm:t>
        <a:bodyPr/>
        <a:lstStyle/>
        <a:p>
          <a:endParaRPr lang="en-US"/>
        </a:p>
      </dgm:t>
    </dgm:pt>
    <dgm:pt modelId="{8C815003-C9BC-45AA-8E53-21BB4267109C}">
      <dgm:prSet custT="1"/>
      <dgm:spPr/>
      <dgm:t>
        <a:bodyPr/>
        <a:lstStyle/>
        <a:p>
          <a:pPr rtl="0"/>
          <a:r>
            <a:rPr lang="en-US" sz="1100" dirty="0"/>
            <a:t>Design</a:t>
          </a:r>
        </a:p>
      </dgm:t>
    </dgm:pt>
    <dgm:pt modelId="{3EBB7EC0-AAB0-44CD-BFBA-D7CED17BA585}" type="parTrans" cxnId="{3FDF0689-889E-4D2C-8D25-E07E2AC0232B}">
      <dgm:prSet/>
      <dgm:spPr/>
      <dgm:t>
        <a:bodyPr/>
        <a:lstStyle/>
        <a:p>
          <a:endParaRPr lang="en-US"/>
        </a:p>
      </dgm:t>
    </dgm:pt>
    <dgm:pt modelId="{E57368CE-3C4D-464D-9A1A-30100FF22CE1}" type="sibTrans" cxnId="{3FDF0689-889E-4D2C-8D25-E07E2AC0232B}">
      <dgm:prSet/>
      <dgm:spPr/>
      <dgm:t>
        <a:bodyPr/>
        <a:lstStyle/>
        <a:p>
          <a:endParaRPr lang="en-US"/>
        </a:p>
      </dgm:t>
    </dgm:pt>
    <dgm:pt modelId="{3D58C3D9-2AAD-444F-A5C7-8F7D21676A76}">
      <dgm:prSet custT="1"/>
      <dgm:spPr/>
      <dgm:t>
        <a:bodyPr/>
        <a:lstStyle/>
        <a:p>
          <a:pPr rtl="0"/>
          <a:r>
            <a:rPr lang="en-US" sz="1100" dirty="0"/>
            <a:t>Design</a:t>
          </a:r>
        </a:p>
      </dgm:t>
    </dgm:pt>
    <dgm:pt modelId="{D0BE8F1B-3BE3-41FE-A9AB-CEC77B91DB12}" type="parTrans" cxnId="{78F32CC8-7C46-4252-928D-D114EA37548A}">
      <dgm:prSet/>
      <dgm:spPr/>
      <dgm:t>
        <a:bodyPr/>
        <a:lstStyle/>
        <a:p>
          <a:endParaRPr lang="en-US"/>
        </a:p>
      </dgm:t>
    </dgm:pt>
    <dgm:pt modelId="{CCA1F3A8-1BF8-4E2B-A2B9-71327ED63A63}" type="sibTrans" cxnId="{78F32CC8-7C46-4252-928D-D114EA37548A}">
      <dgm:prSet/>
      <dgm:spPr/>
      <dgm:t>
        <a:bodyPr/>
        <a:lstStyle/>
        <a:p>
          <a:endParaRPr lang="en-US"/>
        </a:p>
      </dgm:t>
    </dgm:pt>
    <dgm:pt modelId="{E4EDD785-6BE2-415D-AC73-D63D4514671A}">
      <dgm:prSet custT="1"/>
      <dgm:spPr/>
      <dgm:t>
        <a:bodyPr/>
        <a:lstStyle/>
        <a:p>
          <a:pPr rtl="0"/>
          <a:r>
            <a:rPr lang="en-US" sz="1100" dirty="0"/>
            <a:t>Develop</a:t>
          </a:r>
        </a:p>
      </dgm:t>
    </dgm:pt>
    <dgm:pt modelId="{5E9DEC34-E708-4C42-8E65-26D40C8A6EC0}" type="parTrans" cxnId="{CFC2EC1D-271D-4326-8CA7-B278E93C37EC}">
      <dgm:prSet/>
      <dgm:spPr/>
      <dgm:t>
        <a:bodyPr/>
        <a:lstStyle/>
        <a:p>
          <a:endParaRPr lang="en-US"/>
        </a:p>
      </dgm:t>
    </dgm:pt>
    <dgm:pt modelId="{423292EC-B81D-4708-8C18-ECB4E15ADE7B}" type="sibTrans" cxnId="{CFC2EC1D-271D-4326-8CA7-B278E93C37EC}">
      <dgm:prSet/>
      <dgm:spPr/>
      <dgm:t>
        <a:bodyPr/>
        <a:lstStyle/>
        <a:p>
          <a:endParaRPr lang="en-US"/>
        </a:p>
      </dgm:t>
    </dgm:pt>
    <dgm:pt modelId="{FDD1F7E5-6F37-427F-9410-477FD2427957}">
      <dgm:prSet custT="1"/>
      <dgm:spPr/>
      <dgm:t>
        <a:bodyPr/>
        <a:lstStyle/>
        <a:p>
          <a:pPr rtl="0"/>
          <a:r>
            <a:rPr lang="en-US" sz="1100" dirty="0"/>
            <a:t>Develop</a:t>
          </a:r>
        </a:p>
      </dgm:t>
    </dgm:pt>
    <dgm:pt modelId="{AEB7CCF0-C27E-4BF0-AA52-4C431F4B8667}" type="parTrans" cxnId="{FD820284-E7E4-4478-B75C-B5E766764941}">
      <dgm:prSet/>
      <dgm:spPr/>
      <dgm:t>
        <a:bodyPr/>
        <a:lstStyle/>
        <a:p>
          <a:endParaRPr lang="en-US"/>
        </a:p>
      </dgm:t>
    </dgm:pt>
    <dgm:pt modelId="{0698F0BE-4D3A-43E9-8E7F-234671F31785}" type="sibTrans" cxnId="{FD820284-E7E4-4478-B75C-B5E766764941}">
      <dgm:prSet/>
      <dgm:spPr/>
      <dgm:t>
        <a:bodyPr/>
        <a:lstStyle/>
        <a:p>
          <a:endParaRPr lang="en-US"/>
        </a:p>
      </dgm:t>
    </dgm:pt>
    <dgm:pt modelId="{F47FBD61-B8B5-4C17-A1E0-DBAB74F70817}">
      <dgm:prSet custT="1"/>
      <dgm:spPr/>
      <dgm:t>
        <a:bodyPr/>
        <a:lstStyle/>
        <a:p>
          <a:pPr rtl="0"/>
          <a:r>
            <a:rPr lang="en-US" sz="1100" dirty="0"/>
            <a:t>Develop</a:t>
          </a:r>
        </a:p>
      </dgm:t>
    </dgm:pt>
    <dgm:pt modelId="{D3226941-78B0-4A63-B093-C322F07125D2}" type="parTrans" cxnId="{104E7C21-E618-4206-9511-EF079A341863}">
      <dgm:prSet/>
      <dgm:spPr/>
      <dgm:t>
        <a:bodyPr/>
        <a:lstStyle/>
        <a:p>
          <a:endParaRPr lang="en-US"/>
        </a:p>
      </dgm:t>
    </dgm:pt>
    <dgm:pt modelId="{EA82C8A9-CD00-4DA3-BB92-6BEACA9E69C4}" type="sibTrans" cxnId="{104E7C21-E618-4206-9511-EF079A341863}">
      <dgm:prSet/>
      <dgm:spPr/>
      <dgm:t>
        <a:bodyPr/>
        <a:lstStyle/>
        <a:p>
          <a:endParaRPr lang="en-US"/>
        </a:p>
      </dgm:t>
    </dgm:pt>
    <dgm:pt modelId="{86845652-3075-4DDA-84BD-D0A0736FAE09}">
      <dgm:prSet custT="1"/>
      <dgm:spPr/>
      <dgm:t>
        <a:bodyPr/>
        <a:lstStyle/>
        <a:p>
          <a:pPr rtl="0"/>
          <a:r>
            <a:rPr lang="en-US" sz="1400" dirty="0"/>
            <a:t>Test</a:t>
          </a:r>
        </a:p>
      </dgm:t>
    </dgm:pt>
    <dgm:pt modelId="{A7AA0B1E-2E0C-4CB6-968C-EE78ACA51934}" type="parTrans" cxnId="{8898B15D-5D69-4773-B7E0-0DEF8D05829A}">
      <dgm:prSet/>
      <dgm:spPr/>
      <dgm:t>
        <a:bodyPr/>
        <a:lstStyle/>
        <a:p>
          <a:endParaRPr lang="en-US"/>
        </a:p>
      </dgm:t>
    </dgm:pt>
    <dgm:pt modelId="{6A53E40D-E859-461F-8CD1-AF76D2964E0E}" type="sibTrans" cxnId="{8898B15D-5D69-4773-B7E0-0DEF8D05829A}">
      <dgm:prSet/>
      <dgm:spPr/>
      <dgm:t>
        <a:bodyPr/>
        <a:lstStyle/>
        <a:p>
          <a:endParaRPr lang="en-US"/>
        </a:p>
      </dgm:t>
    </dgm:pt>
    <dgm:pt modelId="{AF251C4C-1EEC-44CC-9B15-64D4DD13BA67}">
      <dgm:prSet custT="1"/>
      <dgm:spPr/>
      <dgm:t>
        <a:bodyPr/>
        <a:lstStyle/>
        <a:p>
          <a:pPr rtl="0"/>
          <a:r>
            <a:rPr lang="en-US" sz="1100" dirty="0"/>
            <a:t>Test</a:t>
          </a:r>
        </a:p>
      </dgm:t>
    </dgm:pt>
    <dgm:pt modelId="{01EA0BEC-359D-40D4-A4D3-3DCE81160C10}" type="parTrans" cxnId="{F399031C-1C6B-4B47-AE83-D940E1EE2C73}">
      <dgm:prSet/>
      <dgm:spPr/>
      <dgm:t>
        <a:bodyPr/>
        <a:lstStyle/>
        <a:p>
          <a:endParaRPr lang="en-US"/>
        </a:p>
      </dgm:t>
    </dgm:pt>
    <dgm:pt modelId="{0B6281DB-98F2-4AD3-9096-C90EF5074BC2}" type="sibTrans" cxnId="{F399031C-1C6B-4B47-AE83-D940E1EE2C73}">
      <dgm:prSet/>
      <dgm:spPr/>
      <dgm:t>
        <a:bodyPr/>
        <a:lstStyle/>
        <a:p>
          <a:endParaRPr lang="en-US"/>
        </a:p>
      </dgm:t>
    </dgm:pt>
    <dgm:pt modelId="{EF558324-83B1-4CC9-9CEE-633F5F012C36}">
      <dgm:prSet custT="1"/>
      <dgm:spPr/>
      <dgm:t>
        <a:bodyPr/>
        <a:lstStyle/>
        <a:p>
          <a:pPr rtl="0"/>
          <a:r>
            <a:rPr lang="en-US" sz="1100" dirty="0"/>
            <a:t>Test</a:t>
          </a:r>
        </a:p>
      </dgm:t>
    </dgm:pt>
    <dgm:pt modelId="{7F4D0A7B-A77C-4E3E-BBFF-8736E5ABC52D}" type="parTrans" cxnId="{4376EBF7-DE86-4D19-B7D7-7B6F7DE6A0C6}">
      <dgm:prSet/>
      <dgm:spPr/>
      <dgm:t>
        <a:bodyPr/>
        <a:lstStyle/>
        <a:p>
          <a:endParaRPr lang="en-US"/>
        </a:p>
      </dgm:t>
    </dgm:pt>
    <dgm:pt modelId="{A7D77391-D265-4CD3-8994-29E9DFFC5CCB}" type="sibTrans" cxnId="{4376EBF7-DE86-4D19-B7D7-7B6F7DE6A0C6}">
      <dgm:prSet/>
      <dgm:spPr/>
      <dgm:t>
        <a:bodyPr/>
        <a:lstStyle/>
        <a:p>
          <a:endParaRPr lang="en-US"/>
        </a:p>
      </dgm:t>
    </dgm:pt>
    <dgm:pt modelId="{0E813E28-CFA2-4498-9E0D-1EC108AC7574}">
      <dgm:prSet custT="1"/>
      <dgm:spPr/>
      <dgm:t>
        <a:bodyPr/>
        <a:lstStyle/>
        <a:p>
          <a:pPr rtl="0"/>
          <a:r>
            <a:rPr lang="en-US" sz="1100" dirty="0"/>
            <a:t>Test</a:t>
          </a:r>
        </a:p>
      </dgm:t>
    </dgm:pt>
    <dgm:pt modelId="{35FFF40A-2ABA-481D-8776-F1F234EA6A94}" type="parTrans" cxnId="{A82CBB26-B205-4C06-96A6-4722E7B6C6CF}">
      <dgm:prSet/>
      <dgm:spPr/>
      <dgm:t>
        <a:bodyPr/>
        <a:lstStyle/>
        <a:p>
          <a:endParaRPr lang="en-US"/>
        </a:p>
      </dgm:t>
    </dgm:pt>
    <dgm:pt modelId="{3B22EE08-F7D3-42E0-99FF-FA1CD98653FD}" type="sibTrans" cxnId="{A82CBB26-B205-4C06-96A6-4722E7B6C6CF}">
      <dgm:prSet/>
      <dgm:spPr/>
      <dgm:t>
        <a:bodyPr/>
        <a:lstStyle/>
        <a:p>
          <a:endParaRPr lang="en-US"/>
        </a:p>
      </dgm:t>
    </dgm:pt>
    <dgm:pt modelId="{7AE3A276-7643-42EA-BC13-825DFA7CF55E}">
      <dgm:prSet custT="1"/>
      <dgm:spPr/>
      <dgm:t>
        <a:bodyPr/>
        <a:lstStyle/>
        <a:p>
          <a:pPr rtl="0"/>
          <a:r>
            <a:rPr lang="en-US" sz="1400" dirty="0"/>
            <a:t>Deploy</a:t>
          </a:r>
        </a:p>
      </dgm:t>
    </dgm:pt>
    <dgm:pt modelId="{12BFCC1E-F278-4129-B060-DEBFCFD5351F}" type="parTrans" cxnId="{5F829F7A-2A06-443C-80A2-EE0D5B1BF875}">
      <dgm:prSet/>
      <dgm:spPr/>
      <dgm:t>
        <a:bodyPr/>
        <a:lstStyle/>
        <a:p>
          <a:endParaRPr lang="en-US"/>
        </a:p>
      </dgm:t>
    </dgm:pt>
    <dgm:pt modelId="{C1B8A881-81BC-4CF6-A350-687614CBFE93}" type="sibTrans" cxnId="{5F829F7A-2A06-443C-80A2-EE0D5B1BF875}">
      <dgm:prSet/>
      <dgm:spPr/>
      <dgm:t>
        <a:bodyPr/>
        <a:lstStyle/>
        <a:p>
          <a:endParaRPr lang="en-US"/>
        </a:p>
      </dgm:t>
    </dgm:pt>
    <dgm:pt modelId="{6EC209ED-9DC7-41C4-98CC-C129016F05CC}">
      <dgm:prSet custT="1"/>
      <dgm:spPr/>
      <dgm:t>
        <a:bodyPr/>
        <a:lstStyle/>
        <a:p>
          <a:pPr rtl="0"/>
          <a:r>
            <a:rPr lang="en-US" sz="1100" dirty="0"/>
            <a:t>Deploy</a:t>
          </a:r>
        </a:p>
      </dgm:t>
    </dgm:pt>
    <dgm:pt modelId="{0F5A8324-8B16-4D5C-A925-4447EB42366D}" type="parTrans" cxnId="{BAB3B50C-9632-433A-8DFB-70E467C52080}">
      <dgm:prSet/>
      <dgm:spPr/>
      <dgm:t>
        <a:bodyPr/>
        <a:lstStyle/>
        <a:p>
          <a:endParaRPr lang="en-US"/>
        </a:p>
      </dgm:t>
    </dgm:pt>
    <dgm:pt modelId="{A6EE7C49-643C-4D5B-B4B1-3ACE0B46E798}" type="sibTrans" cxnId="{BAB3B50C-9632-433A-8DFB-70E467C52080}">
      <dgm:prSet/>
      <dgm:spPr/>
      <dgm:t>
        <a:bodyPr/>
        <a:lstStyle/>
        <a:p>
          <a:endParaRPr lang="en-US"/>
        </a:p>
      </dgm:t>
    </dgm:pt>
    <dgm:pt modelId="{91A31B69-51C1-406A-8CDD-1E7288D761D3}">
      <dgm:prSet custT="1"/>
      <dgm:spPr/>
      <dgm:t>
        <a:bodyPr/>
        <a:lstStyle/>
        <a:p>
          <a:pPr rtl="0"/>
          <a:r>
            <a:rPr lang="en-US" sz="1100" dirty="0"/>
            <a:t>Deploy</a:t>
          </a:r>
        </a:p>
      </dgm:t>
    </dgm:pt>
    <dgm:pt modelId="{21D18ABB-0EA0-42BA-BC43-D3DC91FA5FA1}" type="parTrans" cxnId="{DE1B1E85-5F00-4D6C-88BE-FDD3B9834957}">
      <dgm:prSet/>
      <dgm:spPr/>
      <dgm:t>
        <a:bodyPr/>
        <a:lstStyle/>
        <a:p>
          <a:endParaRPr lang="en-US"/>
        </a:p>
      </dgm:t>
    </dgm:pt>
    <dgm:pt modelId="{C629DCA2-1668-443B-980D-EE1EBB645268}" type="sibTrans" cxnId="{DE1B1E85-5F00-4D6C-88BE-FDD3B9834957}">
      <dgm:prSet/>
      <dgm:spPr/>
      <dgm:t>
        <a:bodyPr/>
        <a:lstStyle/>
        <a:p>
          <a:endParaRPr lang="en-US"/>
        </a:p>
      </dgm:t>
    </dgm:pt>
    <dgm:pt modelId="{AD69962E-5A84-47D1-A772-5EFDC9500305}">
      <dgm:prSet custT="1"/>
      <dgm:spPr/>
      <dgm:t>
        <a:bodyPr/>
        <a:lstStyle/>
        <a:p>
          <a:pPr rtl="0"/>
          <a:r>
            <a:rPr lang="en-US" sz="1100" dirty="0"/>
            <a:t>Deploy</a:t>
          </a:r>
        </a:p>
      </dgm:t>
    </dgm:pt>
    <dgm:pt modelId="{052BE0D4-12C1-40D8-89E3-3D79863A5E3B}" type="parTrans" cxnId="{A480C698-D1E1-4FD8-BA02-AD2609DF5EA1}">
      <dgm:prSet/>
      <dgm:spPr/>
      <dgm:t>
        <a:bodyPr/>
        <a:lstStyle/>
        <a:p>
          <a:endParaRPr lang="en-US"/>
        </a:p>
      </dgm:t>
    </dgm:pt>
    <dgm:pt modelId="{5AF87949-BB69-4951-9F12-D9A2D256E462}" type="sibTrans" cxnId="{A480C698-D1E1-4FD8-BA02-AD2609DF5EA1}">
      <dgm:prSet/>
      <dgm:spPr/>
      <dgm:t>
        <a:bodyPr/>
        <a:lstStyle/>
        <a:p>
          <a:endParaRPr lang="en-US"/>
        </a:p>
      </dgm:t>
    </dgm:pt>
    <dgm:pt modelId="{77B4BBA7-218A-47B1-96E0-EDF4481B5BB1}">
      <dgm:prSet custT="1"/>
      <dgm:spPr/>
      <dgm:t>
        <a:bodyPr/>
        <a:lstStyle/>
        <a:p>
          <a:pPr rtl="0"/>
          <a:r>
            <a:rPr lang="en-US" sz="1400" dirty="0"/>
            <a:t>Iteration</a:t>
          </a:r>
        </a:p>
      </dgm:t>
    </dgm:pt>
    <dgm:pt modelId="{B0DD6F2F-ED98-4522-B70B-7AEDAB6819E7}" type="parTrans" cxnId="{F53637EE-2AF7-4449-84DA-1E47C288F260}">
      <dgm:prSet/>
      <dgm:spPr/>
      <dgm:t>
        <a:bodyPr/>
        <a:lstStyle/>
        <a:p>
          <a:endParaRPr lang="en-US"/>
        </a:p>
      </dgm:t>
    </dgm:pt>
    <dgm:pt modelId="{637D3A6E-26E7-4417-AA18-328E14041841}" type="sibTrans" cxnId="{F53637EE-2AF7-4449-84DA-1E47C288F260}">
      <dgm:prSet/>
      <dgm:spPr/>
      <dgm:t>
        <a:bodyPr/>
        <a:lstStyle/>
        <a:p>
          <a:endParaRPr lang="en-US"/>
        </a:p>
      </dgm:t>
    </dgm:pt>
    <dgm:pt modelId="{BA32255B-3FB1-4154-99E9-959F957FDB85}">
      <dgm:prSet custT="1"/>
      <dgm:spPr/>
      <dgm:t>
        <a:bodyPr/>
        <a:lstStyle/>
        <a:p>
          <a:pPr rtl="0"/>
          <a:r>
            <a:rPr lang="en-US" sz="1100" dirty="0"/>
            <a:t>Iteration1</a:t>
          </a:r>
        </a:p>
      </dgm:t>
    </dgm:pt>
    <dgm:pt modelId="{78A58C9B-E5F2-4BC9-82DE-6071ADEA9289}" type="parTrans" cxnId="{9DB7A85F-0D18-4A6C-9C70-A04D0EBC34D2}">
      <dgm:prSet/>
      <dgm:spPr/>
      <dgm:t>
        <a:bodyPr/>
        <a:lstStyle/>
        <a:p>
          <a:endParaRPr lang="en-US"/>
        </a:p>
      </dgm:t>
    </dgm:pt>
    <dgm:pt modelId="{91696BA2-1E94-4DF4-BC18-0A667C3E1CEE}" type="sibTrans" cxnId="{9DB7A85F-0D18-4A6C-9C70-A04D0EBC34D2}">
      <dgm:prSet/>
      <dgm:spPr/>
      <dgm:t>
        <a:bodyPr/>
        <a:lstStyle/>
        <a:p>
          <a:endParaRPr lang="en-US"/>
        </a:p>
      </dgm:t>
    </dgm:pt>
    <dgm:pt modelId="{B861EB0C-DC53-410A-85A8-F221AA6F53A3}">
      <dgm:prSet custT="1"/>
      <dgm:spPr/>
      <dgm:t>
        <a:bodyPr/>
        <a:lstStyle/>
        <a:p>
          <a:pPr rtl="0"/>
          <a:r>
            <a:rPr lang="en-US" sz="1100" dirty="0"/>
            <a:t>Iteration2</a:t>
          </a:r>
        </a:p>
      </dgm:t>
    </dgm:pt>
    <dgm:pt modelId="{083D9E94-5AF6-4E83-94B7-DA40D8B5A835}" type="parTrans" cxnId="{0932146D-83FC-4F8B-9E5A-A8C01F1482BE}">
      <dgm:prSet/>
      <dgm:spPr/>
      <dgm:t>
        <a:bodyPr/>
        <a:lstStyle/>
        <a:p>
          <a:endParaRPr lang="en-US"/>
        </a:p>
      </dgm:t>
    </dgm:pt>
    <dgm:pt modelId="{DD681AE6-F2FC-4F2C-B92A-F2B34692EFEB}" type="sibTrans" cxnId="{0932146D-83FC-4F8B-9E5A-A8C01F1482BE}">
      <dgm:prSet/>
      <dgm:spPr/>
      <dgm:t>
        <a:bodyPr/>
        <a:lstStyle/>
        <a:p>
          <a:endParaRPr lang="en-US"/>
        </a:p>
      </dgm:t>
    </dgm:pt>
    <dgm:pt modelId="{541CE393-A424-45ED-87FC-75E8C735FE73}">
      <dgm:prSet custT="1"/>
      <dgm:spPr/>
      <dgm:t>
        <a:bodyPr/>
        <a:lstStyle/>
        <a:p>
          <a:pPr rtl="0"/>
          <a:r>
            <a:rPr lang="en-US" sz="1100" dirty="0"/>
            <a:t>Iteration3</a:t>
          </a:r>
        </a:p>
      </dgm:t>
    </dgm:pt>
    <dgm:pt modelId="{A0602FA8-4A61-4BB9-BCC5-05C5C58B2371}" type="parTrans" cxnId="{F3149E50-E2D4-47EE-A71C-466C764CEFFD}">
      <dgm:prSet/>
      <dgm:spPr/>
      <dgm:t>
        <a:bodyPr/>
        <a:lstStyle/>
        <a:p>
          <a:endParaRPr lang="en-US"/>
        </a:p>
      </dgm:t>
    </dgm:pt>
    <dgm:pt modelId="{2A9EA5F2-8214-4C1F-AC48-780FA1D32BD5}" type="sibTrans" cxnId="{F3149E50-E2D4-47EE-A71C-466C764CEFFD}">
      <dgm:prSet/>
      <dgm:spPr/>
      <dgm:t>
        <a:bodyPr/>
        <a:lstStyle/>
        <a:p>
          <a:endParaRPr lang="en-US"/>
        </a:p>
      </dgm:t>
    </dgm:pt>
    <dgm:pt modelId="{A52EC3F5-4A77-458B-BB5D-66EBFAD22DD4}" type="pres">
      <dgm:prSet presAssocID="{09A7B047-74E3-44AE-A736-21F773F19100}" presName="Name0" presStyleCnt="0">
        <dgm:presLayoutVars>
          <dgm:chPref val="3"/>
          <dgm:dir/>
          <dgm:animLvl val="lvl"/>
          <dgm:resizeHandles/>
        </dgm:presLayoutVars>
      </dgm:prSet>
      <dgm:spPr/>
    </dgm:pt>
    <dgm:pt modelId="{65E92993-610C-45DF-B3F5-4ABCE83A22D5}" type="pres">
      <dgm:prSet presAssocID="{77B4BBA7-218A-47B1-96E0-EDF4481B5BB1}" presName="horFlow" presStyleCnt="0"/>
      <dgm:spPr/>
    </dgm:pt>
    <dgm:pt modelId="{9D78972A-4DFD-4476-8A69-A9BB2EC8B7D9}" type="pres">
      <dgm:prSet presAssocID="{77B4BBA7-218A-47B1-96E0-EDF4481B5BB1}" presName="bigChev" presStyleLbl="node1" presStyleIdx="0" presStyleCnt="6" custScaleX="2000000" custScaleY="753622"/>
      <dgm:spPr/>
    </dgm:pt>
    <dgm:pt modelId="{A387EC6A-0CFA-42C2-8543-14B55D7542E4}" type="pres">
      <dgm:prSet presAssocID="{78A58C9B-E5F2-4BC9-82DE-6071ADEA9289}" presName="parTrans" presStyleCnt="0"/>
      <dgm:spPr/>
    </dgm:pt>
    <dgm:pt modelId="{27C8F487-EE83-41A2-B512-FFFE3251CEFC}" type="pres">
      <dgm:prSet presAssocID="{BA32255B-3FB1-4154-99E9-959F957FDB85}" presName="node" presStyleLbl="alignAccFollowNode1" presStyleIdx="0" presStyleCnt="18" custScaleX="2000000" custScaleY="753625">
        <dgm:presLayoutVars>
          <dgm:bulletEnabled val="1"/>
        </dgm:presLayoutVars>
      </dgm:prSet>
      <dgm:spPr/>
    </dgm:pt>
    <dgm:pt modelId="{CA43AEB0-7A72-4E18-AAC1-820D26AA2A86}" type="pres">
      <dgm:prSet presAssocID="{91696BA2-1E94-4DF4-BC18-0A667C3E1CEE}" presName="sibTrans" presStyleCnt="0"/>
      <dgm:spPr/>
    </dgm:pt>
    <dgm:pt modelId="{E70ADEC8-589A-41E4-A02E-4AF77FD9CCEA}" type="pres">
      <dgm:prSet presAssocID="{B861EB0C-DC53-410A-85A8-F221AA6F53A3}" presName="node" presStyleLbl="alignAccFollowNode1" presStyleIdx="1" presStyleCnt="18" custScaleX="2000000" custScaleY="753625">
        <dgm:presLayoutVars>
          <dgm:bulletEnabled val="1"/>
        </dgm:presLayoutVars>
      </dgm:prSet>
      <dgm:spPr/>
    </dgm:pt>
    <dgm:pt modelId="{53A130BB-673A-4CDB-B8AB-29DB46C346E4}" type="pres">
      <dgm:prSet presAssocID="{DD681AE6-F2FC-4F2C-B92A-F2B34692EFEB}" presName="sibTrans" presStyleCnt="0"/>
      <dgm:spPr/>
    </dgm:pt>
    <dgm:pt modelId="{1014D520-9DEA-483E-B937-886B2D814857}" type="pres">
      <dgm:prSet presAssocID="{541CE393-A424-45ED-87FC-75E8C735FE73}" presName="node" presStyleLbl="alignAccFollowNode1" presStyleIdx="2" presStyleCnt="18" custScaleX="2000000" custScaleY="753625">
        <dgm:presLayoutVars>
          <dgm:bulletEnabled val="1"/>
        </dgm:presLayoutVars>
      </dgm:prSet>
      <dgm:spPr/>
    </dgm:pt>
    <dgm:pt modelId="{5488B3D3-9A42-41BB-A2EA-FA642F3A47F2}" type="pres">
      <dgm:prSet presAssocID="{77B4BBA7-218A-47B1-96E0-EDF4481B5BB1}" presName="vSp" presStyleCnt="0"/>
      <dgm:spPr/>
    </dgm:pt>
    <dgm:pt modelId="{53C98733-FC55-40A8-8619-FBBE7F5EB370}" type="pres">
      <dgm:prSet presAssocID="{9007B1B9-3984-48CD-BE4A-326501033F13}" presName="horFlow" presStyleCnt="0"/>
      <dgm:spPr/>
    </dgm:pt>
    <dgm:pt modelId="{68AB449E-916F-4DD2-98C4-C03596981EC5}" type="pres">
      <dgm:prSet presAssocID="{9007B1B9-3984-48CD-BE4A-326501033F13}" presName="bigChev" presStyleLbl="node1" presStyleIdx="1" presStyleCnt="6" custScaleX="2000000" custScaleY="753622"/>
      <dgm:spPr/>
    </dgm:pt>
    <dgm:pt modelId="{C88129CC-6B54-4686-9D80-96E29C2C2DA4}" type="pres">
      <dgm:prSet presAssocID="{8CD78DD5-CB64-46FC-9900-5883FBF33CDD}" presName="parTrans" presStyleCnt="0"/>
      <dgm:spPr/>
    </dgm:pt>
    <dgm:pt modelId="{C95B7960-1B7A-48B0-8B5B-B9D3E71B303A}" type="pres">
      <dgm:prSet presAssocID="{5BF4974B-555A-40FF-A5C9-369BDD2A5AFD}" presName="node" presStyleLbl="alignAccFollowNode1" presStyleIdx="3" presStyleCnt="18" custScaleX="2000000" custScaleY="753625">
        <dgm:presLayoutVars>
          <dgm:bulletEnabled val="1"/>
        </dgm:presLayoutVars>
      </dgm:prSet>
      <dgm:spPr/>
    </dgm:pt>
    <dgm:pt modelId="{48C695E8-D157-49BF-8C10-DAED1D7C694E}" type="pres">
      <dgm:prSet presAssocID="{3C34167D-00DA-4F9F-99EE-02EA547C7988}" presName="sibTrans" presStyleCnt="0"/>
      <dgm:spPr/>
    </dgm:pt>
    <dgm:pt modelId="{C224BBDD-895B-4F73-8FDF-A979433F8155}" type="pres">
      <dgm:prSet presAssocID="{F9C4C11E-7052-4E17-9097-4AAEBA5074A7}" presName="node" presStyleLbl="alignAccFollowNode1" presStyleIdx="4" presStyleCnt="18" custScaleX="2000000" custScaleY="753625">
        <dgm:presLayoutVars>
          <dgm:bulletEnabled val="1"/>
        </dgm:presLayoutVars>
      </dgm:prSet>
      <dgm:spPr/>
    </dgm:pt>
    <dgm:pt modelId="{78EE9CDF-FE15-4EC5-824A-7F3137E07AE2}" type="pres">
      <dgm:prSet presAssocID="{0293FBF2-DBC9-436E-88C2-369CCBF39E01}" presName="sibTrans" presStyleCnt="0"/>
      <dgm:spPr/>
    </dgm:pt>
    <dgm:pt modelId="{6563D519-1A88-46D1-938C-561FA12FD067}" type="pres">
      <dgm:prSet presAssocID="{6A6414B5-1A5E-49DE-9CD5-B0A6C1D0BE17}" presName="node" presStyleLbl="alignAccFollowNode1" presStyleIdx="5" presStyleCnt="18" custScaleX="2000000" custScaleY="753625">
        <dgm:presLayoutVars>
          <dgm:bulletEnabled val="1"/>
        </dgm:presLayoutVars>
      </dgm:prSet>
      <dgm:spPr/>
    </dgm:pt>
    <dgm:pt modelId="{706E1AA4-6C91-4B12-82DD-AFF54D9D551B}" type="pres">
      <dgm:prSet presAssocID="{9007B1B9-3984-48CD-BE4A-326501033F13}" presName="vSp" presStyleCnt="0"/>
      <dgm:spPr/>
    </dgm:pt>
    <dgm:pt modelId="{2B126631-69E5-4A4F-A03B-526FA7CD5EDC}" type="pres">
      <dgm:prSet presAssocID="{889FEBDA-E1AE-42BF-A808-56FBBF047271}" presName="horFlow" presStyleCnt="0"/>
      <dgm:spPr/>
    </dgm:pt>
    <dgm:pt modelId="{F3BD5236-CD4E-4146-B584-25F0DA8B40B3}" type="pres">
      <dgm:prSet presAssocID="{889FEBDA-E1AE-42BF-A808-56FBBF047271}" presName="bigChev" presStyleLbl="node1" presStyleIdx="2" presStyleCnt="6" custScaleX="2000000" custScaleY="753622"/>
      <dgm:spPr/>
    </dgm:pt>
    <dgm:pt modelId="{40786E12-EAC7-4027-8A93-819880DE3944}" type="pres">
      <dgm:prSet presAssocID="{73DF0949-52A5-41FF-A0AD-28D0F3B3FA59}" presName="parTrans" presStyleCnt="0"/>
      <dgm:spPr/>
    </dgm:pt>
    <dgm:pt modelId="{08479ED7-12CE-4392-93B7-0ABC4B461564}" type="pres">
      <dgm:prSet presAssocID="{C4AF1765-61FF-4BAB-9B12-83F7E23AA4A9}" presName="node" presStyleLbl="alignAccFollowNode1" presStyleIdx="6" presStyleCnt="18" custScaleX="2000000" custScaleY="753625">
        <dgm:presLayoutVars>
          <dgm:bulletEnabled val="1"/>
        </dgm:presLayoutVars>
      </dgm:prSet>
      <dgm:spPr/>
    </dgm:pt>
    <dgm:pt modelId="{C7A48A89-565B-46EF-94F2-3AAC5A5D85CF}" type="pres">
      <dgm:prSet presAssocID="{67056297-6EF1-46A8-9E39-20C4158526D2}" presName="sibTrans" presStyleCnt="0"/>
      <dgm:spPr/>
    </dgm:pt>
    <dgm:pt modelId="{7C8E9320-7E8C-4C65-9D05-3D161115984B}" type="pres">
      <dgm:prSet presAssocID="{8C815003-C9BC-45AA-8E53-21BB4267109C}" presName="node" presStyleLbl="alignAccFollowNode1" presStyleIdx="7" presStyleCnt="18" custScaleX="2000000" custScaleY="753625">
        <dgm:presLayoutVars>
          <dgm:bulletEnabled val="1"/>
        </dgm:presLayoutVars>
      </dgm:prSet>
      <dgm:spPr/>
    </dgm:pt>
    <dgm:pt modelId="{AD065709-5E9B-43DC-A137-4C33EA9E5DA7}" type="pres">
      <dgm:prSet presAssocID="{E57368CE-3C4D-464D-9A1A-30100FF22CE1}" presName="sibTrans" presStyleCnt="0"/>
      <dgm:spPr/>
    </dgm:pt>
    <dgm:pt modelId="{E5C04A98-B05D-4194-B02D-56E25329ABE2}" type="pres">
      <dgm:prSet presAssocID="{3D58C3D9-2AAD-444F-A5C7-8F7D21676A76}" presName="node" presStyleLbl="alignAccFollowNode1" presStyleIdx="8" presStyleCnt="18" custScaleX="2000000" custScaleY="753625">
        <dgm:presLayoutVars>
          <dgm:bulletEnabled val="1"/>
        </dgm:presLayoutVars>
      </dgm:prSet>
      <dgm:spPr/>
    </dgm:pt>
    <dgm:pt modelId="{EB57F7FD-3EEC-4CCE-BBC3-BA2F82209D36}" type="pres">
      <dgm:prSet presAssocID="{889FEBDA-E1AE-42BF-A808-56FBBF047271}" presName="vSp" presStyleCnt="0"/>
      <dgm:spPr/>
    </dgm:pt>
    <dgm:pt modelId="{D9FC8770-6CF9-4A69-A870-941BE9B16EBB}" type="pres">
      <dgm:prSet presAssocID="{E8CA0445-9D5A-4BFC-AEA5-6C307B139EFF}" presName="horFlow" presStyleCnt="0"/>
      <dgm:spPr/>
    </dgm:pt>
    <dgm:pt modelId="{06A20121-2F88-4B57-A080-0423EE82DEAB}" type="pres">
      <dgm:prSet presAssocID="{E8CA0445-9D5A-4BFC-AEA5-6C307B139EFF}" presName="bigChev" presStyleLbl="node1" presStyleIdx="3" presStyleCnt="6" custScaleX="2000000" custScaleY="753622"/>
      <dgm:spPr/>
    </dgm:pt>
    <dgm:pt modelId="{493A6D88-DAFE-4604-AE99-0D9ADB091ED4}" type="pres">
      <dgm:prSet presAssocID="{5E9DEC34-E708-4C42-8E65-26D40C8A6EC0}" presName="parTrans" presStyleCnt="0"/>
      <dgm:spPr/>
    </dgm:pt>
    <dgm:pt modelId="{EEDA061C-9126-491A-A8D2-DCF44D8BDC5A}" type="pres">
      <dgm:prSet presAssocID="{E4EDD785-6BE2-415D-AC73-D63D4514671A}" presName="node" presStyleLbl="alignAccFollowNode1" presStyleIdx="9" presStyleCnt="18" custScaleX="2000000" custScaleY="753625">
        <dgm:presLayoutVars>
          <dgm:bulletEnabled val="1"/>
        </dgm:presLayoutVars>
      </dgm:prSet>
      <dgm:spPr/>
    </dgm:pt>
    <dgm:pt modelId="{E0BEBCA6-C8C5-4078-B8F3-3DC26BE0736C}" type="pres">
      <dgm:prSet presAssocID="{423292EC-B81D-4708-8C18-ECB4E15ADE7B}" presName="sibTrans" presStyleCnt="0"/>
      <dgm:spPr/>
    </dgm:pt>
    <dgm:pt modelId="{F6F2CCA2-B905-429F-8DC6-C6C8EF554BA2}" type="pres">
      <dgm:prSet presAssocID="{FDD1F7E5-6F37-427F-9410-477FD2427957}" presName="node" presStyleLbl="alignAccFollowNode1" presStyleIdx="10" presStyleCnt="18" custScaleX="2000000" custScaleY="753625">
        <dgm:presLayoutVars>
          <dgm:bulletEnabled val="1"/>
        </dgm:presLayoutVars>
      </dgm:prSet>
      <dgm:spPr/>
    </dgm:pt>
    <dgm:pt modelId="{40BBD4C3-49B3-4527-8D7B-47993F3763DC}" type="pres">
      <dgm:prSet presAssocID="{0698F0BE-4D3A-43E9-8E7F-234671F31785}" presName="sibTrans" presStyleCnt="0"/>
      <dgm:spPr/>
    </dgm:pt>
    <dgm:pt modelId="{E2F82092-34A7-4D0B-AA49-F5022E3B4216}" type="pres">
      <dgm:prSet presAssocID="{F47FBD61-B8B5-4C17-A1E0-DBAB74F70817}" presName="node" presStyleLbl="alignAccFollowNode1" presStyleIdx="11" presStyleCnt="18" custScaleX="2000000" custScaleY="753625">
        <dgm:presLayoutVars>
          <dgm:bulletEnabled val="1"/>
        </dgm:presLayoutVars>
      </dgm:prSet>
      <dgm:spPr/>
    </dgm:pt>
    <dgm:pt modelId="{B5EE3808-464C-40E2-BF84-CCFB52E12ABD}" type="pres">
      <dgm:prSet presAssocID="{E8CA0445-9D5A-4BFC-AEA5-6C307B139EFF}" presName="vSp" presStyleCnt="0"/>
      <dgm:spPr/>
    </dgm:pt>
    <dgm:pt modelId="{2BF38B43-86DB-4DD3-AD82-EE73A8995D61}" type="pres">
      <dgm:prSet presAssocID="{86845652-3075-4DDA-84BD-D0A0736FAE09}" presName="horFlow" presStyleCnt="0"/>
      <dgm:spPr/>
    </dgm:pt>
    <dgm:pt modelId="{E9298169-462A-46BF-A819-F57BB62AE5CD}" type="pres">
      <dgm:prSet presAssocID="{86845652-3075-4DDA-84BD-D0A0736FAE09}" presName="bigChev" presStyleLbl="node1" presStyleIdx="4" presStyleCnt="6" custScaleX="2000000" custScaleY="753622"/>
      <dgm:spPr/>
    </dgm:pt>
    <dgm:pt modelId="{4C2525D7-1B7B-4982-BC27-74E0C57275B4}" type="pres">
      <dgm:prSet presAssocID="{01EA0BEC-359D-40D4-A4D3-3DCE81160C10}" presName="parTrans" presStyleCnt="0"/>
      <dgm:spPr/>
    </dgm:pt>
    <dgm:pt modelId="{127F8575-BD78-40F8-8553-1736229E0365}" type="pres">
      <dgm:prSet presAssocID="{AF251C4C-1EEC-44CC-9B15-64D4DD13BA67}" presName="node" presStyleLbl="alignAccFollowNode1" presStyleIdx="12" presStyleCnt="18" custScaleX="2000000" custScaleY="753625">
        <dgm:presLayoutVars>
          <dgm:bulletEnabled val="1"/>
        </dgm:presLayoutVars>
      </dgm:prSet>
      <dgm:spPr/>
    </dgm:pt>
    <dgm:pt modelId="{297932E2-FA04-430F-9E85-9F16D96418D5}" type="pres">
      <dgm:prSet presAssocID="{0B6281DB-98F2-4AD3-9096-C90EF5074BC2}" presName="sibTrans" presStyleCnt="0"/>
      <dgm:spPr/>
    </dgm:pt>
    <dgm:pt modelId="{8539ADB9-0ED7-4247-86F7-F171D5E5C839}" type="pres">
      <dgm:prSet presAssocID="{EF558324-83B1-4CC9-9CEE-633F5F012C36}" presName="node" presStyleLbl="alignAccFollowNode1" presStyleIdx="13" presStyleCnt="18" custScaleX="2000000" custScaleY="753625">
        <dgm:presLayoutVars>
          <dgm:bulletEnabled val="1"/>
        </dgm:presLayoutVars>
      </dgm:prSet>
      <dgm:spPr/>
    </dgm:pt>
    <dgm:pt modelId="{12AEE1FB-2834-4789-9CFB-62E56BDE5EEC}" type="pres">
      <dgm:prSet presAssocID="{A7D77391-D265-4CD3-8994-29E9DFFC5CCB}" presName="sibTrans" presStyleCnt="0"/>
      <dgm:spPr/>
    </dgm:pt>
    <dgm:pt modelId="{3ADCE4E8-C3D3-4CA8-BD61-77CE79DA643E}" type="pres">
      <dgm:prSet presAssocID="{0E813E28-CFA2-4498-9E0D-1EC108AC7574}" presName="node" presStyleLbl="alignAccFollowNode1" presStyleIdx="14" presStyleCnt="18" custScaleX="2000000" custScaleY="753625">
        <dgm:presLayoutVars>
          <dgm:bulletEnabled val="1"/>
        </dgm:presLayoutVars>
      </dgm:prSet>
      <dgm:spPr/>
    </dgm:pt>
    <dgm:pt modelId="{B6E8E638-BB32-4C0C-AAC6-14831B14EB9F}" type="pres">
      <dgm:prSet presAssocID="{86845652-3075-4DDA-84BD-D0A0736FAE09}" presName="vSp" presStyleCnt="0"/>
      <dgm:spPr/>
    </dgm:pt>
    <dgm:pt modelId="{4BDB8D5C-7ECE-42CB-92FA-3898150BF6B6}" type="pres">
      <dgm:prSet presAssocID="{7AE3A276-7643-42EA-BC13-825DFA7CF55E}" presName="horFlow" presStyleCnt="0"/>
      <dgm:spPr/>
    </dgm:pt>
    <dgm:pt modelId="{8B58AECE-3EF3-4D24-8BBD-093AB216799C}" type="pres">
      <dgm:prSet presAssocID="{7AE3A276-7643-42EA-BC13-825DFA7CF55E}" presName="bigChev" presStyleLbl="node1" presStyleIdx="5" presStyleCnt="6" custScaleX="2000000" custScaleY="753622"/>
      <dgm:spPr/>
    </dgm:pt>
    <dgm:pt modelId="{31ECCF70-E60F-4673-8BBB-C72D68D61593}" type="pres">
      <dgm:prSet presAssocID="{0F5A8324-8B16-4D5C-A925-4447EB42366D}" presName="parTrans" presStyleCnt="0"/>
      <dgm:spPr/>
    </dgm:pt>
    <dgm:pt modelId="{885CD6CB-0B10-46C0-965F-93C2F6A1F3ED}" type="pres">
      <dgm:prSet presAssocID="{6EC209ED-9DC7-41C4-98CC-C129016F05CC}" presName="node" presStyleLbl="alignAccFollowNode1" presStyleIdx="15" presStyleCnt="18" custScaleX="2000000" custScaleY="753625">
        <dgm:presLayoutVars>
          <dgm:bulletEnabled val="1"/>
        </dgm:presLayoutVars>
      </dgm:prSet>
      <dgm:spPr/>
    </dgm:pt>
    <dgm:pt modelId="{CC15D3BB-2AEF-4DF3-B979-FDAB63EA2907}" type="pres">
      <dgm:prSet presAssocID="{A6EE7C49-643C-4D5B-B4B1-3ACE0B46E798}" presName="sibTrans" presStyleCnt="0"/>
      <dgm:spPr/>
    </dgm:pt>
    <dgm:pt modelId="{69596DD1-55D2-4A86-AAEB-47685A4147B6}" type="pres">
      <dgm:prSet presAssocID="{91A31B69-51C1-406A-8CDD-1E7288D761D3}" presName="node" presStyleLbl="alignAccFollowNode1" presStyleIdx="16" presStyleCnt="18" custScaleX="2000000" custScaleY="753625">
        <dgm:presLayoutVars>
          <dgm:bulletEnabled val="1"/>
        </dgm:presLayoutVars>
      </dgm:prSet>
      <dgm:spPr/>
    </dgm:pt>
    <dgm:pt modelId="{B2AB578B-74DD-4A90-BBA0-3D391A646CD1}" type="pres">
      <dgm:prSet presAssocID="{C629DCA2-1668-443B-980D-EE1EBB645268}" presName="sibTrans" presStyleCnt="0"/>
      <dgm:spPr/>
    </dgm:pt>
    <dgm:pt modelId="{5C794472-9BB8-4C6E-B9C1-EC9A5556D16C}" type="pres">
      <dgm:prSet presAssocID="{AD69962E-5A84-47D1-A772-5EFDC9500305}" presName="node" presStyleLbl="alignAccFollowNode1" presStyleIdx="17" presStyleCnt="18" custScaleX="2000000" custScaleY="753625">
        <dgm:presLayoutVars>
          <dgm:bulletEnabled val="1"/>
        </dgm:presLayoutVars>
      </dgm:prSet>
      <dgm:spPr/>
    </dgm:pt>
  </dgm:ptLst>
  <dgm:cxnLst>
    <dgm:cxn modelId="{FB88AE06-C323-4B17-8F33-FA81DCCAA9C9}" type="presOf" srcId="{3D58C3D9-2AAD-444F-A5C7-8F7D21676A76}" destId="{E5C04A98-B05D-4194-B02D-56E25329ABE2}" srcOrd="0" destOrd="0" presId="urn:microsoft.com/office/officeart/2005/8/layout/lProcess3"/>
    <dgm:cxn modelId="{BAB3B50C-9632-433A-8DFB-70E467C52080}" srcId="{7AE3A276-7643-42EA-BC13-825DFA7CF55E}" destId="{6EC209ED-9DC7-41C4-98CC-C129016F05CC}" srcOrd="0" destOrd="0" parTransId="{0F5A8324-8B16-4D5C-A925-4447EB42366D}" sibTransId="{A6EE7C49-643C-4D5B-B4B1-3ACE0B46E798}"/>
    <dgm:cxn modelId="{C5CA9111-FA03-4B7C-B1EB-D224EE70F3ED}" srcId="{09A7B047-74E3-44AE-A736-21F773F19100}" destId="{9007B1B9-3984-48CD-BE4A-326501033F13}" srcOrd="1" destOrd="0" parTransId="{39A3DAE5-F6A8-4843-8CE6-9AF5B65CB3F5}" sibTransId="{BA82B7B5-8826-4B5B-9519-6C11417D6077}"/>
    <dgm:cxn modelId="{F399031C-1C6B-4B47-AE83-D940E1EE2C73}" srcId="{86845652-3075-4DDA-84BD-D0A0736FAE09}" destId="{AF251C4C-1EEC-44CC-9B15-64D4DD13BA67}" srcOrd="0" destOrd="0" parTransId="{01EA0BEC-359D-40D4-A4D3-3DCE81160C10}" sibTransId="{0B6281DB-98F2-4AD3-9096-C90EF5074BC2}"/>
    <dgm:cxn modelId="{CFC2EC1D-271D-4326-8CA7-B278E93C37EC}" srcId="{E8CA0445-9D5A-4BFC-AEA5-6C307B139EFF}" destId="{E4EDD785-6BE2-415D-AC73-D63D4514671A}" srcOrd="0" destOrd="0" parTransId="{5E9DEC34-E708-4C42-8E65-26D40C8A6EC0}" sibTransId="{423292EC-B81D-4708-8C18-ECB4E15ADE7B}"/>
    <dgm:cxn modelId="{104E7C21-E618-4206-9511-EF079A341863}" srcId="{E8CA0445-9D5A-4BFC-AEA5-6C307B139EFF}" destId="{F47FBD61-B8B5-4C17-A1E0-DBAB74F70817}" srcOrd="2" destOrd="0" parTransId="{D3226941-78B0-4A63-B093-C322F07125D2}" sibTransId="{EA82C8A9-CD00-4DA3-BB92-6BEACA9E69C4}"/>
    <dgm:cxn modelId="{A82CBB26-B205-4C06-96A6-4722E7B6C6CF}" srcId="{86845652-3075-4DDA-84BD-D0A0736FAE09}" destId="{0E813E28-CFA2-4498-9E0D-1EC108AC7574}" srcOrd="2" destOrd="0" parTransId="{35FFF40A-2ABA-481D-8776-F1F234EA6A94}" sibTransId="{3B22EE08-F7D3-42E0-99FF-FA1CD98653FD}"/>
    <dgm:cxn modelId="{4AD08F29-521F-449A-9ED2-5D8CBE632C5D}" type="presOf" srcId="{C4AF1765-61FF-4BAB-9B12-83F7E23AA4A9}" destId="{08479ED7-12CE-4392-93B7-0ABC4B461564}" srcOrd="0" destOrd="0" presId="urn:microsoft.com/office/officeart/2005/8/layout/lProcess3"/>
    <dgm:cxn modelId="{8898B15D-5D69-4773-B7E0-0DEF8D05829A}" srcId="{09A7B047-74E3-44AE-A736-21F773F19100}" destId="{86845652-3075-4DDA-84BD-D0A0736FAE09}" srcOrd="4" destOrd="0" parTransId="{A7AA0B1E-2E0C-4CB6-968C-EE78ACA51934}" sibTransId="{6A53E40D-E859-461F-8CD1-AF76D2964E0E}"/>
    <dgm:cxn modelId="{9DB7A85F-0D18-4A6C-9C70-A04D0EBC34D2}" srcId="{77B4BBA7-218A-47B1-96E0-EDF4481B5BB1}" destId="{BA32255B-3FB1-4154-99E9-959F957FDB85}" srcOrd="0" destOrd="0" parTransId="{78A58C9B-E5F2-4BC9-82DE-6071ADEA9289}" sibTransId="{91696BA2-1E94-4DF4-BC18-0A667C3E1CEE}"/>
    <dgm:cxn modelId="{5BF74C60-10C8-4F2C-BF91-22707312C907}" type="presOf" srcId="{6A6414B5-1A5E-49DE-9CD5-B0A6C1D0BE17}" destId="{6563D519-1A88-46D1-938C-561FA12FD067}" srcOrd="0" destOrd="0" presId="urn:microsoft.com/office/officeart/2005/8/layout/lProcess3"/>
    <dgm:cxn modelId="{3E228141-2F8A-48F2-8C33-38F548BE44AC}" type="presOf" srcId="{6EC209ED-9DC7-41C4-98CC-C129016F05CC}" destId="{885CD6CB-0B10-46C0-965F-93C2F6A1F3ED}" srcOrd="0" destOrd="0" presId="urn:microsoft.com/office/officeart/2005/8/layout/lProcess3"/>
    <dgm:cxn modelId="{0DBC9369-F34F-4934-8924-B8C46A69F528}" type="presOf" srcId="{77B4BBA7-218A-47B1-96E0-EDF4481B5BB1}" destId="{9D78972A-4DFD-4476-8A69-A9BB2EC8B7D9}" srcOrd="0" destOrd="0" presId="urn:microsoft.com/office/officeart/2005/8/layout/lProcess3"/>
    <dgm:cxn modelId="{5A734D6B-504A-45B7-A049-E717DC89619E}" type="presOf" srcId="{E8CA0445-9D5A-4BFC-AEA5-6C307B139EFF}" destId="{06A20121-2F88-4B57-A080-0423EE82DEAB}" srcOrd="0" destOrd="0" presId="urn:microsoft.com/office/officeart/2005/8/layout/lProcess3"/>
    <dgm:cxn modelId="{0932146D-83FC-4F8B-9E5A-A8C01F1482BE}" srcId="{77B4BBA7-218A-47B1-96E0-EDF4481B5BB1}" destId="{B861EB0C-DC53-410A-85A8-F221AA6F53A3}" srcOrd="1" destOrd="0" parTransId="{083D9E94-5AF6-4E83-94B7-DA40D8B5A835}" sibTransId="{DD681AE6-F2FC-4F2C-B92A-F2B34692EFEB}"/>
    <dgm:cxn modelId="{A6E3DC6F-C07C-482D-BF29-BBF58BD85A6D}" type="presOf" srcId="{FDD1F7E5-6F37-427F-9410-477FD2427957}" destId="{F6F2CCA2-B905-429F-8DC6-C6C8EF554BA2}" srcOrd="0" destOrd="0" presId="urn:microsoft.com/office/officeart/2005/8/layout/lProcess3"/>
    <dgm:cxn modelId="{E1AD1870-E618-4A1C-A890-63ED3BD698A2}" srcId="{9007B1B9-3984-48CD-BE4A-326501033F13}" destId="{6A6414B5-1A5E-49DE-9CD5-B0A6C1D0BE17}" srcOrd="2" destOrd="0" parTransId="{6FECC98C-E261-4B37-A3F6-9186AB206E40}" sibTransId="{9319021F-D86B-4D5E-8144-466E2D8C2C61}"/>
    <dgm:cxn modelId="{F3149E50-E2D4-47EE-A71C-466C764CEFFD}" srcId="{77B4BBA7-218A-47B1-96E0-EDF4481B5BB1}" destId="{541CE393-A424-45ED-87FC-75E8C735FE73}" srcOrd="2" destOrd="0" parTransId="{A0602FA8-4A61-4BB9-BCC5-05C5C58B2371}" sibTransId="{2A9EA5F2-8214-4C1F-AC48-780FA1D32BD5}"/>
    <dgm:cxn modelId="{F1864E58-AA66-4573-829B-0E51437A0A59}" type="presOf" srcId="{7AE3A276-7643-42EA-BC13-825DFA7CF55E}" destId="{8B58AECE-3EF3-4D24-8BBD-093AB216799C}" srcOrd="0" destOrd="0" presId="urn:microsoft.com/office/officeart/2005/8/layout/lProcess3"/>
    <dgm:cxn modelId="{3EB19F78-9C74-44CD-BE16-53D716634BEA}" type="presOf" srcId="{5BF4974B-555A-40FF-A5C9-369BDD2A5AFD}" destId="{C95B7960-1B7A-48B0-8B5B-B9D3E71B303A}" srcOrd="0" destOrd="0" presId="urn:microsoft.com/office/officeart/2005/8/layout/lProcess3"/>
    <dgm:cxn modelId="{5F829F7A-2A06-443C-80A2-EE0D5B1BF875}" srcId="{09A7B047-74E3-44AE-A736-21F773F19100}" destId="{7AE3A276-7643-42EA-BC13-825DFA7CF55E}" srcOrd="5" destOrd="0" parTransId="{12BFCC1E-F278-4129-B060-DEBFCFD5351F}" sibTransId="{C1B8A881-81BC-4CF6-A350-687614CBFE93}"/>
    <dgm:cxn modelId="{87154A7B-AC71-4967-AEEF-234BF95429E2}" type="presOf" srcId="{BA32255B-3FB1-4154-99E9-959F957FDB85}" destId="{27C8F487-EE83-41A2-B512-FFFE3251CEFC}" srcOrd="0" destOrd="0" presId="urn:microsoft.com/office/officeart/2005/8/layout/lProcess3"/>
    <dgm:cxn modelId="{44726083-D823-4244-8E4D-5C77DECD3EB4}" type="presOf" srcId="{AD69962E-5A84-47D1-A772-5EFDC9500305}" destId="{5C794472-9BB8-4C6E-B9C1-EC9A5556D16C}" srcOrd="0" destOrd="0" presId="urn:microsoft.com/office/officeart/2005/8/layout/lProcess3"/>
    <dgm:cxn modelId="{FD820284-E7E4-4478-B75C-B5E766764941}" srcId="{E8CA0445-9D5A-4BFC-AEA5-6C307B139EFF}" destId="{FDD1F7E5-6F37-427F-9410-477FD2427957}" srcOrd="1" destOrd="0" parTransId="{AEB7CCF0-C27E-4BF0-AA52-4C431F4B8667}" sibTransId="{0698F0BE-4D3A-43E9-8E7F-234671F31785}"/>
    <dgm:cxn modelId="{DE1B1E85-5F00-4D6C-88BE-FDD3B9834957}" srcId="{7AE3A276-7643-42EA-BC13-825DFA7CF55E}" destId="{91A31B69-51C1-406A-8CDD-1E7288D761D3}" srcOrd="1" destOrd="0" parTransId="{21D18ABB-0EA0-42BA-BC43-D3DC91FA5FA1}" sibTransId="{C629DCA2-1668-443B-980D-EE1EBB645268}"/>
    <dgm:cxn modelId="{3FDF0689-889E-4D2C-8D25-E07E2AC0232B}" srcId="{889FEBDA-E1AE-42BF-A808-56FBBF047271}" destId="{8C815003-C9BC-45AA-8E53-21BB4267109C}" srcOrd="1" destOrd="0" parTransId="{3EBB7EC0-AAB0-44CD-BFBA-D7CED17BA585}" sibTransId="{E57368CE-3C4D-464D-9A1A-30100FF22CE1}"/>
    <dgm:cxn modelId="{28FB1A8A-DB96-4C65-9016-9310B6989062}" type="presOf" srcId="{8C815003-C9BC-45AA-8E53-21BB4267109C}" destId="{7C8E9320-7E8C-4C65-9D05-3D161115984B}" srcOrd="0" destOrd="0" presId="urn:microsoft.com/office/officeart/2005/8/layout/lProcess3"/>
    <dgm:cxn modelId="{7559418B-3D76-414D-B227-1E7E9FF27A20}" type="presOf" srcId="{E4EDD785-6BE2-415D-AC73-D63D4514671A}" destId="{EEDA061C-9126-491A-A8D2-DCF44D8BDC5A}" srcOrd="0" destOrd="0" presId="urn:microsoft.com/office/officeart/2005/8/layout/lProcess3"/>
    <dgm:cxn modelId="{6C11788F-9756-469E-A60B-6F1003A126ED}" type="presOf" srcId="{0E813E28-CFA2-4498-9E0D-1EC108AC7574}" destId="{3ADCE4E8-C3D3-4CA8-BD61-77CE79DA643E}" srcOrd="0" destOrd="0" presId="urn:microsoft.com/office/officeart/2005/8/layout/lProcess3"/>
    <dgm:cxn modelId="{4A5B4E95-9ED8-493B-84DB-EE526ACBC1EF}" type="presOf" srcId="{F47FBD61-B8B5-4C17-A1E0-DBAB74F70817}" destId="{E2F82092-34A7-4D0B-AA49-F5022E3B4216}" srcOrd="0" destOrd="0" presId="urn:microsoft.com/office/officeart/2005/8/layout/lProcess3"/>
    <dgm:cxn modelId="{457C8E98-0893-44A0-9A72-4BA9300F451A}" type="presOf" srcId="{09A7B047-74E3-44AE-A736-21F773F19100}" destId="{A52EC3F5-4A77-458B-BB5D-66EBFAD22DD4}" srcOrd="0" destOrd="0" presId="urn:microsoft.com/office/officeart/2005/8/layout/lProcess3"/>
    <dgm:cxn modelId="{A480C698-D1E1-4FD8-BA02-AD2609DF5EA1}" srcId="{7AE3A276-7643-42EA-BC13-825DFA7CF55E}" destId="{AD69962E-5A84-47D1-A772-5EFDC9500305}" srcOrd="2" destOrd="0" parTransId="{052BE0D4-12C1-40D8-89E3-3D79863A5E3B}" sibTransId="{5AF87949-BB69-4951-9F12-D9A2D256E462}"/>
    <dgm:cxn modelId="{12B6F99B-9AF6-4AD0-8991-DFFC2204B74E}" type="presOf" srcId="{86845652-3075-4DDA-84BD-D0A0736FAE09}" destId="{E9298169-462A-46BF-A819-F57BB62AE5CD}" srcOrd="0" destOrd="0" presId="urn:microsoft.com/office/officeart/2005/8/layout/lProcess3"/>
    <dgm:cxn modelId="{33EC1D9E-97AB-4422-B64B-40D8A2B92344}" type="presOf" srcId="{9007B1B9-3984-48CD-BE4A-326501033F13}" destId="{68AB449E-916F-4DD2-98C4-C03596981EC5}" srcOrd="0" destOrd="0" presId="urn:microsoft.com/office/officeart/2005/8/layout/lProcess3"/>
    <dgm:cxn modelId="{545184A4-7E75-44EE-8973-596149E9C1DF}" type="presOf" srcId="{541CE393-A424-45ED-87FC-75E8C735FE73}" destId="{1014D520-9DEA-483E-B937-886B2D814857}" srcOrd="0" destOrd="0" presId="urn:microsoft.com/office/officeart/2005/8/layout/lProcess3"/>
    <dgm:cxn modelId="{EB2971BA-374A-40A6-A99A-D4F880400230}" type="presOf" srcId="{AF251C4C-1EEC-44CC-9B15-64D4DD13BA67}" destId="{127F8575-BD78-40F8-8553-1736229E0365}" srcOrd="0" destOrd="0" presId="urn:microsoft.com/office/officeart/2005/8/layout/lProcess3"/>
    <dgm:cxn modelId="{A99B5CC0-D505-4507-999C-3F2AB74911E6}" type="presOf" srcId="{B861EB0C-DC53-410A-85A8-F221AA6F53A3}" destId="{E70ADEC8-589A-41E4-A02E-4AF77FD9CCEA}" srcOrd="0" destOrd="0" presId="urn:microsoft.com/office/officeart/2005/8/layout/lProcess3"/>
    <dgm:cxn modelId="{ABC097C3-34A8-4D3A-B2DE-8C6089DC6EB9}" type="presOf" srcId="{F9C4C11E-7052-4E17-9097-4AAEBA5074A7}" destId="{C224BBDD-895B-4F73-8FDF-A979433F8155}" srcOrd="0" destOrd="0" presId="urn:microsoft.com/office/officeart/2005/8/layout/lProcess3"/>
    <dgm:cxn modelId="{988E9AC7-85C0-445F-8CD4-088C0F35E035}" srcId="{889FEBDA-E1AE-42BF-A808-56FBBF047271}" destId="{C4AF1765-61FF-4BAB-9B12-83F7E23AA4A9}" srcOrd="0" destOrd="0" parTransId="{73DF0949-52A5-41FF-A0AD-28D0F3B3FA59}" sibTransId="{67056297-6EF1-46A8-9E39-20C4158526D2}"/>
    <dgm:cxn modelId="{78F32CC8-7C46-4252-928D-D114EA37548A}" srcId="{889FEBDA-E1AE-42BF-A808-56FBBF047271}" destId="{3D58C3D9-2AAD-444F-A5C7-8F7D21676A76}" srcOrd="2" destOrd="0" parTransId="{D0BE8F1B-3BE3-41FE-A9AB-CEC77B91DB12}" sibTransId="{CCA1F3A8-1BF8-4E2B-A2B9-71327ED63A63}"/>
    <dgm:cxn modelId="{3535A3CB-37BB-4206-9850-F839338DDB60}" srcId="{09A7B047-74E3-44AE-A736-21F773F19100}" destId="{889FEBDA-E1AE-42BF-A808-56FBBF047271}" srcOrd="2" destOrd="0" parTransId="{155DAC40-412D-4889-825B-89994EDEC80D}" sibTransId="{9A9B8628-3199-4FA3-A380-C919A8A80671}"/>
    <dgm:cxn modelId="{C2D343CE-2207-40C8-9041-49EB42BDE385}" srcId="{09A7B047-74E3-44AE-A736-21F773F19100}" destId="{E8CA0445-9D5A-4BFC-AEA5-6C307B139EFF}" srcOrd="3" destOrd="0" parTransId="{8A39A9BA-A6FB-4500-9A0C-B602AC0A6DC5}" sibTransId="{33FDB4AD-EA56-4396-8E81-9EAEDD320ED7}"/>
    <dgm:cxn modelId="{895FF2D8-6B5E-437E-8DAE-F69D483642B8}" srcId="{9007B1B9-3984-48CD-BE4A-326501033F13}" destId="{F9C4C11E-7052-4E17-9097-4AAEBA5074A7}" srcOrd="1" destOrd="0" parTransId="{9FD55EED-C10C-4245-90AD-E8715D6CA9F3}" sibTransId="{0293FBF2-DBC9-436E-88C2-369CCBF39E01}"/>
    <dgm:cxn modelId="{273CACDB-83C2-4408-B598-A8BC427488C1}" srcId="{9007B1B9-3984-48CD-BE4A-326501033F13}" destId="{5BF4974B-555A-40FF-A5C9-369BDD2A5AFD}" srcOrd="0" destOrd="0" parTransId="{8CD78DD5-CB64-46FC-9900-5883FBF33CDD}" sibTransId="{3C34167D-00DA-4F9F-99EE-02EA547C7988}"/>
    <dgm:cxn modelId="{1A27B4DB-90EB-4875-9F30-57509FE8913C}" type="presOf" srcId="{91A31B69-51C1-406A-8CDD-1E7288D761D3}" destId="{69596DD1-55D2-4A86-AAEB-47685A4147B6}" srcOrd="0" destOrd="0" presId="urn:microsoft.com/office/officeart/2005/8/layout/lProcess3"/>
    <dgm:cxn modelId="{A73A29E8-237B-42D6-9CB8-1FA9DB97DB00}" type="presOf" srcId="{889FEBDA-E1AE-42BF-A808-56FBBF047271}" destId="{F3BD5236-CD4E-4146-B584-25F0DA8B40B3}" srcOrd="0" destOrd="0" presId="urn:microsoft.com/office/officeart/2005/8/layout/lProcess3"/>
    <dgm:cxn modelId="{03F36BE9-9B36-44F3-9238-E07626093336}" type="presOf" srcId="{EF558324-83B1-4CC9-9CEE-633F5F012C36}" destId="{8539ADB9-0ED7-4247-86F7-F171D5E5C839}" srcOrd="0" destOrd="0" presId="urn:microsoft.com/office/officeart/2005/8/layout/lProcess3"/>
    <dgm:cxn modelId="{F53637EE-2AF7-4449-84DA-1E47C288F260}" srcId="{09A7B047-74E3-44AE-A736-21F773F19100}" destId="{77B4BBA7-218A-47B1-96E0-EDF4481B5BB1}" srcOrd="0" destOrd="0" parTransId="{B0DD6F2F-ED98-4522-B70B-7AEDAB6819E7}" sibTransId="{637D3A6E-26E7-4417-AA18-328E14041841}"/>
    <dgm:cxn modelId="{4376EBF7-DE86-4D19-B7D7-7B6F7DE6A0C6}" srcId="{86845652-3075-4DDA-84BD-D0A0736FAE09}" destId="{EF558324-83B1-4CC9-9CEE-633F5F012C36}" srcOrd="1" destOrd="0" parTransId="{7F4D0A7B-A77C-4E3E-BBFF-8736E5ABC52D}" sibTransId="{A7D77391-D265-4CD3-8994-29E9DFFC5CCB}"/>
    <dgm:cxn modelId="{8A09E51A-25EE-46A4-B114-5BE42C4BB235}" type="presParOf" srcId="{A52EC3F5-4A77-458B-BB5D-66EBFAD22DD4}" destId="{65E92993-610C-45DF-B3F5-4ABCE83A22D5}" srcOrd="0" destOrd="0" presId="urn:microsoft.com/office/officeart/2005/8/layout/lProcess3"/>
    <dgm:cxn modelId="{F2C716FE-121D-4420-8663-A4A0099A6C86}" type="presParOf" srcId="{65E92993-610C-45DF-B3F5-4ABCE83A22D5}" destId="{9D78972A-4DFD-4476-8A69-A9BB2EC8B7D9}" srcOrd="0" destOrd="0" presId="urn:microsoft.com/office/officeart/2005/8/layout/lProcess3"/>
    <dgm:cxn modelId="{7E2E8F40-A37E-4338-92CF-7C66BF767684}" type="presParOf" srcId="{65E92993-610C-45DF-B3F5-4ABCE83A22D5}" destId="{A387EC6A-0CFA-42C2-8543-14B55D7542E4}" srcOrd="1" destOrd="0" presId="urn:microsoft.com/office/officeart/2005/8/layout/lProcess3"/>
    <dgm:cxn modelId="{9DF9F041-F4AC-4B2C-95A1-5EF7D92B36E5}" type="presParOf" srcId="{65E92993-610C-45DF-B3F5-4ABCE83A22D5}" destId="{27C8F487-EE83-41A2-B512-FFFE3251CEFC}" srcOrd="2" destOrd="0" presId="urn:microsoft.com/office/officeart/2005/8/layout/lProcess3"/>
    <dgm:cxn modelId="{F53F6310-E5CF-4616-8F9B-46460F5DD1D5}" type="presParOf" srcId="{65E92993-610C-45DF-B3F5-4ABCE83A22D5}" destId="{CA43AEB0-7A72-4E18-AAC1-820D26AA2A86}" srcOrd="3" destOrd="0" presId="urn:microsoft.com/office/officeart/2005/8/layout/lProcess3"/>
    <dgm:cxn modelId="{D288DAE8-4700-41AD-A67D-7DAC8BBEB5CD}" type="presParOf" srcId="{65E92993-610C-45DF-B3F5-4ABCE83A22D5}" destId="{E70ADEC8-589A-41E4-A02E-4AF77FD9CCEA}" srcOrd="4" destOrd="0" presId="urn:microsoft.com/office/officeart/2005/8/layout/lProcess3"/>
    <dgm:cxn modelId="{99DB5537-EE1C-455B-9F69-3E8568F0381B}" type="presParOf" srcId="{65E92993-610C-45DF-B3F5-4ABCE83A22D5}" destId="{53A130BB-673A-4CDB-B8AB-29DB46C346E4}" srcOrd="5" destOrd="0" presId="urn:microsoft.com/office/officeart/2005/8/layout/lProcess3"/>
    <dgm:cxn modelId="{02B64628-5F59-4D29-82E3-63ED393A7F2B}" type="presParOf" srcId="{65E92993-610C-45DF-B3F5-4ABCE83A22D5}" destId="{1014D520-9DEA-483E-B937-886B2D814857}" srcOrd="6" destOrd="0" presId="urn:microsoft.com/office/officeart/2005/8/layout/lProcess3"/>
    <dgm:cxn modelId="{FDF81657-0036-4702-8A26-52FEE0AFFF36}" type="presParOf" srcId="{A52EC3F5-4A77-458B-BB5D-66EBFAD22DD4}" destId="{5488B3D3-9A42-41BB-A2EA-FA642F3A47F2}" srcOrd="1" destOrd="0" presId="urn:microsoft.com/office/officeart/2005/8/layout/lProcess3"/>
    <dgm:cxn modelId="{EC4AD45E-CDA7-4CDB-AFF8-F79C01753A2B}" type="presParOf" srcId="{A52EC3F5-4A77-458B-BB5D-66EBFAD22DD4}" destId="{53C98733-FC55-40A8-8619-FBBE7F5EB370}" srcOrd="2" destOrd="0" presId="urn:microsoft.com/office/officeart/2005/8/layout/lProcess3"/>
    <dgm:cxn modelId="{A4B92B5A-9031-44A2-91CE-38DF6F774D24}" type="presParOf" srcId="{53C98733-FC55-40A8-8619-FBBE7F5EB370}" destId="{68AB449E-916F-4DD2-98C4-C03596981EC5}" srcOrd="0" destOrd="0" presId="urn:microsoft.com/office/officeart/2005/8/layout/lProcess3"/>
    <dgm:cxn modelId="{8836CFA2-DD2C-4850-975E-3819CA941DBD}" type="presParOf" srcId="{53C98733-FC55-40A8-8619-FBBE7F5EB370}" destId="{C88129CC-6B54-4686-9D80-96E29C2C2DA4}" srcOrd="1" destOrd="0" presId="urn:microsoft.com/office/officeart/2005/8/layout/lProcess3"/>
    <dgm:cxn modelId="{2EBFAA64-D575-47FC-8DD6-86DD5690D3BE}" type="presParOf" srcId="{53C98733-FC55-40A8-8619-FBBE7F5EB370}" destId="{C95B7960-1B7A-48B0-8B5B-B9D3E71B303A}" srcOrd="2" destOrd="0" presId="urn:microsoft.com/office/officeart/2005/8/layout/lProcess3"/>
    <dgm:cxn modelId="{E15158B4-3FFC-4986-BAD7-8FCE02F9B3D3}" type="presParOf" srcId="{53C98733-FC55-40A8-8619-FBBE7F5EB370}" destId="{48C695E8-D157-49BF-8C10-DAED1D7C694E}" srcOrd="3" destOrd="0" presId="urn:microsoft.com/office/officeart/2005/8/layout/lProcess3"/>
    <dgm:cxn modelId="{2109702C-1768-469B-8F26-8D8B1B06FEBC}" type="presParOf" srcId="{53C98733-FC55-40A8-8619-FBBE7F5EB370}" destId="{C224BBDD-895B-4F73-8FDF-A979433F8155}" srcOrd="4" destOrd="0" presId="urn:microsoft.com/office/officeart/2005/8/layout/lProcess3"/>
    <dgm:cxn modelId="{EB65A23F-6149-4F38-A78D-528B3E7CAA6F}" type="presParOf" srcId="{53C98733-FC55-40A8-8619-FBBE7F5EB370}" destId="{78EE9CDF-FE15-4EC5-824A-7F3137E07AE2}" srcOrd="5" destOrd="0" presId="urn:microsoft.com/office/officeart/2005/8/layout/lProcess3"/>
    <dgm:cxn modelId="{9725DA22-7196-4C48-890A-FE466A959A76}" type="presParOf" srcId="{53C98733-FC55-40A8-8619-FBBE7F5EB370}" destId="{6563D519-1A88-46D1-938C-561FA12FD067}" srcOrd="6" destOrd="0" presId="urn:microsoft.com/office/officeart/2005/8/layout/lProcess3"/>
    <dgm:cxn modelId="{308D9B5E-8845-4514-9ED1-22EA45E791E6}" type="presParOf" srcId="{A52EC3F5-4A77-458B-BB5D-66EBFAD22DD4}" destId="{706E1AA4-6C91-4B12-82DD-AFF54D9D551B}" srcOrd="3" destOrd="0" presId="urn:microsoft.com/office/officeart/2005/8/layout/lProcess3"/>
    <dgm:cxn modelId="{5B210500-A1FB-4C0A-95DA-530A0EDA4664}" type="presParOf" srcId="{A52EC3F5-4A77-458B-BB5D-66EBFAD22DD4}" destId="{2B126631-69E5-4A4F-A03B-526FA7CD5EDC}" srcOrd="4" destOrd="0" presId="urn:microsoft.com/office/officeart/2005/8/layout/lProcess3"/>
    <dgm:cxn modelId="{35903DDC-B953-4F33-8779-C5DB6AE93DF0}" type="presParOf" srcId="{2B126631-69E5-4A4F-A03B-526FA7CD5EDC}" destId="{F3BD5236-CD4E-4146-B584-25F0DA8B40B3}" srcOrd="0" destOrd="0" presId="urn:microsoft.com/office/officeart/2005/8/layout/lProcess3"/>
    <dgm:cxn modelId="{39D986BA-0D63-4BAA-992A-A2BE3F7E48B4}" type="presParOf" srcId="{2B126631-69E5-4A4F-A03B-526FA7CD5EDC}" destId="{40786E12-EAC7-4027-8A93-819880DE3944}" srcOrd="1" destOrd="0" presId="urn:microsoft.com/office/officeart/2005/8/layout/lProcess3"/>
    <dgm:cxn modelId="{F528D30E-D627-454D-AB86-E6296B717041}" type="presParOf" srcId="{2B126631-69E5-4A4F-A03B-526FA7CD5EDC}" destId="{08479ED7-12CE-4392-93B7-0ABC4B461564}" srcOrd="2" destOrd="0" presId="urn:microsoft.com/office/officeart/2005/8/layout/lProcess3"/>
    <dgm:cxn modelId="{F35BA122-FF7E-4F03-B0E7-39A42ED0EF45}" type="presParOf" srcId="{2B126631-69E5-4A4F-A03B-526FA7CD5EDC}" destId="{C7A48A89-565B-46EF-94F2-3AAC5A5D85CF}" srcOrd="3" destOrd="0" presId="urn:microsoft.com/office/officeart/2005/8/layout/lProcess3"/>
    <dgm:cxn modelId="{BAEC3D2A-BA47-4F07-B13B-73E2A4F17B6B}" type="presParOf" srcId="{2B126631-69E5-4A4F-A03B-526FA7CD5EDC}" destId="{7C8E9320-7E8C-4C65-9D05-3D161115984B}" srcOrd="4" destOrd="0" presId="urn:microsoft.com/office/officeart/2005/8/layout/lProcess3"/>
    <dgm:cxn modelId="{850431F0-8077-41ED-B15A-5B2AE69F3967}" type="presParOf" srcId="{2B126631-69E5-4A4F-A03B-526FA7CD5EDC}" destId="{AD065709-5E9B-43DC-A137-4C33EA9E5DA7}" srcOrd="5" destOrd="0" presId="urn:microsoft.com/office/officeart/2005/8/layout/lProcess3"/>
    <dgm:cxn modelId="{633EB3CC-2FE6-4090-98F2-FB645039BB77}" type="presParOf" srcId="{2B126631-69E5-4A4F-A03B-526FA7CD5EDC}" destId="{E5C04A98-B05D-4194-B02D-56E25329ABE2}" srcOrd="6" destOrd="0" presId="urn:microsoft.com/office/officeart/2005/8/layout/lProcess3"/>
    <dgm:cxn modelId="{582630B5-7E05-4D16-96F7-D7CFDB847681}" type="presParOf" srcId="{A52EC3F5-4A77-458B-BB5D-66EBFAD22DD4}" destId="{EB57F7FD-3EEC-4CCE-BBC3-BA2F82209D36}" srcOrd="5" destOrd="0" presId="urn:microsoft.com/office/officeart/2005/8/layout/lProcess3"/>
    <dgm:cxn modelId="{B71F8E6D-6DDA-463B-B7DC-D62EDD1874F2}" type="presParOf" srcId="{A52EC3F5-4A77-458B-BB5D-66EBFAD22DD4}" destId="{D9FC8770-6CF9-4A69-A870-941BE9B16EBB}" srcOrd="6" destOrd="0" presId="urn:microsoft.com/office/officeart/2005/8/layout/lProcess3"/>
    <dgm:cxn modelId="{AECBC329-D9B5-47DE-9EB6-34060BFCD80D}" type="presParOf" srcId="{D9FC8770-6CF9-4A69-A870-941BE9B16EBB}" destId="{06A20121-2F88-4B57-A080-0423EE82DEAB}" srcOrd="0" destOrd="0" presId="urn:microsoft.com/office/officeart/2005/8/layout/lProcess3"/>
    <dgm:cxn modelId="{A2E64FB5-CBA7-478E-8878-81EAAF0E0DBD}" type="presParOf" srcId="{D9FC8770-6CF9-4A69-A870-941BE9B16EBB}" destId="{493A6D88-DAFE-4604-AE99-0D9ADB091ED4}" srcOrd="1" destOrd="0" presId="urn:microsoft.com/office/officeart/2005/8/layout/lProcess3"/>
    <dgm:cxn modelId="{68D39630-A6F7-4201-BAB8-C070E80E347B}" type="presParOf" srcId="{D9FC8770-6CF9-4A69-A870-941BE9B16EBB}" destId="{EEDA061C-9126-491A-A8D2-DCF44D8BDC5A}" srcOrd="2" destOrd="0" presId="urn:microsoft.com/office/officeart/2005/8/layout/lProcess3"/>
    <dgm:cxn modelId="{38824ABA-D6F3-48F9-AC84-CCD504ACECDA}" type="presParOf" srcId="{D9FC8770-6CF9-4A69-A870-941BE9B16EBB}" destId="{E0BEBCA6-C8C5-4078-B8F3-3DC26BE0736C}" srcOrd="3" destOrd="0" presId="urn:microsoft.com/office/officeart/2005/8/layout/lProcess3"/>
    <dgm:cxn modelId="{E3FFC17B-FE74-4BDB-937D-F13761142AA6}" type="presParOf" srcId="{D9FC8770-6CF9-4A69-A870-941BE9B16EBB}" destId="{F6F2CCA2-B905-429F-8DC6-C6C8EF554BA2}" srcOrd="4" destOrd="0" presId="urn:microsoft.com/office/officeart/2005/8/layout/lProcess3"/>
    <dgm:cxn modelId="{707763D9-C340-40F3-9445-0D1E495B7C32}" type="presParOf" srcId="{D9FC8770-6CF9-4A69-A870-941BE9B16EBB}" destId="{40BBD4C3-49B3-4527-8D7B-47993F3763DC}" srcOrd="5" destOrd="0" presId="urn:microsoft.com/office/officeart/2005/8/layout/lProcess3"/>
    <dgm:cxn modelId="{4EE91995-0F0F-45F7-BD9E-4D5BC27BBDF6}" type="presParOf" srcId="{D9FC8770-6CF9-4A69-A870-941BE9B16EBB}" destId="{E2F82092-34A7-4D0B-AA49-F5022E3B4216}" srcOrd="6" destOrd="0" presId="urn:microsoft.com/office/officeart/2005/8/layout/lProcess3"/>
    <dgm:cxn modelId="{501C5D5B-C785-466E-9EAA-AB36883D7A96}" type="presParOf" srcId="{A52EC3F5-4A77-458B-BB5D-66EBFAD22DD4}" destId="{B5EE3808-464C-40E2-BF84-CCFB52E12ABD}" srcOrd="7" destOrd="0" presId="urn:microsoft.com/office/officeart/2005/8/layout/lProcess3"/>
    <dgm:cxn modelId="{3997FA27-1171-469A-9011-274C57D05FFA}" type="presParOf" srcId="{A52EC3F5-4A77-458B-BB5D-66EBFAD22DD4}" destId="{2BF38B43-86DB-4DD3-AD82-EE73A8995D61}" srcOrd="8" destOrd="0" presId="urn:microsoft.com/office/officeart/2005/8/layout/lProcess3"/>
    <dgm:cxn modelId="{494A31FB-65E1-451E-9ADD-229EEAAAF95D}" type="presParOf" srcId="{2BF38B43-86DB-4DD3-AD82-EE73A8995D61}" destId="{E9298169-462A-46BF-A819-F57BB62AE5CD}" srcOrd="0" destOrd="0" presId="urn:microsoft.com/office/officeart/2005/8/layout/lProcess3"/>
    <dgm:cxn modelId="{4914C937-573B-4DE8-96CC-566BC9BF46C8}" type="presParOf" srcId="{2BF38B43-86DB-4DD3-AD82-EE73A8995D61}" destId="{4C2525D7-1B7B-4982-BC27-74E0C57275B4}" srcOrd="1" destOrd="0" presId="urn:microsoft.com/office/officeart/2005/8/layout/lProcess3"/>
    <dgm:cxn modelId="{03C37631-2094-4311-8E0E-5AB30194F904}" type="presParOf" srcId="{2BF38B43-86DB-4DD3-AD82-EE73A8995D61}" destId="{127F8575-BD78-40F8-8553-1736229E0365}" srcOrd="2" destOrd="0" presId="urn:microsoft.com/office/officeart/2005/8/layout/lProcess3"/>
    <dgm:cxn modelId="{05556BFC-0F86-4798-A5A2-119A2862C6DC}" type="presParOf" srcId="{2BF38B43-86DB-4DD3-AD82-EE73A8995D61}" destId="{297932E2-FA04-430F-9E85-9F16D96418D5}" srcOrd="3" destOrd="0" presId="urn:microsoft.com/office/officeart/2005/8/layout/lProcess3"/>
    <dgm:cxn modelId="{0FB8E720-CB03-4719-A33F-E0C520B0F3E5}" type="presParOf" srcId="{2BF38B43-86DB-4DD3-AD82-EE73A8995D61}" destId="{8539ADB9-0ED7-4247-86F7-F171D5E5C839}" srcOrd="4" destOrd="0" presId="urn:microsoft.com/office/officeart/2005/8/layout/lProcess3"/>
    <dgm:cxn modelId="{6D795926-A896-47F1-84CC-B33F101677D8}" type="presParOf" srcId="{2BF38B43-86DB-4DD3-AD82-EE73A8995D61}" destId="{12AEE1FB-2834-4789-9CFB-62E56BDE5EEC}" srcOrd="5" destOrd="0" presId="urn:microsoft.com/office/officeart/2005/8/layout/lProcess3"/>
    <dgm:cxn modelId="{9EA6FB5D-9A45-46B3-B567-6FED241057D1}" type="presParOf" srcId="{2BF38B43-86DB-4DD3-AD82-EE73A8995D61}" destId="{3ADCE4E8-C3D3-4CA8-BD61-77CE79DA643E}" srcOrd="6" destOrd="0" presId="urn:microsoft.com/office/officeart/2005/8/layout/lProcess3"/>
    <dgm:cxn modelId="{EA5E49C5-D55F-48FE-BF27-40975CBCD1E4}" type="presParOf" srcId="{A52EC3F5-4A77-458B-BB5D-66EBFAD22DD4}" destId="{B6E8E638-BB32-4C0C-AAC6-14831B14EB9F}" srcOrd="9" destOrd="0" presId="urn:microsoft.com/office/officeart/2005/8/layout/lProcess3"/>
    <dgm:cxn modelId="{08F40738-7A9C-47BF-8F93-85BE4FE92277}" type="presParOf" srcId="{A52EC3F5-4A77-458B-BB5D-66EBFAD22DD4}" destId="{4BDB8D5C-7ECE-42CB-92FA-3898150BF6B6}" srcOrd="10" destOrd="0" presId="urn:microsoft.com/office/officeart/2005/8/layout/lProcess3"/>
    <dgm:cxn modelId="{C2FC2046-1F23-41D1-B024-E11BE4A5DD8D}" type="presParOf" srcId="{4BDB8D5C-7ECE-42CB-92FA-3898150BF6B6}" destId="{8B58AECE-3EF3-4D24-8BBD-093AB216799C}" srcOrd="0" destOrd="0" presId="urn:microsoft.com/office/officeart/2005/8/layout/lProcess3"/>
    <dgm:cxn modelId="{B55E1857-36F4-44CF-8D3A-116F0E9CF372}" type="presParOf" srcId="{4BDB8D5C-7ECE-42CB-92FA-3898150BF6B6}" destId="{31ECCF70-E60F-4673-8BBB-C72D68D61593}" srcOrd="1" destOrd="0" presId="urn:microsoft.com/office/officeart/2005/8/layout/lProcess3"/>
    <dgm:cxn modelId="{881B6966-F5E3-4A0E-A0BF-93935301FB5C}" type="presParOf" srcId="{4BDB8D5C-7ECE-42CB-92FA-3898150BF6B6}" destId="{885CD6CB-0B10-46C0-965F-93C2F6A1F3ED}" srcOrd="2" destOrd="0" presId="urn:microsoft.com/office/officeart/2005/8/layout/lProcess3"/>
    <dgm:cxn modelId="{5F0D9549-FBCD-4FB4-A3B3-76EB3E586F43}" type="presParOf" srcId="{4BDB8D5C-7ECE-42CB-92FA-3898150BF6B6}" destId="{CC15D3BB-2AEF-4DF3-B979-FDAB63EA2907}" srcOrd="3" destOrd="0" presId="urn:microsoft.com/office/officeart/2005/8/layout/lProcess3"/>
    <dgm:cxn modelId="{824E612A-DF92-4DB4-947F-7DB33248B3F6}" type="presParOf" srcId="{4BDB8D5C-7ECE-42CB-92FA-3898150BF6B6}" destId="{69596DD1-55D2-4A86-AAEB-47685A4147B6}" srcOrd="4" destOrd="0" presId="urn:microsoft.com/office/officeart/2005/8/layout/lProcess3"/>
    <dgm:cxn modelId="{9004F7FC-EFA6-4A13-AC64-E0D9E59FD387}" type="presParOf" srcId="{4BDB8D5C-7ECE-42CB-92FA-3898150BF6B6}" destId="{B2AB578B-74DD-4A90-BBA0-3D391A646CD1}" srcOrd="5" destOrd="0" presId="urn:microsoft.com/office/officeart/2005/8/layout/lProcess3"/>
    <dgm:cxn modelId="{AC34065B-62D9-46B7-829F-33EEE11F36C1}" type="presParOf" srcId="{4BDB8D5C-7ECE-42CB-92FA-3898150BF6B6}" destId="{5C794472-9BB8-4C6E-B9C1-EC9A5556D16C}" srcOrd="6" destOrd="0" presId="urn:microsoft.com/office/officeart/2005/8/layout/lProcess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52979C-3622-4DC6-8131-A065E7E0070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D94374AD-5465-4880-8C45-EB780184608F}">
      <dgm:prSet custT="1"/>
      <dgm:spPr/>
      <dgm:t>
        <a:bodyPr/>
        <a:lstStyle/>
        <a:p>
          <a:pPr rtl="0"/>
          <a:r>
            <a:rPr lang="en-US" sz="1800" dirty="0"/>
            <a:t>Don't Accept a Defect</a:t>
          </a:r>
        </a:p>
      </dgm:t>
    </dgm:pt>
    <dgm:pt modelId="{607ACF19-B207-49D6-A13A-E213125C4F8C}" type="parTrans" cxnId="{AACE3D87-3943-47F2-A2EE-AC285E67B436}">
      <dgm:prSet/>
      <dgm:spPr/>
      <dgm:t>
        <a:bodyPr/>
        <a:lstStyle/>
        <a:p>
          <a:endParaRPr lang="en-US" sz="2000"/>
        </a:p>
      </dgm:t>
    </dgm:pt>
    <dgm:pt modelId="{7E88C407-0D19-47C4-B016-9B7209F27B11}" type="sibTrans" cxnId="{AACE3D87-3943-47F2-A2EE-AC285E67B436}">
      <dgm:prSet custT="1"/>
      <dgm:spPr/>
      <dgm:t>
        <a:bodyPr/>
        <a:lstStyle/>
        <a:p>
          <a:endParaRPr lang="en-US" sz="1600"/>
        </a:p>
      </dgm:t>
    </dgm:pt>
    <dgm:pt modelId="{3F4A1D3D-359E-42B1-9E8E-8ED4E09D2924}">
      <dgm:prSet custT="1"/>
      <dgm:spPr/>
      <dgm:t>
        <a:bodyPr/>
        <a:lstStyle/>
        <a:p>
          <a:pPr rtl="0"/>
          <a:r>
            <a:rPr lang="en-US" sz="1800" dirty="0"/>
            <a:t>Don't Make a Defect</a:t>
          </a:r>
        </a:p>
      </dgm:t>
    </dgm:pt>
    <dgm:pt modelId="{86109334-E1AE-4B7E-A2E1-BA7B2164917F}" type="parTrans" cxnId="{5FFD18EF-3F5F-4FC0-B789-E75BE65FAC55}">
      <dgm:prSet/>
      <dgm:spPr/>
      <dgm:t>
        <a:bodyPr/>
        <a:lstStyle/>
        <a:p>
          <a:endParaRPr lang="en-US" sz="2000"/>
        </a:p>
      </dgm:t>
    </dgm:pt>
    <dgm:pt modelId="{E0715F02-A62D-4D7B-8D48-4A4B8AD4D6C7}" type="sibTrans" cxnId="{5FFD18EF-3F5F-4FC0-B789-E75BE65FAC55}">
      <dgm:prSet custT="1"/>
      <dgm:spPr/>
      <dgm:t>
        <a:bodyPr/>
        <a:lstStyle/>
        <a:p>
          <a:endParaRPr lang="en-US" sz="1600"/>
        </a:p>
      </dgm:t>
    </dgm:pt>
    <dgm:pt modelId="{8AC0A27C-D751-4EB1-A067-728088E6FABB}">
      <dgm:prSet custT="1"/>
      <dgm:spPr/>
      <dgm:t>
        <a:bodyPr/>
        <a:lstStyle/>
        <a:p>
          <a:pPr rtl="0"/>
          <a:r>
            <a:rPr lang="en-US" sz="1800" dirty="0"/>
            <a:t>Don't Pass on a Defect </a:t>
          </a:r>
        </a:p>
      </dgm:t>
    </dgm:pt>
    <dgm:pt modelId="{16A1E9E4-C638-41F2-B06D-803971255477}" type="parTrans" cxnId="{28529285-454B-492D-81B2-4DAE7D205D52}">
      <dgm:prSet/>
      <dgm:spPr/>
      <dgm:t>
        <a:bodyPr/>
        <a:lstStyle/>
        <a:p>
          <a:endParaRPr lang="en-US" sz="2000"/>
        </a:p>
      </dgm:t>
    </dgm:pt>
    <dgm:pt modelId="{08FB3E2F-5671-45ED-964D-ABF1BDB1719B}" type="sibTrans" cxnId="{28529285-454B-492D-81B2-4DAE7D205D52}">
      <dgm:prSet/>
      <dgm:spPr/>
      <dgm:t>
        <a:bodyPr/>
        <a:lstStyle/>
        <a:p>
          <a:endParaRPr lang="en-US" sz="2000"/>
        </a:p>
      </dgm:t>
    </dgm:pt>
    <dgm:pt modelId="{0232DCB9-C4DA-443C-9748-908E58C3EC08}" type="pres">
      <dgm:prSet presAssocID="{E052979C-3622-4DC6-8131-A065E7E00706}" presName="Name0" presStyleCnt="0">
        <dgm:presLayoutVars>
          <dgm:dir/>
          <dgm:resizeHandles val="exact"/>
        </dgm:presLayoutVars>
      </dgm:prSet>
      <dgm:spPr/>
    </dgm:pt>
    <dgm:pt modelId="{85A53B18-C691-47B5-81D1-DE64CD8FA707}" type="pres">
      <dgm:prSet presAssocID="{D94374AD-5465-4880-8C45-EB780184608F}" presName="node" presStyleLbl="node1" presStyleIdx="0" presStyleCnt="3">
        <dgm:presLayoutVars>
          <dgm:bulletEnabled val="1"/>
        </dgm:presLayoutVars>
      </dgm:prSet>
      <dgm:spPr/>
    </dgm:pt>
    <dgm:pt modelId="{A05E833E-F1B3-4C57-9815-DD1ADC1F0C66}" type="pres">
      <dgm:prSet presAssocID="{7E88C407-0D19-47C4-B016-9B7209F27B11}" presName="sibTrans" presStyleLbl="sibTrans2D1" presStyleIdx="0" presStyleCnt="2"/>
      <dgm:spPr/>
    </dgm:pt>
    <dgm:pt modelId="{290E3839-4AC1-4DE0-89AE-ED7EBA8C73C4}" type="pres">
      <dgm:prSet presAssocID="{7E88C407-0D19-47C4-B016-9B7209F27B11}" presName="connectorText" presStyleLbl="sibTrans2D1" presStyleIdx="0" presStyleCnt="2"/>
      <dgm:spPr/>
    </dgm:pt>
    <dgm:pt modelId="{5DA9AA3D-82D6-4034-9D8D-F0E2A995130A}" type="pres">
      <dgm:prSet presAssocID="{3F4A1D3D-359E-42B1-9E8E-8ED4E09D2924}" presName="node" presStyleLbl="node1" presStyleIdx="1" presStyleCnt="3">
        <dgm:presLayoutVars>
          <dgm:bulletEnabled val="1"/>
        </dgm:presLayoutVars>
      </dgm:prSet>
      <dgm:spPr/>
    </dgm:pt>
    <dgm:pt modelId="{3E3E8628-92C5-40B2-8081-05C99237413E}" type="pres">
      <dgm:prSet presAssocID="{E0715F02-A62D-4D7B-8D48-4A4B8AD4D6C7}" presName="sibTrans" presStyleLbl="sibTrans2D1" presStyleIdx="1" presStyleCnt="2"/>
      <dgm:spPr/>
    </dgm:pt>
    <dgm:pt modelId="{1DE98AD8-101A-4F2D-A6C5-7EA319B89585}" type="pres">
      <dgm:prSet presAssocID="{E0715F02-A62D-4D7B-8D48-4A4B8AD4D6C7}" presName="connectorText" presStyleLbl="sibTrans2D1" presStyleIdx="1" presStyleCnt="2"/>
      <dgm:spPr/>
    </dgm:pt>
    <dgm:pt modelId="{1715FC50-9E25-4A7B-9328-30BA15957352}" type="pres">
      <dgm:prSet presAssocID="{8AC0A27C-D751-4EB1-A067-728088E6FABB}" presName="node" presStyleLbl="node1" presStyleIdx="2" presStyleCnt="3">
        <dgm:presLayoutVars>
          <dgm:bulletEnabled val="1"/>
        </dgm:presLayoutVars>
      </dgm:prSet>
      <dgm:spPr/>
    </dgm:pt>
  </dgm:ptLst>
  <dgm:cxnLst>
    <dgm:cxn modelId="{12698B01-9E68-4BD0-89D0-A2A78F4B9867}" type="presOf" srcId="{E0715F02-A62D-4D7B-8D48-4A4B8AD4D6C7}" destId="{3E3E8628-92C5-40B2-8081-05C99237413E}" srcOrd="0" destOrd="0" presId="urn:microsoft.com/office/officeart/2005/8/layout/process1"/>
    <dgm:cxn modelId="{4FCC5C2A-4152-4257-A045-A0A8F867BF07}" type="presOf" srcId="{7E88C407-0D19-47C4-B016-9B7209F27B11}" destId="{290E3839-4AC1-4DE0-89AE-ED7EBA8C73C4}" srcOrd="1" destOrd="0" presId="urn:microsoft.com/office/officeart/2005/8/layout/process1"/>
    <dgm:cxn modelId="{EF86495D-0CBA-4361-9959-8B41D9DF5788}" type="presOf" srcId="{3F4A1D3D-359E-42B1-9E8E-8ED4E09D2924}" destId="{5DA9AA3D-82D6-4034-9D8D-F0E2A995130A}" srcOrd="0" destOrd="0" presId="urn:microsoft.com/office/officeart/2005/8/layout/process1"/>
    <dgm:cxn modelId="{ECDA1867-7605-400C-8C47-4ACD905AB8E1}" type="presOf" srcId="{D94374AD-5465-4880-8C45-EB780184608F}" destId="{85A53B18-C691-47B5-81D1-DE64CD8FA707}" srcOrd="0" destOrd="0" presId="urn:microsoft.com/office/officeart/2005/8/layout/process1"/>
    <dgm:cxn modelId="{28529285-454B-492D-81B2-4DAE7D205D52}" srcId="{E052979C-3622-4DC6-8131-A065E7E00706}" destId="{8AC0A27C-D751-4EB1-A067-728088E6FABB}" srcOrd="2" destOrd="0" parTransId="{16A1E9E4-C638-41F2-B06D-803971255477}" sibTransId="{08FB3E2F-5671-45ED-964D-ABF1BDB1719B}"/>
    <dgm:cxn modelId="{AACE3D87-3943-47F2-A2EE-AC285E67B436}" srcId="{E052979C-3622-4DC6-8131-A065E7E00706}" destId="{D94374AD-5465-4880-8C45-EB780184608F}" srcOrd="0" destOrd="0" parTransId="{607ACF19-B207-49D6-A13A-E213125C4F8C}" sibTransId="{7E88C407-0D19-47C4-B016-9B7209F27B11}"/>
    <dgm:cxn modelId="{891BDA88-A173-4C9D-8588-CC17F4239910}" type="presOf" srcId="{E0715F02-A62D-4D7B-8D48-4A4B8AD4D6C7}" destId="{1DE98AD8-101A-4F2D-A6C5-7EA319B89585}" srcOrd="1" destOrd="0" presId="urn:microsoft.com/office/officeart/2005/8/layout/process1"/>
    <dgm:cxn modelId="{A41B7A8E-F552-4BD2-9D30-61E11BBDB8DE}" type="presOf" srcId="{E052979C-3622-4DC6-8131-A065E7E00706}" destId="{0232DCB9-C4DA-443C-9748-908E58C3EC08}" srcOrd="0" destOrd="0" presId="urn:microsoft.com/office/officeart/2005/8/layout/process1"/>
    <dgm:cxn modelId="{CF01F7C2-0B6B-429D-9D28-8BC93794B246}" type="presOf" srcId="{7E88C407-0D19-47C4-B016-9B7209F27B11}" destId="{A05E833E-F1B3-4C57-9815-DD1ADC1F0C66}" srcOrd="0" destOrd="0" presId="urn:microsoft.com/office/officeart/2005/8/layout/process1"/>
    <dgm:cxn modelId="{7AFD60CC-65D8-4EDB-894E-8BF9FB356DBC}" type="presOf" srcId="{8AC0A27C-D751-4EB1-A067-728088E6FABB}" destId="{1715FC50-9E25-4A7B-9328-30BA15957352}" srcOrd="0" destOrd="0" presId="urn:microsoft.com/office/officeart/2005/8/layout/process1"/>
    <dgm:cxn modelId="{5FFD18EF-3F5F-4FC0-B789-E75BE65FAC55}" srcId="{E052979C-3622-4DC6-8131-A065E7E00706}" destId="{3F4A1D3D-359E-42B1-9E8E-8ED4E09D2924}" srcOrd="1" destOrd="0" parTransId="{86109334-E1AE-4B7E-A2E1-BA7B2164917F}" sibTransId="{E0715F02-A62D-4D7B-8D48-4A4B8AD4D6C7}"/>
    <dgm:cxn modelId="{BBE4901F-E64F-40CC-B906-48358ED42E49}" type="presParOf" srcId="{0232DCB9-C4DA-443C-9748-908E58C3EC08}" destId="{85A53B18-C691-47B5-81D1-DE64CD8FA707}" srcOrd="0" destOrd="0" presId="urn:microsoft.com/office/officeart/2005/8/layout/process1"/>
    <dgm:cxn modelId="{EDE020D5-4DF1-447D-B90C-76938883C50C}" type="presParOf" srcId="{0232DCB9-C4DA-443C-9748-908E58C3EC08}" destId="{A05E833E-F1B3-4C57-9815-DD1ADC1F0C66}" srcOrd="1" destOrd="0" presId="urn:microsoft.com/office/officeart/2005/8/layout/process1"/>
    <dgm:cxn modelId="{E3A41E1C-E3F0-4472-A5D1-28227606D3AF}" type="presParOf" srcId="{A05E833E-F1B3-4C57-9815-DD1ADC1F0C66}" destId="{290E3839-4AC1-4DE0-89AE-ED7EBA8C73C4}" srcOrd="0" destOrd="0" presId="urn:microsoft.com/office/officeart/2005/8/layout/process1"/>
    <dgm:cxn modelId="{C1402A1B-97CA-43F6-BBC4-3B818CD70F06}" type="presParOf" srcId="{0232DCB9-C4DA-443C-9748-908E58C3EC08}" destId="{5DA9AA3D-82D6-4034-9D8D-F0E2A995130A}" srcOrd="2" destOrd="0" presId="urn:microsoft.com/office/officeart/2005/8/layout/process1"/>
    <dgm:cxn modelId="{9582DB97-947E-4874-8632-A5F12F4A69B7}" type="presParOf" srcId="{0232DCB9-C4DA-443C-9748-908E58C3EC08}" destId="{3E3E8628-92C5-40B2-8081-05C99237413E}" srcOrd="3" destOrd="0" presId="urn:microsoft.com/office/officeart/2005/8/layout/process1"/>
    <dgm:cxn modelId="{B2DA0389-C570-48B9-A2A3-9697F8F7B30E}" type="presParOf" srcId="{3E3E8628-92C5-40B2-8081-05C99237413E}" destId="{1DE98AD8-101A-4F2D-A6C5-7EA319B89585}" srcOrd="0" destOrd="0" presId="urn:microsoft.com/office/officeart/2005/8/layout/process1"/>
    <dgm:cxn modelId="{09CB254F-4665-425F-8D52-45B9D0C0B191}" type="presParOf" srcId="{0232DCB9-C4DA-443C-9748-908E58C3EC08}" destId="{1715FC50-9E25-4A7B-9328-30BA1595735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9213C4-0091-4030-BF75-B82CD2351DD0}"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US"/>
        </a:p>
      </dgm:t>
    </dgm:pt>
    <dgm:pt modelId="{2BCBDBA1-5E86-425D-BD86-193AC9AFD49B}">
      <dgm:prSet/>
      <dgm:spPr/>
      <dgm:t>
        <a:bodyPr/>
        <a:lstStyle/>
        <a:p>
          <a:pPr rtl="0"/>
          <a:r>
            <a:rPr lang="en-US" dirty="0"/>
            <a:t>Schedules</a:t>
          </a:r>
        </a:p>
      </dgm:t>
    </dgm:pt>
    <dgm:pt modelId="{390D793D-D36D-436F-97F1-5D1063D2C877}" type="parTrans" cxnId="{16851FFF-D726-4D3D-87A1-778E2147C3C8}">
      <dgm:prSet/>
      <dgm:spPr/>
      <dgm:t>
        <a:bodyPr/>
        <a:lstStyle/>
        <a:p>
          <a:endParaRPr lang="en-US"/>
        </a:p>
      </dgm:t>
    </dgm:pt>
    <dgm:pt modelId="{0FDE560E-F078-42EB-8226-E79980B3D585}" type="sibTrans" cxnId="{16851FFF-D726-4D3D-87A1-778E2147C3C8}">
      <dgm:prSet/>
      <dgm:spPr/>
      <dgm:t>
        <a:bodyPr/>
        <a:lstStyle/>
        <a:p>
          <a:endParaRPr lang="en-US"/>
        </a:p>
      </dgm:t>
    </dgm:pt>
    <dgm:pt modelId="{368E6666-35FF-4129-86A2-85C05EDD8B39}">
      <dgm:prSet/>
      <dgm:spPr/>
      <dgm:t>
        <a:bodyPr/>
        <a:lstStyle/>
        <a:p>
          <a:pPr rtl="0"/>
          <a:r>
            <a:rPr lang="en-US" dirty="0"/>
            <a:t>Project Priorities</a:t>
          </a:r>
        </a:p>
      </dgm:t>
    </dgm:pt>
    <dgm:pt modelId="{CBBE2FEC-E174-4136-B8EC-6D841B063B8F}" type="parTrans" cxnId="{153300DF-490B-4ACF-98FA-E82C1A32C973}">
      <dgm:prSet/>
      <dgm:spPr/>
      <dgm:t>
        <a:bodyPr/>
        <a:lstStyle/>
        <a:p>
          <a:endParaRPr lang="en-US"/>
        </a:p>
      </dgm:t>
    </dgm:pt>
    <dgm:pt modelId="{58262C9D-BB07-41BE-860A-436605D476B0}" type="sibTrans" cxnId="{153300DF-490B-4ACF-98FA-E82C1A32C973}">
      <dgm:prSet/>
      <dgm:spPr/>
      <dgm:t>
        <a:bodyPr/>
        <a:lstStyle/>
        <a:p>
          <a:endParaRPr lang="en-US"/>
        </a:p>
      </dgm:t>
    </dgm:pt>
    <dgm:pt modelId="{9CEE1126-1113-4387-B873-368C40E63846}">
      <dgm:prSet/>
      <dgm:spPr/>
      <dgm:t>
        <a:bodyPr/>
        <a:lstStyle/>
        <a:p>
          <a:pPr rtl="0"/>
          <a:r>
            <a:rPr lang="en-US" dirty="0"/>
            <a:t>Technical Issues</a:t>
          </a:r>
        </a:p>
      </dgm:t>
    </dgm:pt>
    <dgm:pt modelId="{32B341F5-1B69-495C-AE8D-CBCAD52DDED0}" type="parTrans" cxnId="{011832BA-4788-4AF1-B6F2-7DBB3B9CA653}">
      <dgm:prSet/>
      <dgm:spPr/>
      <dgm:t>
        <a:bodyPr/>
        <a:lstStyle/>
        <a:p>
          <a:endParaRPr lang="en-US"/>
        </a:p>
      </dgm:t>
    </dgm:pt>
    <dgm:pt modelId="{DE8F2DD9-5777-4232-AD1D-6F98A081546F}" type="sibTrans" cxnId="{011832BA-4788-4AF1-B6F2-7DBB3B9CA653}">
      <dgm:prSet/>
      <dgm:spPr/>
      <dgm:t>
        <a:bodyPr/>
        <a:lstStyle/>
        <a:p>
          <a:endParaRPr lang="en-US"/>
        </a:p>
      </dgm:t>
    </dgm:pt>
    <dgm:pt modelId="{112B9139-BA4C-40B5-85EC-9D34C6F1892F}">
      <dgm:prSet/>
      <dgm:spPr/>
      <dgm:t>
        <a:bodyPr/>
        <a:lstStyle/>
        <a:p>
          <a:pPr rtl="0"/>
          <a:r>
            <a:rPr lang="en-US" dirty="0"/>
            <a:t>Personality Conflict</a:t>
          </a:r>
        </a:p>
      </dgm:t>
    </dgm:pt>
    <dgm:pt modelId="{3204FAE7-1994-44A1-9317-E05095DC2EE9}" type="parTrans" cxnId="{79864948-12FC-4C69-AA70-1959FAE138CF}">
      <dgm:prSet/>
      <dgm:spPr/>
      <dgm:t>
        <a:bodyPr/>
        <a:lstStyle/>
        <a:p>
          <a:endParaRPr lang="en-US"/>
        </a:p>
      </dgm:t>
    </dgm:pt>
    <dgm:pt modelId="{AE393F7D-1707-4B56-9FDE-8C09454841F7}" type="sibTrans" cxnId="{79864948-12FC-4C69-AA70-1959FAE138CF}">
      <dgm:prSet/>
      <dgm:spPr/>
      <dgm:t>
        <a:bodyPr/>
        <a:lstStyle/>
        <a:p>
          <a:endParaRPr lang="en-US"/>
        </a:p>
      </dgm:t>
    </dgm:pt>
    <dgm:pt modelId="{FC0F370B-F9C2-459C-86DF-2659AC2087A2}">
      <dgm:prSet/>
      <dgm:spPr/>
      <dgm:t>
        <a:bodyPr/>
        <a:lstStyle/>
        <a:p>
          <a:pPr rtl="0"/>
          <a:r>
            <a:rPr lang="en-US" dirty="0"/>
            <a:t>Cost</a:t>
          </a:r>
        </a:p>
      </dgm:t>
    </dgm:pt>
    <dgm:pt modelId="{351F7632-DD36-4B9B-A75D-952831E01EB3}" type="parTrans" cxnId="{30DD5CE1-5B59-48B4-9383-19ED64CFA667}">
      <dgm:prSet/>
      <dgm:spPr/>
      <dgm:t>
        <a:bodyPr/>
        <a:lstStyle/>
        <a:p>
          <a:endParaRPr lang="en-US"/>
        </a:p>
      </dgm:t>
    </dgm:pt>
    <dgm:pt modelId="{E47D0AEE-4595-490D-A525-177E9811492B}" type="sibTrans" cxnId="{30DD5CE1-5B59-48B4-9383-19ED64CFA667}">
      <dgm:prSet/>
      <dgm:spPr/>
      <dgm:t>
        <a:bodyPr/>
        <a:lstStyle/>
        <a:p>
          <a:endParaRPr lang="en-US"/>
        </a:p>
      </dgm:t>
    </dgm:pt>
    <dgm:pt modelId="{E4D49CDB-6542-4CAA-8AE0-CCCA1C57B3F0}">
      <dgm:prSet/>
      <dgm:spPr/>
      <dgm:t>
        <a:bodyPr/>
        <a:lstStyle/>
        <a:p>
          <a:pPr rtl="0"/>
          <a:r>
            <a:rPr lang="en-US" dirty="0"/>
            <a:t>Scarce resources</a:t>
          </a:r>
        </a:p>
      </dgm:t>
    </dgm:pt>
    <dgm:pt modelId="{DDA84AE9-0EB3-4456-B0F9-B5EBA275467E}" type="parTrans" cxnId="{8AEA4BDD-F5C6-4365-B679-D5BC9B87E09E}">
      <dgm:prSet/>
      <dgm:spPr/>
      <dgm:t>
        <a:bodyPr/>
        <a:lstStyle/>
        <a:p>
          <a:endParaRPr lang="en-US"/>
        </a:p>
      </dgm:t>
    </dgm:pt>
    <dgm:pt modelId="{28264349-FBFD-41D2-8292-750218937D59}" type="sibTrans" cxnId="{8AEA4BDD-F5C6-4365-B679-D5BC9B87E09E}">
      <dgm:prSet/>
      <dgm:spPr/>
      <dgm:t>
        <a:bodyPr/>
        <a:lstStyle/>
        <a:p>
          <a:endParaRPr lang="en-US"/>
        </a:p>
      </dgm:t>
    </dgm:pt>
    <dgm:pt modelId="{896DBE03-7FB8-4472-B3B6-F1FEC05911A4}">
      <dgm:prSet/>
      <dgm:spPr/>
      <dgm:t>
        <a:bodyPr/>
        <a:lstStyle/>
        <a:p>
          <a:pPr rtl="0"/>
          <a:r>
            <a:rPr lang="en-US" dirty="0"/>
            <a:t>Personal work styles</a:t>
          </a:r>
        </a:p>
      </dgm:t>
    </dgm:pt>
    <dgm:pt modelId="{DCCC623F-C8C9-4018-8367-3E6E42D901DE}" type="parTrans" cxnId="{64EB1071-17B6-4213-B2D2-9268EFE5C5B4}">
      <dgm:prSet/>
      <dgm:spPr/>
      <dgm:t>
        <a:bodyPr/>
        <a:lstStyle/>
        <a:p>
          <a:endParaRPr lang="en-US"/>
        </a:p>
      </dgm:t>
    </dgm:pt>
    <dgm:pt modelId="{ED760CB7-DE77-4FE8-BCE3-A06AF1BBE123}" type="sibTrans" cxnId="{64EB1071-17B6-4213-B2D2-9268EFE5C5B4}">
      <dgm:prSet/>
      <dgm:spPr/>
      <dgm:t>
        <a:bodyPr/>
        <a:lstStyle/>
        <a:p>
          <a:endParaRPr lang="en-US"/>
        </a:p>
      </dgm:t>
    </dgm:pt>
    <dgm:pt modelId="{BB976485-B4A3-485E-B87A-B7E02DB64E4E}">
      <dgm:prSet/>
      <dgm:spPr/>
      <dgm:t>
        <a:bodyPr/>
        <a:lstStyle/>
        <a:p>
          <a:endParaRPr lang="en-US" dirty="0"/>
        </a:p>
      </dgm:t>
    </dgm:pt>
    <dgm:pt modelId="{E533BA95-DBA8-41AA-AE06-F80A7AA59E13}" type="parTrans" cxnId="{0C5DE2E5-BF5D-4174-BF71-F0A20C705C39}">
      <dgm:prSet/>
      <dgm:spPr/>
      <dgm:t>
        <a:bodyPr/>
        <a:lstStyle/>
        <a:p>
          <a:endParaRPr lang="en-US"/>
        </a:p>
      </dgm:t>
    </dgm:pt>
    <dgm:pt modelId="{6AA9EA32-887B-45E1-840C-104DAE7044E6}" type="sibTrans" cxnId="{0C5DE2E5-BF5D-4174-BF71-F0A20C705C39}">
      <dgm:prSet/>
      <dgm:spPr/>
      <dgm:t>
        <a:bodyPr/>
        <a:lstStyle/>
        <a:p>
          <a:endParaRPr lang="en-US"/>
        </a:p>
      </dgm:t>
    </dgm:pt>
    <dgm:pt modelId="{9C3A73E2-140F-4D0A-99B4-55F6EA08314D}" type="pres">
      <dgm:prSet presAssocID="{B39213C4-0091-4030-BF75-B82CD2351DD0}" presName="compositeShape" presStyleCnt="0">
        <dgm:presLayoutVars>
          <dgm:chMax val="7"/>
          <dgm:dir/>
          <dgm:resizeHandles val="exact"/>
        </dgm:presLayoutVars>
      </dgm:prSet>
      <dgm:spPr/>
    </dgm:pt>
    <dgm:pt modelId="{0628CA21-7835-4018-8BB7-411FFE6337D1}" type="pres">
      <dgm:prSet presAssocID="{2BCBDBA1-5E86-425D-BD86-193AC9AFD49B}" presName="circ1" presStyleLbl="vennNode1" presStyleIdx="0" presStyleCnt="7"/>
      <dgm:spPr/>
    </dgm:pt>
    <dgm:pt modelId="{B5AD061D-F340-43C1-A7E1-4035F90627FF}" type="pres">
      <dgm:prSet presAssocID="{2BCBDBA1-5E86-425D-BD86-193AC9AFD49B}" presName="circ1Tx" presStyleLbl="revTx" presStyleIdx="0" presStyleCnt="0">
        <dgm:presLayoutVars>
          <dgm:chMax val="0"/>
          <dgm:chPref val="0"/>
          <dgm:bulletEnabled val="1"/>
        </dgm:presLayoutVars>
      </dgm:prSet>
      <dgm:spPr/>
    </dgm:pt>
    <dgm:pt modelId="{5D63A1EE-35E5-4010-A7B2-D96AF07AB2EC}" type="pres">
      <dgm:prSet presAssocID="{368E6666-35FF-4129-86A2-85C05EDD8B39}" presName="circ2" presStyleLbl="vennNode1" presStyleIdx="1" presStyleCnt="7"/>
      <dgm:spPr/>
    </dgm:pt>
    <dgm:pt modelId="{F70621B4-3A87-44A0-9465-215843C08408}" type="pres">
      <dgm:prSet presAssocID="{368E6666-35FF-4129-86A2-85C05EDD8B39}" presName="circ2Tx" presStyleLbl="revTx" presStyleIdx="0" presStyleCnt="0">
        <dgm:presLayoutVars>
          <dgm:chMax val="0"/>
          <dgm:chPref val="0"/>
          <dgm:bulletEnabled val="1"/>
        </dgm:presLayoutVars>
      </dgm:prSet>
      <dgm:spPr/>
    </dgm:pt>
    <dgm:pt modelId="{A9B42B47-A67E-4150-9164-FCCA4CA7A5AF}" type="pres">
      <dgm:prSet presAssocID="{9CEE1126-1113-4387-B873-368C40E63846}" presName="circ3" presStyleLbl="vennNode1" presStyleIdx="2" presStyleCnt="7"/>
      <dgm:spPr/>
    </dgm:pt>
    <dgm:pt modelId="{AEB97938-6157-4CC1-9C81-9337D0F3C347}" type="pres">
      <dgm:prSet presAssocID="{9CEE1126-1113-4387-B873-368C40E63846}" presName="circ3Tx" presStyleLbl="revTx" presStyleIdx="0" presStyleCnt="0">
        <dgm:presLayoutVars>
          <dgm:chMax val="0"/>
          <dgm:chPref val="0"/>
          <dgm:bulletEnabled val="1"/>
        </dgm:presLayoutVars>
      </dgm:prSet>
      <dgm:spPr/>
    </dgm:pt>
    <dgm:pt modelId="{4EC7F696-DC22-4783-9A35-EC751F68ADBF}" type="pres">
      <dgm:prSet presAssocID="{112B9139-BA4C-40B5-85EC-9D34C6F1892F}" presName="circ4" presStyleLbl="vennNode1" presStyleIdx="3" presStyleCnt="7"/>
      <dgm:spPr/>
    </dgm:pt>
    <dgm:pt modelId="{1B9FFC5D-0F7B-45BD-88D3-48B477047596}" type="pres">
      <dgm:prSet presAssocID="{112B9139-BA4C-40B5-85EC-9D34C6F1892F}" presName="circ4Tx" presStyleLbl="revTx" presStyleIdx="0" presStyleCnt="0">
        <dgm:presLayoutVars>
          <dgm:chMax val="0"/>
          <dgm:chPref val="0"/>
          <dgm:bulletEnabled val="1"/>
        </dgm:presLayoutVars>
      </dgm:prSet>
      <dgm:spPr/>
    </dgm:pt>
    <dgm:pt modelId="{02372274-A816-44F3-B277-19CAAAC1CD23}" type="pres">
      <dgm:prSet presAssocID="{FC0F370B-F9C2-459C-86DF-2659AC2087A2}" presName="circ5" presStyleLbl="vennNode1" presStyleIdx="4" presStyleCnt="7"/>
      <dgm:spPr/>
    </dgm:pt>
    <dgm:pt modelId="{AFF5D16A-61A9-43AD-AB2F-DA6E16EA1508}" type="pres">
      <dgm:prSet presAssocID="{FC0F370B-F9C2-459C-86DF-2659AC2087A2}" presName="circ5Tx" presStyleLbl="revTx" presStyleIdx="0" presStyleCnt="0">
        <dgm:presLayoutVars>
          <dgm:chMax val="0"/>
          <dgm:chPref val="0"/>
          <dgm:bulletEnabled val="1"/>
        </dgm:presLayoutVars>
      </dgm:prSet>
      <dgm:spPr/>
    </dgm:pt>
    <dgm:pt modelId="{F9607A53-1079-4648-A2C9-257AD305EA0C}" type="pres">
      <dgm:prSet presAssocID="{E4D49CDB-6542-4CAA-8AE0-CCCA1C57B3F0}" presName="circ6" presStyleLbl="vennNode1" presStyleIdx="5" presStyleCnt="7"/>
      <dgm:spPr/>
    </dgm:pt>
    <dgm:pt modelId="{C58421FD-28FC-4ED3-9CA9-195D9702CEC3}" type="pres">
      <dgm:prSet presAssocID="{E4D49CDB-6542-4CAA-8AE0-CCCA1C57B3F0}" presName="circ6Tx" presStyleLbl="revTx" presStyleIdx="0" presStyleCnt="0">
        <dgm:presLayoutVars>
          <dgm:chMax val="0"/>
          <dgm:chPref val="0"/>
          <dgm:bulletEnabled val="1"/>
        </dgm:presLayoutVars>
      </dgm:prSet>
      <dgm:spPr/>
    </dgm:pt>
    <dgm:pt modelId="{BEAC185E-20B6-4DAB-A709-D9B2504D4842}" type="pres">
      <dgm:prSet presAssocID="{896DBE03-7FB8-4472-B3B6-F1FEC05911A4}" presName="circ7" presStyleLbl="vennNode1" presStyleIdx="6" presStyleCnt="7"/>
      <dgm:spPr/>
    </dgm:pt>
    <dgm:pt modelId="{DB94A402-9618-49BF-A54D-6A713570765C}" type="pres">
      <dgm:prSet presAssocID="{896DBE03-7FB8-4472-B3B6-F1FEC05911A4}" presName="circ7Tx" presStyleLbl="revTx" presStyleIdx="0" presStyleCnt="0">
        <dgm:presLayoutVars>
          <dgm:chMax val="0"/>
          <dgm:chPref val="0"/>
          <dgm:bulletEnabled val="1"/>
        </dgm:presLayoutVars>
      </dgm:prSet>
      <dgm:spPr/>
    </dgm:pt>
  </dgm:ptLst>
  <dgm:cxnLst>
    <dgm:cxn modelId="{54790413-587E-4E55-8A4C-576FD9435B66}" type="presOf" srcId="{2BCBDBA1-5E86-425D-BD86-193AC9AFD49B}" destId="{B5AD061D-F340-43C1-A7E1-4035F90627FF}" srcOrd="0" destOrd="0" presId="urn:microsoft.com/office/officeart/2005/8/layout/venn1"/>
    <dgm:cxn modelId="{B5A89745-75A0-438A-BDD8-920CB0993986}" type="presOf" srcId="{FC0F370B-F9C2-459C-86DF-2659AC2087A2}" destId="{AFF5D16A-61A9-43AD-AB2F-DA6E16EA1508}" srcOrd="0" destOrd="0" presId="urn:microsoft.com/office/officeart/2005/8/layout/venn1"/>
    <dgm:cxn modelId="{79864948-12FC-4C69-AA70-1959FAE138CF}" srcId="{B39213C4-0091-4030-BF75-B82CD2351DD0}" destId="{112B9139-BA4C-40B5-85EC-9D34C6F1892F}" srcOrd="3" destOrd="0" parTransId="{3204FAE7-1994-44A1-9317-E05095DC2EE9}" sibTransId="{AE393F7D-1707-4B56-9FDE-8C09454841F7}"/>
    <dgm:cxn modelId="{64EB1071-17B6-4213-B2D2-9268EFE5C5B4}" srcId="{B39213C4-0091-4030-BF75-B82CD2351DD0}" destId="{896DBE03-7FB8-4472-B3B6-F1FEC05911A4}" srcOrd="6" destOrd="0" parTransId="{DCCC623F-C8C9-4018-8367-3E6E42D901DE}" sibTransId="{ED760CB7-DE77-4FE8-BCE3-A06AF1BBE123}"/>
    <dgm:cxn modelId="{D7607F74-21C4-4117-9663-87B6D6D19312}" type="presOf" srcId="{9CEE1126-1113-4387-B873-368C40E63846}" destId="{AEB97938-6157-4CC1-9C81-9337D0F3C347}" srcOrd="0" destOrd="0" presId="urn:microsoft.com/office/officeart/2005/8/layout/venn1"/>
    <dgm:cxn modelId="{341C2776-63A5-4DAA-9672-370693FA3E28}" type="presOf" srcId="{E4D49CDB-6542-4CAA-8AE0-CCCA1C57B3F0}" destId="{C58421FD-28FC-4ED3-9CA9-195D9702CEC3}" srcOrd="0" destOrd="0" presId="urn:microsoft.com/office/officeart/2005/8/layout/venn1"/>
    <dgm:cxn modelId="{AA0D9A7B-9C62-4AC8-B2CC-8E70741529CC}" type="presOf" srcId="{896DBE03-7FB8-4472-B3B6-F1FEC05911A4}" destId="{DB94A402-9618-49BF-A54D-6A713570765C}" srcOrd="0" destOrd="0" presId="urn:microsoft.com/office/officeart/2005/8/layout/venn1"/>
    <dgm:cxn modelId="{BBD2D28C-5DE5-4548-AD96-228B3EC49650}" type="presOf" srcId="{B39213C4-0091-4030-BF75-B82CD2351DD0}" destId="{9C3A73E2-140F-4D0A-99B4-55F6EA08314D}" srcOrd="0" destOrd="0" presId="urn:microsoft.com/office/officeart/2005/8/layout/venn1"/>
    <dgm:cxn modelId="{CE9AB99F-A6E2-4EB2-89B9-7D04AF084DA3}" type="presOf" srcId="{368E6666-35FF-4129-86A2-85C05EDD8B39}" destId="{F70621B4-3A87-44A0-9465-215843C08408}" srcOrd="0" destOrd="0" presId="urn:microsoft.com/office/officeart/2005/8/layout/venn1"/>
    <dgm:cxn modelId="{52D448AF-FAAD-4A01-A9C4-D0E0E5202BBA}" type="presOf" srcId="{112B9139-BA4C-40B5-85EC-9D34C6F1892F}" destId="{1B9FFC5D-0F7B-45BD-88D3-48B477047596}" srcOrd="0" destOrd="0" presId="urn:microsoft.com/office/officeart/2005/8/layout/venn1"/>
    <dgm:cxn modelId="{011832BA-4788-4AF1-B6F2-7DBB3B9CA653}" srcId="{B39213C4-0091-4030-BF75-B82CD2351DD0}" destId="{9CEE1126-1113-4387-B873-368C40E63846}" srcOrd="2" destOrd="0" parTransId="{32B341F5-1B69-495C-AE8D-CBCAD52DDED0}" sibTransId="{DE8F2DD9-5777-4232-AD1D-6F98A081546F}"/>
    <dgm:cxn modelId="{8AEA4BDD-F5C6-4365-B679-D5BC9B87E09E}" srcId="{B39213C4-0091-4030-BF75-B82CD2351DD0}" destId="{E4D49CDB-6542-4CAA-8AE0-CCCA1C57B3F0}" srcOrd="5" destOrd="0" parTransId="{DDA84AE9-0EB3-4456-B0F9-B5EBA275467E}" sibTransId="{28264349-FBFD-41D2-8292-750218937D59}"/>
    <dgm:cxn modelId="{153300DF-490B-4ACF-98FA-E82C1A32C973}" srcId="{B39213C4-0091-4030-BF75-B82CD2351DD0}" destId="{368E6666-35FF-4129-86A2-85C05EDD8B39}" srcOrd="1" destOrd="0" parTransId="{CBBE2FEC-E174-4136-B8EC-6D841B063B8F}" sibTransId="{58262C9D-BB07-41BE-860A-436605D476B0}"/>
    <dgm:cxn modelId="{30DD5CE1-5B59-48B4-9383-19ED64CFA667}" srcId="{B39213C4-0091-4030-BF75-B82CD2351DD0}" destId="{FC0F370B-F9C2-459C-86DF-2659AC2087A2}" srcOrd="4" destOrd="0" parTransId="{351F7632-DD36-4B9B-A75D-952831E01EB3}" sibTransId="{E47D0AEE-4595-490D-A525-177E9811492B}"/>
    <dgm:cxn modelId="{0C5DE2E5-BF5D-4174-BF71-F0A20C705C39}" srcId="{B39213C4-0091-4030-BF75-B82CD2351DD0}" destId="{BB976485-B4A3-485E-B87A-B7E02DB64E4E}" srcOrd="7" destOrd="0" parTransId="{E533BA95-DBA8-41AA-AE06-F80A7AA59E13}" sibTransId="{6AA9EA32-887B-45E1-840C-104DAE7044E6}"/>
    <dgm:cxn modelId="{16851FFF-D726-4D3D-87A1-778E2147C3C8}" srcId="{B39213C4-0091-4030-BF75-B82CD2351DD0}" destId="{2BCBDBA1-5E86-425D-BD86-193AC9AFD49B}" srcOrd="0" destOrd="0" parTransId="{390D793D-D36D-436F-97F1-5D1063D2C877}" sibTransId="{0FDE560E-F078-42EB-8226-E79980B3D585}"/>
    <dgm:cxn modelId="{1141AD71-28FD-4BEB-A5E7-A3C959C05153}" type="presParOf" srcId="{9C3A73E2-140F-4D0A-99B4-55F6EA08314D}" destId="{0628CA21-7835-4018-8BB7-411FFE6337D1}" srcOrd="0" destOrd="0" presId="urn:microsoft.com/office/officeart/2005/8/layout/venn1"/>
    <dgm:cxn modelId="{7C38CC10-CFA1-48CF-B866-B665421E4480}" type="presParOf" srcId="{9C3A73E2-140F-4D0A-99B4-55F6EA08314D}" destId="{B5AD061D-F340-43C1-A7E1-4035F90627FF}" srcOrd="1" destOrd="0" presId="urn:microsoft.com/office/officeart/2005/8/layout/venn1"/>
    <dgm:cxn modelId="{270386D6-BB5E-4612-8063-1A703B59E406}" type="presParOf" srcId="{9C3A73E2-140F-4D0A-99B4-55F6EA08314D}" destId="{5D63A1EE-35E5-4010-A7B2-D96AF07AB2EC}" srcOrd="2" destOrd="0" presId="urn:microsoft.com/office/officeart/2005/8/layout/venn1"/>
    <dgm:cxn modelId="{6CBFC53B-6366-4A18-B537-816F6FB0E692}" type="presParOf" srcId="{9C3A73E2-140F-4D0A-99B4-55F6EA08314D}" destId="{F70621B4-3A87-44A0-9465-215843C08408}" srcOrd="3" destOrd="0" presId="urn:microsoft.com/office/officeart/2005/8/layout/venn1"/>
    <dgm:cxn modelId="{C9F5F325-F327-416A-B844-AD0B0943226A}" type="presParOf" srcId="{9C3A73E2-140F-4D0A-99B4-55F6EA08314D}" destId="{A9B42B47-A67E-4150-9164-FCCA4CA7A5AF}" srcOrd="4" destOrd="0" presId="urn:microsoft.com/office/officeart/2005/8/layout/venn1"/>
    <dgm:cxn modelId="{9299E2A2-DE41-42B8-8FED-8ED5426025AA}" type="presParOf" srcId="{9C3A73E2-140F-4D0A-99B4-55F6EA08314D}" destId="{AEB97938-6157-4CC1-9C81-9337D0F3C347}" srcOrd="5" destOrd="0" presId="urn:microsoft.com/office/officeart/2005/8/layout/venn1"/>
    <dgm:cxn modelId="{6F968141-AD49-49B4-9E00-EEF74487B50D}" type="presParOf" srcId="{9C3A73E2-140F-4D0A-99B4-55F6EA08314D}" destId="{4EC7F696-DC22-4783-9A35-EC751F68ADBF}" srcOrd="6" destOrd="0" presId="urn:microsoft.com/office/officeart/2005/8/layout/venn1"/>
    <dgm:cxn modelId="{D582E3D3-6A8C-43AE-B429-CCB61CC88D5C}" type="presParOf" srcId="{9C3A73E2-140F-4D0A-99B4-55F6EA08314D}" destId="{1B9FFC5D-0F7B-45BD-88D3-48B477047596}" srcOrd="7" destOrd="0" presId="urn:microsoft.com/office/officeart/2005/8/layout/venn1"/>
    <dgm:cxn modelId="{DC3D00DA-5EF1-49A0-A5DF-8FB1932D2DA1}" type="presParOf" srcId="{9C3A73E2-140F-4D0A-99B4-55F6EA08314D}" destId="{02372274-A816-44F3-B277-19CAAAC1CD23}" srcOrd="8" destOrd="0" presId="urn:microsoft.com/office/officeart/2005/8/layout/venn1"/>
    <dgm:cxn modelId="{B0663C85-6B71-4457-805C-651F56B1BF0E}" type="presParOf" srcId="{9C3A73E2-140F-4D0A-99B4-55F6EA08314D}" destId="{AFF5D16A-61A9-43AD-AB2F-DA6E16EA1508}" srcOrd="9" destOrd="0" presId="urn:microsoft.com/office/officeart/2005/8/layout/venn1"/>
    <dgm:cxn modelId="{03DA1116-1C02-42D5-B673-88D49E2DAD88}" type="presParOf" srcId="{9C3A73E2-140F-4D0A-99B4-55F6EA08314D}" destId="{F9607A53-1079-4648-A2C9-257AD305EA0C}" srcOrd="10" destOrd="0" presId="urn:microsoft.com/office/officeart/2005/8/layout/venn1"/>
    <dgm:cxn modelId="{768BD600-71BE-494A-9FDF-DD2E40231A64}" type="presParOf" srcId="{9C3A73E2-140F-4D0A-99B4-55F6EA08314D}" destId="{C58421FD-28FC-4ED3-9CA9-195D9702CEC3}" srcOrd="11" destOrd="0" presId="urn:microsoft.com/office/officeart/2005/8/layout/venn1"/>
    <dgm:cxn modelId="{E2FAE9BB-FDE1-463D-BADC-F000C1BF1210}" type="presParOf" srcId="{9C3A73E2-140F-4D0A-99B4-55F6EA08314D}" destId="{BEAC185E-20B6-4DAB-A709-D9B2504D4842}" srcOrd="12" destOrd="0" presId="urn:microsoft.com/office/officeart/2005/8/layout/venn1"/>
    <dgm:cxn modelId="{DE1C48F9-4853-40A9-A874-F5B398CCD6F2}" type="presParOf" srcId="{9C3A73E2-140F-4D0A-99B4-55F6EA08314D}" destId="{DB94A402-9618-49BF-A54D-6A713570765C}"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38772-5E71-43AD-8E00-6513294A20FF}">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46090-50DA-48C0-8841-99CC14D45806}">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Envision</a:t>
          </a:r>
          <a:r>
            <a:rPr lang="en-US" sz="1400" kern="1200" dirty="0"/>
            <a:t> : Determine the product vision, project scope, project community, how the will team work together</a:t>
          </a:r>
        </a:p>
      </dsp:txBody>
      <dsp:txXfrm>
        <a:off x="80805" y="1608809"/>
        <a:ext cx="1426846" cy="1887782"/>
      </dsp:txXfrm>
    </dsp:sp>
    <dsp:sp modelId="{5AA8ACA4-8140-4FEB-A55D-C2E191A5FFD8}">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Speculate</a:t>
          </a:r>
          <a:r>
            <a:rPr lang="en-US" sz="1400" kern="1200" dirty="0"/>
            <a:t>: Develop feature-based release, milestone, and iteration plan to deliver on the vision</a:t>
          </a:r>
        </a:p>
      </dsp:txBody>
      <dsp:txXfrm>
        <a:off x="1741091" y="1608809"/>
        <a:ext cx="1426846" cy="1887782"/>
      </dsp:txXfrm>
    </dsp:sp>
    <dsp:sp modelId="{1AD01293-9483-4B71-8CD9-C025D2408D97}">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Explore</a:t>
          </a:r>
          <a:r>
            <a:rPr lang="en-US" sz="1400" kern="1200" dirty="0"/>
            <a:t>  : </a:t>
          </a:r>
        </a:p>
        <a:p>
          <a:pPr marL="0" lvl="0" indent="0" algn="ctr" defTabSz="622300" rtl="0">
            <a:lnSpc>
              <a:spcPct val="90000"/>
            </a:lnSpc>
            <a:spcBef>
              <a:spcPct val="0"/>
            </a:spcBef>
            <a:spcAft>
              <a:spcPct val="35000"/>
            </a:spcAft>
            <a:buNone/>
          </a:pPr>
          <a:r>
            <a:rPr lang="en-US" sz="1400" kern="1200" dirty="0"/>
            <a:t>Deliver tested features in short timeframe, constantly seeking to reduce the risk of the project</a:t>
          </a:r>
        </a:p>
      </dsp:txBody>
      <dsp:txXfrm>
        <a:off x="3401376" y="1608809"/>
        <a:ext cx="1426846" cy="1887782"/>
      </dsp:txXfrm>
    </dsp:sp>
    <dsp:sp modelId="{0BB445A1-B532-468C-A384-4B11706B8B19}">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Adapt</a:t>
          </a:r>
          <a:r>
            <a:rPr lang="en-US" sz="1400" kern="1200" dirty="0"/>
            <a:t>  : </a:t>
          </a:r>
        </a:p>
        <a:p>
          <a:pPr marL="0" lvl="0" indent="0" algn="ctr" defTabSz="622300" rtl="0">
            <a:lnSpc>
              <a:spcPct val="90000"/>
            </a:lnSpc>
            <a:spcBef>
              <a:spcPct val="0"/>
            </a:spcBef>
            <a:spcAft>
              <a:spcPct val="35000"/>
            </a:spcAft>
            <a:buNone/>
          </a:pPr>
          <a:r>
            <a:rPr lang="en-US" sz="1400" kern="1200" dirty="0"/>
            <a:t>Review the delivered results, the current situation, team’s performance and adapt as necessary</a:t>
          </a:r>
        </a:p>
      </dsp:txBody>
      <dsp:txXfrm>
        <a:off x="5061662" y="1608809"/>
        <a:ext cx="1426846" cy="1887782"/>
      </dsp:txXfrm>
    </dsp:sp>
    <dsp:sp modelId="{C2D5FD09-A9AC-484D-B12F-6672D6E46DE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Close</a:t>
          </a:r>
          <a:r>
            <a:rPr lang="en-US" sz="1400" kern="1200" dirty="0"/>
            <a:t> : </a:t>
          </a:r>
        </a:p>
        <a:p>
          <a:pPr marL="0" lvl="0" indent="0" algn="ctr" defTabSz="622300" rtl="0">
            <a:lnSpc>
              <a:spcPct val="90000"/>
            </a:lnSpc>
            <a:spcBef>
              <a:spcPct val="0"/>
            </a:spcBef>
            <a:spcAft>
              <a:spcPct val="35000"/>
            </a:spcAft>
            <a:buNone/>
          </a:pPr>
          <a:r>
            <a:rPr lang="en-US" sz="1400" kern="1200" dirty="0"/>
            <a:t>Conclude the project, pass along key learning and celebrate</a:t>
          </a:r>
        </a:p>
      </dsp:txBody>
      <dsp:txXfrm>
        <a:off x="6721948" y="1608809"/>
        <a:ext cx="1426846" cy="18877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721E1-C274-47A6-98E8-0797967F8764}">
      <dsp:nvSpPr>
        <dsp:cNvPr id="0" name=""/>
        <dsp:cNvSpPr/>
      </dsp:nvSpPr>
      <dsp:spPr>
        <a:xfrm>
          <a:off x="7772"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Moderator reads and explains every feature to be estimated </a:t>
          </a:r>
        </a:p>
      </dsp:txBody>
      <dsp:txXfrm>
        <a:off x="54896" y="47124"/>
        <a:ext cx="1514685" cy="2801352"/>
      </dsp:txXfrm>
    </dsp:sp>
    <dsp:sp modelId="{DC309E82-5C02-4E43-BBA5-ED5BE258CFCF}">
      <dsp:nvSpPr>
        <dsp:cNvPr id="0" name=""/>
        <dsp:cNvSpPr/>
      </dsp:nvSpPr>
      <dsp:spPr>
        <a:xfrm>
          <a:off x="1777599"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77599" y="1328095"/>
        <a:ext cx="238765" cy="239409"/>
      </dsp:txXfrm>
    </dsp:sp>
    <dsp:sp modelId="{3842D6B2-79CC-4458-974F-80FC980774C0}">
      <dsp:nvSpPr>
        <dsp:cNvPr id="0" name=""/>
        <dsp:cNvSpPr/>
      </dsp:nvSpPr>
      <dsp:spPr>
        <a:xfrm>
          <a:off x="2260279"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All experts provides the estimates with basis of estimates. Estimates are provided anonymously</a:t>
          </a:r>
        </a:p>
      </dsp:txBody>
      <dsp:txXfrm>
        <a:off x="2307403" y="47124"/>
        <a:ext cx="1514685" cy="2801352"/>
      </dsp:txXfrm>
    </dsp:sp>
    <dsp:sp modelId="{780AD182-E8F3-4AC6-83CC-48BFCE7EEBB4}">
      <dsp:nvSpPr>
        <dsp:cNvPr id="0" name=""/>
        <dsp:cNvSpPr/>
      </dsp:nvSpPr>
      <dsp:spPr>
        <a:xfrm>
          <a:off x="4030106"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30106" y="1328095"/>
        <a:ext cx="238765" cy="239409"/>
      </dsp:txXfrm>
    </dsp:sp>
    <dsp:sp modelId="{5223362F-FD78-4867-885F-F0DD15C9919E}">
      <dsp:nvSpPr>
        <dsp:cNvPr id="0" name=""/>
        <dsp:cNvSpPr/>
      </dsp:nvSpPr>
      <dsp:spPr>
        <a:xfrm>
          <a:off x="4512786"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After first round of estimation is complete each items is discussed in group with all experts along with basis of estimates</a:t>
          </a:r>
        </a:p>
      </dsp:txBody>
      <dsp:txXfrm>
        <a:off x="4559910" y="47124"/>
        <a:ext cx="1514685" cy="2801352"/>
      </dsp:txXfrm>
    </dsp:sp>
    <dsp:sp modelId="{642459C6-F7AD-452B-AC22-0B2AD090A18E}">
      <dsp:nvSpPr>
        <dsp:cNvPr id="0" name=""/>
        <dsp:cNvSpPr/>
      </dsp:nvSpPr>
      <dsp:spPr>
        <a:xfrm>
          <a:off x="6282613"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282613" y="1328095"/>
        <a:ext cx="238765" cy="239409"/>
      </dsp:txXfrm>
    </dsp:sp>
    <dsp:sp modelId="{1C5D696A-4B72-4C94-8874-C08F654B6D25}">
      <dsp:nvSpPr>
        <dsp:cNvPr id="0" name=""/>
        <dsp:cNvSpPr/>
      </dsp:nvSpPr>
      <dsp:spPr>
        <a:xfrm>
          <a:off x="6765293"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In second round of discussion experts provides feedback after listening all basis of estimates and update these estimates</a:t>
          </a:r>
        </a:p>
      </dsp:txBody>
      <dsp:txXfrm>
        <a:off x="6812417" y="47124"/>
        <a:ext cx="1514685" cy="28013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638D-B873-415F-AFF8-55B511D186A8}">
      <dsp:nvSpPr>
        <dsp:cNvPr id="0" name=""/>
        <dsp:cNvSpPr/>
      </dsp:nvSpPr>
      <dsp:spPr>
        <a:xfrm>
          <a:off x="0" y="4510927"/>
          <a:ext cx="8229600" cy="592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Coordinator need to type all these estimates into computer and share with project manager</a:t>
          </a:r>
        </a:p>
      </dsp:txBody>
      <dsp:txXfrm>
        <a:off x="0" y="4510927"/>
        <a:ext cx="8229600" cy="592056"/>
      </dsp:txXfrm>
    </dsp:sp>
    <dsp:sp modelId="{C8A66D2F-03A4-4124-9BDB-EBF26A4701C4}">
      <dsp:nvSpPr>
        <dsp:cNvPr id="0" name=""/>
        <dsp:cNvSpPr/>
      </dsp:nvSpPr>
      <dsp:spPr>
        <a:xfrm rot="10800000">
          <a:off x="0" y="360922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After the session is over they need to group these cards in 5 or more groups like smallest, minor, medium, larger, largest </a:t>
          </a:r>
        </a:p>
      </dsp:txBody>
      <dsp:txXfrm rot="10800000">
        <a:off x="0" y="3609224"/>
        <a:ext cx="8229600" cy="591670"/>
      </dsp:txXfrm>
    </dsp:sp>
    <dsp:sp modelId="{B50D757F-222E-4FB4-A9FF-F9E251F99F41}">
      <dsp:nvSpPr>
        <dsp:cNvPr id="0" name=""/>
        <dsp:cNvSpPr/>
      </dsp:nvSpPr>
      <dsp:spPr>
        <a:xfrm rot="10800000">
          <a:off x="0" y="2707522"/>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If they are not able to understand any card ever after discussion with product owner they can move the card into </a:t>
          </a:r>
          <a:r>
            <a:rPr lang="en-US" sz="1800" u="sng" kern="1200" dirty="0"/>
            <a:t>Questionable column</a:t>
          </a:r>
        </a:p>
      </dsp:txBody>
      <dsp:txXfrm rot="10800000">
        <a:off x="0" y="2707522"/>
        <a:ext cx="8229600" cy="591670"/>
      </dsp:txXfrm>
    </dsp:sp>
    <dsp:sp modelId="{73B993CD-9135-4460-ADED-31337358CA1A}">
      <dsp:nvSpPr>
        <dsp:cNvPr id="0" name=""/>
        <dsp:cNvSpPr/>
      </dsp:nvSpPr>
      <dsp:spPr>
        <a:xfrm rot="10800000">
          <a:off x="0" y="1805819"/>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Estimators starts reading card and arranging them on the wall. If required they can discuss in private with product owner</a:t>
          </a:r>
        </a:p>
      </dsp:txBody>
      <dsp:txXfrm rot="10800000">
        <a:off x="0" y="1805819"/>
        <a:ext cx="8229600" cy="591670"/>
      </dsp:txXfrm>
    </dsp:sp>
    <dsp:sp modelId="{704E06DE-23B6-4004-9CFE-B272D1889B5A}">
      <dsp:nvSpPr>
        <dsp:cNvPr id="0" name=""/>
        <dsp:cNvSpPr/>
      </dsp:nvSpPr>
      <dsp:spPr>
        <a:xfrm rot="10800000">
          <a:off x="0" y="904117"/>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kern="1200" dirty="0"/>
            <a:t>without</a:t>
          </a:r>
          <a:r>
            <a:rPr lang="en-US" sz="1200" kern="1200" dirty="0"/>
            <a:t> talking, convincing anybody, arguing or any kind of body language.</a:t>
          </a:r>
        </a:p>
      </dsp:txBody>
      <dsp:txXfrm rot="10800000">
        <a:off x="0" y="904117"/>
        <a:ext cx="8229600" cy="591670"/>
      </dsp:txXfrm>
    </dsp:sp>
    <dsp:sp modelId="{3824854D-16C4-4FDC-A11A-42CD5E3F86FA}">
      <dsp:nvSpPr>
        <dsp:cNvPr id="0" name=""/>
        <dsp:cNvSpPr/>
      </dsp:nvSpPr>
      <dsp:spPr>
        <a:xfrm rot="10800000">
          <a:off x="0" y="241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Facilitator writes “smallest” at extreme left end of magnetic board  and “largest” at extreme right of magnetic board</a:t>
          </a:r>
        </a:p>
      </dsp:txBody>
      <dsp:txXfrm rot="10800000">
        <a:off x="0" y="2414"/>
        <a:ext cx="8229600" cy="5916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A0E86-2D9E-4A5D-B680-594E36B70CC8}">
      <dsp:nvSpPr>
        <dsp:cNvPr id="0" name=""/>
        <dsp:cNvSpPr/>
      </dsp:nvSpPr>
      <dsp:spPr>
        <a:xfrm>
          <a:off x="617219" y="0"/>
          <a:ext cx="6995160" cy="480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B242D-1A0E-4C17-B78C-F40CE98E3EEE}">
      <dsp:nvSpPr>
        <dsp:cNvPr id="0" name=""/>
        <dsp:cNvSpPr/>
      </dsp:nvSpPr>
      <dsp:spPr>
        <a:xfrm>
          <a:off x="2260"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Product owner is ready with prioritized product backlog (prioritization is done based on business value)</a:t>
          </a:r>
        </a:p>
      </dsp:txBody>
      <dsp:txXfrm>
        <a:off x="66502" y="1504421"/>
        <a:ext cx="1187528" cy="1791756"/>
      </dsp:txXfrm>
    </dsp:sp>
    <dsp:sp modelId="{D9B0ABC3-1758-42D8-A3E6-6AD8F60ADB20}">
      <dsp:nvSpPr>
        <dsp:cNvPr id="0" name=""/>
        <dsp:cNvSpPr/>
      </dsp:nvSpPr>
      <dsp:spPr>
        <a:xfrm>
          <a:off x="1384073"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Product owner defined release goals</a:t>
          </a:r>
        </a:p>
      </dsp:txBody>
      <dsp:txXfrm>
        <a:off x="1448315" y="1504421"/>
        <a:ext cx="1187528" cy="1791756"/>
      </dsp:txXfrm>
    </dsp:sp>
    <dsp:sp modelId="{67733882-565C-437A-8041-5CA4755D8842}">
      <dsp:nvSpPr>
        <dsp:cNvPr id="0" name=""/>
        <dsp:cNvSpPr/>
      </dsp:nvSpPr>
      <dsp:spPr>
        <a:xfrm>
          <a:off x="2765886"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release planning  product owner picks up only those user stories and features which helps him achieving release goals</a:t>
          </a:r>
        </a:p>
      </dsp:txBody>
      <dsp:txXfrm>
        <a:off x="2830128" y="1504421"/>
        <a:ext cx="1187528" cy="1791756"/>
      </dsp:txXfrm>
    </dsp:sp>
    <dsp:sp modelId="{E20B0CB9-2AB2-4AB9-9F33-2DE6A36BE41F}">
      <dsp:nvSpPr>
        <dsp:cNvPr id="0" name=""/>
        <dsp:cNvSpPr/>
      </dsp:nvSpPr>
      <dsp:spPr>
        <a:xfrm>
          <a:off x="4147700"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All the selected user stories are pushed into release backlog</a:t>
          </a:r>
        </a:p>
      </dsp:txBody>
      <dsp:txXfrm>
        <a:off x="4211942" y="1504421"/>
        <a:ext cx="1187528" cy="1791756"/>
      </dsp:txXfrm>
    </dsp:sp>
    <dsp:sp modelId="{CFA9E717-2C07-4289-9ABB-D9CDEEEB1F7C}">
      <dsp:nvSpPr>
        <dsp:cNvPr id="0" name=""/>
        <dsp:cNvSpPr/>
      </dsp:nvSpPr>
      <dsp:spPr>
        <a:xfrm>
          <a:off x="5529513"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in release backlog are </a:t>
          </a:r>
          <a:r>
            <a:rPr lang="en-US" sz="1200" u="sng" kern="1200" dirty="0"/>
            <a:t>size estimated </a:t>
          </a:r>
          <a:r>
            <a:rPr lang="en-US" sz="1200" kern="1200" dirty="0"/>
            <a:t>using agile estimation techniques like story points</a:t>
          </a:r>
        </a:p>
      </dsp:txBody>
      <dsp:txXfrm>
        <a:off x="5593755" y="1504421"/>
        <a:ext cx="1187528" cy="1791756"/>
      </dsp:txXfrm>
    </dsp:sp>
    <dsp:sp modelId="{55A59AF0-37E7-4AD8-A3D8-2B89B47F36DF}">
      <dsp:nvSpPr>
        <dsp:cNvPr id="0" name=""/>
        <dsp:cNvSpPr/>
      </dsp:nvSpPr>
      <dsp:spPr>
        <a:xfrm>
          <a:off x="6911326"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in release backlog are again prioritized. It helps in creating number of iterations and iteration plan.</a:t>
          </a:r>
        </a:p>
      </dsp:txBody>
      <dsp:txXfrm>
        <a:off x="6975568" y="1504421"/>
        <a:ext cx="1187528" cy="17917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37DD7-9D43-4047-960B-D3A3786F733E}">
      <dsp:nvSpPr>
        <dsp:cNvPr id="0" name=""/>
        <dsp:cNvSpPr/>
      </dsp:nvSpPr>
      <dsp:spPr>
        <a:xfrm>
          <a:off x="617219" y="0"/>
          <a:ext cx="6995160" cy="5105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5CD41-9EAF-4C11-BE80-8E71B1CF7BE5}">
      <dsp:nvSpPr>
        <dsp:cNvPr id="0" name=""/>
        <dsp:cNvSpPr/>
      </dsp:nvSpPr>
      <dsp:spPr>
        <a:xfrm>
          <a:off x="3616"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Product owner defines Iteration Goal</a:t>
          </a:r>
        </a:p>
      </dsp:txBody>
      <dsp:txXfrm>
        <a:off x="80805" y="1608808"/>
        <a:ext cx="1426846" cy="1887781"/>
      </dsp:txXfrm>
    </dsp:sp>
    <dsp:sp modelId="{9BB41FA7-C040-4C0A-8660-D1357B660BDE}">
      <dsp:nvSpPr>
        <dsp:cNvPr id="0" name=""/>
        <dsp:cNvSpPr/>
      </dsp:nvSpPr>
      <dsp:spPr>
        <a:xfrm>
          <a:off x="1663902"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to be completed in an iteration is prioritized and selected by product owner. Agile team helps him in prioritizing technically related user stories.</a:t>
          </a:r>
        </a:p>
      </dsp:txBody>
      <dsp:txXfrm>
        <a:off x="1741091" y="1608808"/>
        <a:ext cx="1426846" cy="1887781"/>
      </dsp:txXfrm>
    </dsp:sp>
    <dsp:sp modelId="{F124655F-3D60-4E4C-B413-59F751AC8C0F}">
      <dsp:nvSpPr>
        <dsp:cNvPr id="0" name=""/>
        <dsp:cNvSpPr/>
      </dsp:nvSpPr>
      <dsp:spPr>
        <a:xfrm>
          <a:off x="3324187"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Team picks selected user story and identifies task to be done in order to complete selected user story. All the identified tasked are pushed into Iteration Backlog. Mostly these will be programmer-centric tasks. Consider definition of “done”.</a:t>
          </a:r>
        </a:p>
      </dsp:txBody>
      <dsp:txXfrm>
        <a:off x="3401376" y="1608808"/>
        <a:ext cx="1426846" cy="1887781"/>
      </dsp:txXfrm>
    </dsp:sp>
    <dsp:sp modelId="{62E2E538-35EA-4709-B13E-8D21C3597D5A}">
      <dsp:nvSpPr>
        <dsp:cNvPr id="0" name=""/>
        <dsp:cNvSpPr/>
      </dsp:nvSpPr>
      <dsp:spPr>
        <a:xfrm>
          <a:off x="4984473"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u="sng" kern="1200" dirty="0"/>
            <a:t>Effort estimate </a:t>
          </a:r>
          <a:r>
            <a:rPr lang="en-US" sz="1400" kern="1200" dirty="0"/>
            <a:t>of each task is completed by team member using their experience</a:t>
          </a:r>
        </a:p>
      </dsp:txBody>
      <dsp:txXfrm>
        <a:off x="5061662" y="1608808"/>
        <a:ext cx="1426846" cy="1887781"/>
      </dsp:txXfrm>
    </dsp:sp>
    <dsp:sp modelId="{1BD09208-C99B-4A8F-B1D1-A97E9C98A55B}">
      <dsp:nvSpPr>
        <dsp:cNvPr id="0" name=""/>
        <dsp:cNvSpPr/>
      </dsp:nvSpPr>
      <dsp:spPr>
        <a:xfrm>
          <a:off x="6644759"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planning team stop pushing tasks into iteration backlog when number of hours available for the iteration are exhausted</a:t>
          </a:r>
        </a:p>
      </dsp:txBody>
      <dsp:txXfrm>
        <a:off x="6721948" y="1608808"/>
        <a:ext cx="1426846" cy="18877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81120-9447-4A53-8433-B3E7E8C11E0E}">
      <dsp:nvSpPr>
        <dsp:cNvPr id="0" name=""/>
        <dsp:cNvSpPr/>
      </dsp:nvSpPr>
      <dsp:spPr>
        <a:xfrm>
          <a:off x="40" y="21315"/>
          <a:ext cx="3845569"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US" sz="1700" kern="1200" dirty="0"/>
            <a:t>Cost of conformance</a:t>
          </a:r>
        </a:p>
      </dsp:txBody>
      <dsp:txXfrm>
        <a:off x="40" y="21315"/>
        <a:ext cx="3845569" cy="489600"/>
      </dsp:txXfrm>
    </dsp:sp>
    <dsp:sp modelId="{21D40FE3-574C-4F6D-A809-5472D11A2F83}">
      <dsp:nvSpPr>
        <dsp:cNvPr id="0" name=""/>
        <dsp:cNvSpPr/>
      </dsp:nvSpPr>
      <dsp:spPr>
        <a:xfrm>
          <a:off x="40" y="510915"/>
          <a:ext cx="3845569" cy="457317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Appraisal Costs</a:t>
          </a:r>
        </a:p>
        <a:p>
          <a:pPr marL="342900" lvl="2" indent="-171450" algn="l" defTabSz="755650" rtl="0">
            <a:lnSpc>
              <a:spcPct val="90000"/>
            </a:lnSpc>
            <a:spcBef>
              <a:spcPct val="0"/>
            </a:spcBef>
            <a:spcAft>
              <a:spcPct val="15000"/>
            </a:spcAft>
            <a:buChar char="•"/>
          </a:pPr>
          <a:r>
            <a:rPr lang="en-US" sz="1700" kern="1200" dirty="0"/>
            <a:t>checking &amp; Testing Purchased Goods</a:t>
          </a:r>
        </a:p>
        <a:p>
          <a:pPr marL="342900" lvl="2" indent="-171450" algn="l" defTabSz="755650" rtl="0">
            <a:lnSpc>
              <a:spcPct val="90000"/>
            </a:lnSpc>
            <a:spcBef>
              <a:spcPct val="0"/>
            </a:spcBef>
            <a:spcAft>
              <a:spcPct val="15000"/>
            </a:spcAft>
            <a:buChar char="•"/>
          </a:pPr>
          <a:r>
            <a:rPr lang="en-US" sz="1700" kern="1200" dirty="0"/>
            <a:t>In-process and Final Inspection Testing</a:t>
          </a:r>
        </a:p>
        <a:p>
          <a:pPr marL="342900" lvl="2" indent="-171450" algn="l" defTabSz="755650" rtl="0">
            <a:lnSpc>
              <a:spcPct val="90000"/>
            </a:lnSpc>
            <a:spcBef>
              <a:spcPct val="0"/>
            </a:spcBef>
            <a:spcAft>
              <a:spcPct val="15000"/>
            </a:spcAft>
            <a:buChar char="•"/>
          </a:pPr>
          <a:r>
            <a:rPr lang="en-US" sz="1700" kern="1200" dirty="0"/>
            <a:t>Field Testing</a:t>
          </a:r>
        </a:p>
        <a:p>
          <a:pPr marL="342900" lvl="2" indent="-171450" algn="l" defTabSz="755650" rtl="0">
            <a:lnSpc>
              <a:spcPct val="90000"/>
            </a:lnSpc>
            <a:spcBef>
              <a:spcPct val="0"/>
            </a:spcBef>
            <a:spcAft>
              <a:spcPct val="15000"/>
            </a:spcAft>
            <a:buChar char="•"/>
          </a:pPr>
          <a:r>
            <a:rPr lang="en-US" sz="1700" kern="1200" dirty="0"/>
            <a:t>Product, Process and Service Audits</a:t>
          </a:r>
        </a:p>
        <a:p>
          <a:pPr marL="342900" lvl="2" indent="-171450" algn="l" defTabSz="755650" rtl="0">
            <a:lnSpc>
              <a:spcPct val="90000"/>
            </a:lnSpc>
            <a:spcBef>
              <a:spcPct val="0"/>
            </a:spcBef>
            <a:spcAft>
              <a:spcPct val="15000"/>
            </a:spcAft>
            <a:buChar char="•"/>
          </a:pPr>
          <a:r>
            <a:rPr lang="en-US" sz="1700" kern="1200" dirty="0"/>
            <a:t>Calibration of Measuring and Test Equipment</a:t>
          </a:r>
        </a:p>
        <a:p>
          <a:pPr marL="171450" lvl="1" indent="-171450" algn="l" defTabSz="755650" rtl="0">
            <a:lnSpc>
              <a:spcPct val="90000"/>
            </a:lnSpc>
            <a:spcBef>
              <a:spcPct val="0"/>
            </a:spcBef>
            <a:spcAft>
              <a:spcPct val="15000"/>
            </a:spcAft>
            <a:buChar char="•"/>
          </a:pPr>
          <a:r>
            <a:rPr lang="en-US" sz="1700" kern="1200" dirty="0"/>
            <a:t>Prevention Costs</a:t>
          </a:r>
        </a:p>
        <a:p>
          <a:pPr marL="342900" lvl="2" indent="-171450" algn="l" defTabSz="755650" rtl="0">
            <a:lnSpc>
              <a:spcPct val="90000"/>
            </a:lnSpc>
            <a:spcBef>
              <a:spcPct val="0"/>
            </a:spcBef>
            <a:spcAft>
              <a:spcPct val="15000"/>
            </a:spcAft>
            <a:buChar char="•"/>
          </a:pPr>
          <a:r>
            <a:rPr lang="en-US" sz="1700" kern="1200" dirty="0"/>
            <a:t>Capability Evaluation</a:t>
          </a:r>
        </a:p>
        <a:p>
          <a:pPr marL="342900" lvl="2" indent="-171450" algn="l" defTabSz="755650" rtl="0">
            <a:lnSpc>
              <a:spcPct val="90000"/>
            </a:lnSpc>
            <a:spcBef>
              <a:spcPct val="0"/>
            </a:spcBef>
            <a:spcAft>
              <a:spcPct val="15000"/>
            </a:spcAft>
            <a:buChar char="•"/>
          </a:pPr>
          <a:r>
            <a:rPr lang="en-US" sz="1700" kern="1200" dirty="0"/>
            <a:t>Error Proofing</a:t>
          </a:r>
        </a:p>
        <a:p>
          <a:pPr marL="342900" lvl="2" indent="-171450" algn="l" defTabSz="755650" rtl="0">
            <a:lnSpc>
              <a:spcPct val="90000"/>
            </a:lnSpc>
            <a:spcBef>
              <a:spcPct val="0"/>
            </a:spcBef>
            <a:spcAft>
              <a:spcPct val="15000"/>
            </a:spcAft>
            <a:buChar char="•"/>
          </a:pPr>
          <a:r>
            <a:rPr lang="en-US" sz="1700" kern="1200" dirty="0"/>
            <a:t>Quality Planning</a:t>
          </a:r>
        </a:p>
        <a:p>
          <a:pPr marL="342900" lvl="2" indent="-171450" algn="l" defTabSz="755650" rtl="0">
            <a:lnSpc>
              <a:spcPct val="90000"/>
            </a:lnSpc>
            <a:spcBef>
              <a:spcPct val="0"/>
            </a:spcBef>
            <a:spcAft>
              <a:spcPct val="15000"/>
            </a:spcAft>
            <a:buChar char="•"/>
          </a:pPr>
          <a:r>
            <a:rPr lang="en-US" sz="1700" kern="1200" dirty="0"/>
            <a:t>New Product Review</a:t>
          </a:r>
        </a:p>
        <a:p>
          <a:pPr marL="342900" lvl="2" indent="-171450" algn="l" defTabSz="755650" rtl="0">
            <a:lnSpc>
              <a:spcPct val="90000"/>
            </a:lnSpc>
            <a:spcBef>
              <a:spcPct val="0"/>
            </a:spcBef>
            <a:spcAft>
              <a:spcPct val="15000"/>
            </a:spcAft>
            <a:buChar char="•"/>
          </a:pPr>
          <a:r>
            <a:rPr lang="en-US" sz="1700" kern="1200" dirty="0"/>
            <a:t>Quality Improvement Project</a:t>
          </a:r>
        </a:p>
        <a:p>
          <a:pPr marL="342900" lvl="2" indent="-171450" algn="l" defTabSz="755650" rtl="0">
            <a:lnSpc>
              <a:spcPct val="90000"/>
            </a:lnSpc>
            <a:spcBef>
              <a:spcPct val="0"/>
            </a:spcBef>
            <a:spcAft>
              <a:spcPct val="15000"/>
            </a:spcAft>
            <a:buChar char="•"/>
          </a:pPr>
          <a:r>
            <a:rPr lang="en-US" sz="1700" kern="1200" dirty="0"/>
            <a:t>Quality Education and Training</a:t>
          </a:r>
        </a:p>
        <a:p>
          <a:pPr marL="342900" lvl="2" indent="-171450" algn="l" defTabSz="755650" rtl="0">
            <a:lnSpc>
              <a:spcPct val="90000"/>
            </a:lnSpc>
            <a:spcBef>
              <a:spcPct val="0"/>
            </a:spcBef>
            <a:spcAft>
              <a:spcPct val="15000"/>
            </a:spcAft>
            <a:buChar char="•"/>
          </a:pPr>
          <a:r>
            <a:rPr lang="en-US" sz="1700" kern="1200" dirty="0"/>
            <a:t>Supplier Evaluation</a:t>
          </a:r>
        </a:p>
      </dsp:txBody>
      <dsp:txXfrm>
        <a:off x="40" y="510915"/>
        <a:ext cx="3845569" cy="4573170"/>
      </dsp:txXfrm>
    </dsp:sp>
    <dsp:sp modelId="{B4192E31-D16F-41E6-A191-6030404E3BEB}">
      <dsp:nvSpPr>
        <dsp:cNvPr id="0" name=""/>
        <dsp:cNvSpPr/>
      </dsp:nvSpPr>
      <dsp:spPr>
        <a:xfrm>
          <a:off x="4383989" y="21315"/>
          <a:ext cx="3845569"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US" sz="1700" kern="1200" dirty="0"/>
            <a:t>Cost of nonconformance</a:t>
          </a:r>
        </a:p>
      </dsp:txBody>
      <dsp:txXfrm>
        <a:off x="4383989" y="21315"/>
        <a:ext cx="3845569" cy="489600"/>
      </dsp:txXfrm>
    </dsp:sp>
    <dsp:sp modelId="{9E9E5AAE-4685-41DE-8C4E-BD0763293406}">
      <dsp:nvSpPr>
        <dsp:cNvPr id="0" name=""/>
        <dsp:cNvSpPr/>
      </dsp:nvSpPr>
      <dsp:spPr>
        <a:xfrm>
          <a:off x="4383989" y="510915"/>
          <a:ext cx="3845569" cy="457317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Internal Failure Costs</a:t>
          </a:r>
        </a:p>
        <a:p>
          <a:pPr marL="342900" lvl="2" indent="-171450" algn="l" defTabSz="755650" rtl="0">
            <a:lnSpc>
              <a:spcPct val="90000"/>
            </a:lnSpc>
            <a:spcBef>
              <a:spcPct val="0"/>
            </a:spcBef>
            <a:spcAft>
              <a:spcPct val="15000"/>
            </a:spcAft>
            <a:buChar char="•"/>
          </a:pPr>
          <a:r>
            <a:rPr lang="en-US" sz="1700" kern="1200" dirty="0"/>
            <a:t>Re-design</a:t>
          </a:r>
        </a:p>
        <a:p>
          <a:pPr marL="342900" lvl="2" indent="-171450" algn="l" defTabSz="755650" rtl="0">
            <a:lnSpc>
              <a:spcPct val="90000"/>
            </a:lnSpc>
            <a:spcBef>
              <a:spcPct val="0"/>
            </a:spcBef>
            <a:spcAft>
              <a:spcPct val="15000"/>
            </a:spcAft>
            <a:buChar char="•"/>
          </a:pPr>
          <a:r>
            <a:rPr lang="en-US" sz="1700" kern="1200" dirty="0"/>
            <a:t>Downtime</a:t>
          </a:r>
        </a:p>
        <a:p>
          <a:pPr marL="342900" lvl="2" indent="-171450" algn="l" defTabSz="755650" rtl="0">
            <a:lnSpc>
              <a:spcPct val="90000"/>
            </a:lnSpc>
            <a:spcBef>
              <a:spcPct val="0"/>
            </a:spcBef>
            <a:spcAft>
              <a:spcPct val="15000"/>
            </a:spcAft>
            <a:buChar char="•"/>
          </a:pPr>
          <a:r>
            <a:rPr lang="en-US" sz="1700" kern="1200" dirty="0"/>
            <a:t>Re-testing</a:t>
          </a:r>
        </a:p>
        <a:p>
          <a:pPr marL="342900" lvl="2" indent="-171450" algn="l" defTabSz="755650" rtl="0">
            <a:lnSpc>
              <a:spcPct val="90000"/>
            </a:lnSpc>
            <a:spcBef>
              <a:spcPct val="0"/>
            </a:spcBef>
            <a:spcAft>
              <a:spcPct val="15000"/>
            </a:spcAft>
            <a:buChar char="•"/>
          </a:pPr>
          <a:r>
            <a:rPr lang="en-US" sz="1700" kern="1200" dirty="0"/>
            <a:t>Shortages</a:t>
          </a:r>
        </a:p>
        <a:p>
          <a:pPr marL="342900" lvl="2" indent="-171450" algn="l" defTabSz="755650" rtl="0">
            <a:lnSpc>
              <a:spcPct val="90000"/>
            </a:lnSpc>
            <a:spcBef>
              <a:spcPct val="0"/>
            </a:spcBef>
            <a:spcAft>
              <a:spcPct val="15000"/>
            </a:spcAft>
            <a:buChar char="•"/>
          </a:pPr>
          <a:r>
            <a:rPr lang="en-US" sz="1700" kern="1200" dirty="0"/>
            <a:t>Delays</a:t>
          </a:r>
        </a:p>
        <a:p>
          <a:pPr marL="342900" lvl="2" indent="-171450" algn="l" defTabSz="755650" rtl="0">
            <a:lnSpc>
              <a:spcPct val="90000"/>
            </a:lnSpc>
            <a:spcBef>
              <a:spcPct val="0"/>
            </a:spcBef>
            <a:spcAft>
              <a:spcPct val="15000"/>
            </a:spcAft>
            <a:buChar char="•"/>
          </a:pPr>
          <a:r>
            <a:rPr lang="en-US" sz="1700" kern="1200" dirty="0"/>
            <a:t>Rework</a:t>
          </a:r>
        </a:p>
        <a:p>
          <a:pPr marL="342900" lvl="2" indent="-171450" algn="l" defTabSz="755650" rtl="0">
            <a:lnSpc>
              <a:spcPct val="90000"/>
            </a:lnSpc>
            <a:spcBef>
              <a:spcPct val="0"/>
            </a:spcBef>
            <a:spcAft>
              <a:spcPct val="15000"/>
            </a:spcAft>
            <a:buChar char="•"/>
          </a:pPr>
          <a:r>
            <a:rPr lang="en-US" sz="1700" kern="1200" dirty="0"/>
            <a:t>Lack of flexibility</a:t>
          </a:r>
        </a:p>
        <a:p>
          <a:pPr marL="171450" lvl="1" indent="-171450" algn="l" defTabSz="755650" rtl="0">
            <a:lnSpc>
              <a:spcPct val="90000"/>
            </a:lnSpc>
            <a:spcBef>
              <a:spcPct val="0"/>
            </a:spcBef>
            <a:spcAft>
              <a:spcPct val="15000"/>
            </a:spcAft>
            <a:buChar char="•"/>
          </a:pPr>
          <a:r>
            <a:rPr lang="en-US" sz="1700" kern="1200" dirty="0"/>
            <a:t>External Failure Costs</a:t>
          </a:r>
        </a:p>
        <a:p>
          <a:pPr marL="342900" lvl="2" indent="-171450" algn="l" defTabSz="755650" rtl="0">
            <a:lnSpc>
              <a:spcPct val="90000"/>
            </a:lnSpc>
            <a:spcBef>
              <a:spcPct val="0"/>
            </a:spcBef>
            <a:spcAft>
              <a:spcPct val="15000"/>
            </a:spcAft>
            <a:buChar char="•"/>
          </a:pPr>
          <a:r>
            <a:rPr lang="en-US" sz="1700" kern="1200" dirty="0"/>
            <a:t>Environmental Costs</a:t>
          </a:r>
        </a:p>
        <a:p>
          <a:pPr marL="342900" lvl="2" indent="-171450" algn="l" defTabSz="755650" rtl="0">
            <a:lnSpc>
              <a:spcPct val="90000"/>
            </a:lnSpc>
            <a:spcBef>
              <a:spcPct val="0"/>
            </a:spcBef>
            <a:spcAft>
              <a:spcPct val="15000"/>
            </a:spcAft>
            <a:buChar char="•"/>
          </a:pPr>
          <a:r>
            <a:rPr lang="en-US" sz="1700" kern="1200" dirty="0"/>
            <a:t>Loss due to Sales Reductions</a:t>
          </a:r>
        </a:p>
        <a:p>
          <a:pPr marL="342900" lvl="2" indent="-171450" algn="l" defTabSz="755650" rtl="0">
            <a:lnSpc>
              <a:spcPct val="90000"/>
            </a:lnSpc>
            <a:spcBef>
              <a:spcPct val="0"/>
            </a:spcBef>
            <a:spcAft>
              <a:spcPct val="15000"/>
            </a:spcAft>
            <a:buChar char="•"/>
          </a:pPr>
          <a:r>
            <a:rPr lang="en-US" sz="1700" kern="1200" dirty="0"/>
            <a:t>Warranties</a:t>
          </a:r>
        </a:p>
        <a:p>
          <a:pPr marL="342900" lvl="2" indent="-171450" algn="l" defTabSz="755650" rtl="0">
            <a:lnSpc>
              <a:spcPct val="90000"/>
            </a:lnSpc>
            <a:spcBef>
              <a:spcPct val="0"/>
            </a:spcBef>
            <a:spcAft>
              <a:spcPct val="15000"/>
            </a:spcAft>
            <a:buChar char="•"/>
          </a:pPr>
          <a:r>
            <a:rPr lang="en-US" sz="1700" kern="1200" dirty="0"/>
            <a:t>Repairing Goods</a:t>
          </a:r>
        </a:p>
        <a:p>
          <a:pPr marL="342900" lvl="2" indent="-171450" algn="l" defTabSz="755650" rtl="0">
            <a:lnSpc>
              <a:spcPct val="90000"/>
            </a:lnSpc>
            <a:spcBef>
              <a:spcPct val="0"/>
            </a:spcBef>
            <a:spcAft>
              <a:spcPct val="15000"/>
            </a:spcAft>
            <a:buChar char="•"/>
          </a:pPr>
          <a:r>
            <a:rPr lang="en-US" sz="1700" kern="1200" dirty="0"/>
            <a:t>Complaints</a:t>
          </a:r>
        </a:p>
      </dsp:txBody>
      <dsp:txXfrm>
        <a:off x="4383989" y="510915"/>
        <a:ext cx="3845569" cy="45731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F596B-51A2-4ABD-86AE-0F973362BE80}">
      <dsp:nvSpPr>
        <dsp:cNvPr id="0" name=""/>
        <dsp:cNvSpPr/>
      </dsp:nvSpPr>
      <dsp:spPr>
        <a:xfrm>
          <a:off x="0" y="263276"/>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Customer Values</a:t>
          </a:r>
        </a:p>
      </dsp:txBody>
      <dsp:txXfrm>
        <a:off x="13594" y="276870"/>
        <a:ext cx="1282049" cy="436932"/>
      </dsp:txXfrm>
    </dsp:sp>
    <dsp:sp modelId="{76656B52-829D-4A5A-8F68-1A44E51FE95D}">
      <dsp:nvSpPr>
        <dsp:cNvPr id="0" name=""/>
        <dsp:cNvSpPr/>
      </dsp:nvSpPr>
      <dsp:spPr>
        <a:xfrm>
          <a:off x="130923" y="727397"/>
          <a:ext cx="193286" cy="348090"/>
        </a:xfrm>
        <a:custGeom>
          <a:avLst/>
          <a:gdLst/>
          <a:ahLst/>
          <a:cxnLst/>
          <a:rect l="0" t="0" r="0" b="0"/>
          <a:pathLst>
            <a:path>
              <a:moveTo>
                <a:pt x="0" y="0"/>
              </a:moveTo>
              <a:lnTo>
                <a:pt x="0" y="348090"/>
              </a:lnTo>
              <a:lnTo>
                <a:pt x="193286"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A90797-933A-45F5-8D6A-53F8F65685FD}">
      <dsp:nvSpPr>
        <dsp:cNvPr id="0" name=""/>
        <dsp:cNvSpPr/>
      </dsp:nvSpPr>
      <dsp:spPr>
        <a:xfrm>
          <a:off x="324209" y="84342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Incremental Delivery</a:t>
          </a:r>
        </a:p>
      </dsp:txBody>
      <dsp:txXfrm>
        <a:off x="337803" y="857021"/>
        <a:ext cx="1020202" cy="436932"/>
      </dsp:txXfrm>
    </dsp:sp>
    <dsp:sp modelId="{7EF70AD4-3787-49C3-9DCA-D9D2C4F4A7C2}">
      <dsp:nvSpPr>
        <dsp:cNvPr id="0" name=""/>
        <dsp:cNvSpPr/>
      </dsp:nvSpPr>
      <dsp:spPr>
        <a:xfrm>
          <a:off x="130923" y="727397"/>
          <a:ext cx="193286" cy="928241"/>
        </a:xfrm>
        <a:custGeom>
          <a:avLst/>
          <a:gdLst/>
          <a:ahLst/>
          <a:cxnLst/>
          <a:rect l="0" t="0" r="0" b="0"/>
          <a:pathLst>
            <a:path>
              <a:moveTo>
                <a:pt x="0" y="0"/>
              </a:moveTo>
              <a:lnTo>
                <a:pt x="0" y="928241"/>
              </a:lnTo>
              <a:lnTo>
                <a:pt x="193286"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E56C22-AEAF-4AB9-889F-B3F031F29725}">
      <dsp:nvSpPr>
        <dsp:cNvPr id="0" name=""/>
        <dsp:cNvSpPr/>
      </dsp:nvSpPr>
      <dsp:spPr>
        <a:xfrm>
          <a:off x="324209" y="142357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Client Driven</a:t>
          </a:r>
        </a:p>
      </dsp:txBody>
      <dsp:txXfrm>
        <a:off x="337803" y="1437171"/>
        <a:ext cx="1020202" cy="436932"/>
      </dsp:txXfrm>
    </dsp:sp>
    <dsp:sp modelId="{9081F5C2-703F-4157-9FE5-C883BBFD920C}">
      <dsp:nvSpPr>
        <dsp:cNvPr id="0" name=""/>
        <dsp:cNvSpPr/>
      </dsp:nvSpPr>
      <dsp:spPr>
        <a:xfrm>
          <a:off x="130923" y="727397"/>
          <a:ext cx="193286" cy="1508391"/>
        </a:xfrm>
        <a:custGeom>
          <a:avLst/>
          <a:gdLst/>
          <a:ahLst/>
          <a:cxnLst/>
          <a:rect l="0" t="0" r="0" b="0"/>
          <a:pathLst>
            <a:path>
              <a:moveTo>
                <a:pt x="0" y="0"/>
              </a:moveTo>
              <a:lnTo>
                <a:pt x="0" y="1508391"/>
              </a:lnTo>
              <a:lnTo>
                <a:pt x="193286"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A81C54-1FE7-4E0F-A71E-3C0D5F95ADC5}">
      <dsp:nvSpPr>
        <dsp:cNvPr id="0" name=""/>
        <dsp:cNvSpPr/>
      </dsp:nvSpPr>
      <dsp:spPr>
        <a:xfrm>
          <a:off x="324209" y="200372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Client Focused</a:t>
          </a:r>
        </a:p>
      </dsp:txBody>
      <dsp:txXfrm>
        <a:off x="337803" y="2017322"/>
        <a:ext cx="1020202" cy="436932"/>
      </dsp:txXfrm>
    </dsp:sp>
    <dsp:sp modelId="{613A7212-A718-46E5-9509-371C8F62A088}">
      <dsp:nvSpPr>
        <dsp:cNvPr id="0" name=""/>
        <dsp:cNvSpPr/>
      </dsp:nvSpPr>
      <dsp:spPr>
        <a:xfrm>
          <a:off x="130923" y="727397"/>
          <a:ext cx="193286" cy="2088542"/>
        </a:xfrm>
        <a:custGeom>
          <a:avLst/>
          <a:gdLst/>
          <a:ahLst/>
          <a:cxnLst/>
          <a:rect l="0" t="0" r="0" b="0"/>
          <a:pathLst>
            <a:path>
              <a:moveTo>
                <a:pt x="0" y="0"/>
              </a:moveTo>
              <a:lnTo>
                <a:pt x="0" y="2088542"/>
              </a:lnTo>
              <a:lnTo>
                <a:pt x="193286"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A80BE1-8605-4262-A415-8445DE8E0DED}">
      <dsp:nvSpPr>
        <dsp:cNvPr id="0" name=""/>
        <dsp:cNvSpPr/>
      </dsp:nvSpPr>
      <dsp:spPr>
        <a:xfrm>
          <a:off x="324209" y="258387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Adaption to Change</a:t>
          </a:r>
        </a:p>
      </dsp:txBody>
      <dsp:txXfrm>
        <a:off x="337803" y="2597473"/>
        <a:ext cx="1020202" cy="436932"/>
      </dsp:txXfrm>
    </dsp:sp>
    <dsp:sp modelId="{83ACD8BB-5DD1-40C2-B09E-4708BB225464}">
      <dsp:nvSpPr>
        <dsp:cNvPr id="0" name=""/>
        <dsp:cNvSpPr/>
      </dsp:nvSpPr>
      <dsp:spPr>
        <a:xfrm>
          <a:off x="1433942" y="263276"/>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End user Values</a:t>
          </a:r>
        </a:p>
      </dsp:txBody>
      <dsp:txXfrm>
        <a:off x="1447536" y="276870"/>
        <a:ext cx="1282049" cy="436932"/>
      </dsp:txXfrm>
    </dsp:sp>
    <dsp:sp modelId="{02216FBF-5A26-42F9-98B2-F75343C1BAC6}">
      <dsp:nvSpPr>
        <dsp:cNvPr id="0" name=""/>
        <dsp:cNvSpPr/>
      </dsp:nvSpPr>
      <dsp:spPr>
        <a:xfrm>
          <a:off x="1564866" y="727397"/>
          <a:ext cx="130944" cy="348090"/>
        </a:xfrm>
        <a:custGeom>
          <a:avLst/>
          <a:gdLst/>
          <a:ahLst/>
          <a:cxnLst/>
          <a:rect l="0" t="0" r="0" b="0"/>
          <a:pathLst>
            <a:path>
              <a:moveTo>
                <a:pt x="0" y="0"/>
              </a:moveTo>
              <a:lnTo>
                <a:pt x="0" y="348090"/>
              </a:lnTo>
              <a:lnTo>
                <a:pt x="130944"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6D40A-A479-42D7-A32D-083D5D828AA4}">
      <dsp:nvSpPr>
        <dsp:cNvPr id="0" name=""/>
        <dsp:cNvSpPr/>
      </dsp:nvSpPr>
      <dsp:spPr>
        <a:xfrm>
          <a:off x="1695810" y="84342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Incremental Delivery</a:t>
          </a:r>
        </a:p>
      </dsp:txBody>
      <dsp:txXfrm>
        <a:off x="1709404" y="857021"/>
        <a:ext cx="1020202" cy="436932"/>
      </dsp:txXfrm>
    </dsp:sp>
    <dsp:sp modelId="{A435D611-9064-48B3-AC27-4C98DA4D6A2F}">
      <dsp:nvSpPr>
        <dsp:cNvPr id="0" name=""/>
        <dsp:cNvSpPr/>
      </dsp:nvSpPr>
      <dsp:spPr>
        <a:xfrm>
          <a:off x="1564866" y="727397"/>
          <a:ext cx="130944" cy="928241"/>
        </a:xfrm>
        <a:custGeom>
          <a:avLst/>
          <a:gdLst/>
          <a:ahLst/>
          <a:cxnLst/>
          <a:rect l="0" t="0" r="0" b="0"/>
          <a:pathLst>
            <a:path>
              <a:moveTo>
                <a:pt x="0" y="0"/>
              </a:moveTo>
              <a:lnTo>
                <a:pt x="0" y="928241"/>
              </a:lnTo>
              <a:lnTo>
                <a:pt x="130944"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997C7C-85E0-49BE-9FA5-4EEE0B7F479E}">
      <dsp:nvSpPr>
        <dsp:cNvPr id="0" name=""/>
        <dsp:cNvSpPr/>
      </dsp:nvSpPr>
      <dsp:spPr>
        <a:xfrm>
          <a:off x="1695810" y="142357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Waste Elimination</a:t>
          </a:r>
        </a:p>
      </dsp:txBody>
      <dsp:txXfrm>
        <a:off x="1709404" y="1437171"/>
        <a:ext cx="1020202" cy="436932"/>
      </dsp:txXfrm>
    </dsp:sp>
    <dsp:sp modelId="{40ACD3EA-A8B9-460F-8288-06E7EBEABAEB}">
      <dsp:nvSpPr>
        <dsp:cNvPr id="0" name=""/>
        <dsp:cNvSpPr/>
      </dsp:nvSpPr>
      <dsp:spPr>
        <a:xfrm>
          <a:off x="1564866" y="727397"/>
          <a:ext cx="130944" cy="1508391"/>
        </a:xfrm>
        <a:custGeom>
          <a:avLst/>
          <a:gdLst/>
          <a:ahLst/>
          <a:cxnLst/>
          <a:rect l="0" t="0" r="0" b="0"/>
          <a:pathLst>
            <a:path>
              <a:moveTo>
                <a:pt x="0" y="0"/>
              </a:moveTo>
              <a:lnTo>
                <a:pt x="0" y="1508391"/>
              </a:lnTo>
              <a:lnTo>
                <a:pt x="130944"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64088D-3EFE-4434-84B9-F48488EA0C50}">
      <dsp:nvSpPr>
        <dsp:cNvPr id="0" name=""/>
        <dsp:cNvSpPr/>
      </dsp:nvSpPr>
      <dsp:spPr>
        <a:xfrm>
          <a:off x="1695810" y="200372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Prioritization</a:t>
          </a:r>
        </a:p>
      </dsp:txBody>
      <dsp:txXfrm>
        <a:off x="1709404" y="2017322"/>
        <a:ext cx="1020202" cy="436932"/>
      </dsp:txXfrm>
    </dsp:sp>
    <dsp:sp modelId="{C650B05D-6C64-42B1-9BE9-6B816199B841}">
      <dsp:nvSpPr>
        <dsp:cNvPr id="0" name=""/>
        <dsp:cNvSpPr/>
      </dsp:nvSpPr>
      <dsp:spPr>
        <a:xfrm>
          <a:off x="1564866" y="727397"/>
          <a:ext cx="130944" cy="2088542"/>
        </a:xfrm>
        <a:custGeom>
          <a:avLst/>
          <a:gdLst/>
          <a:ahLst/>
          <a:cxnLst/>
          <a:rect l="0" t="0" r="0" b="0"/>
          <a:pathLst>
            <a:path>
              <a:moveTo>
                <a:pt x="0" y="0"/>
              </a:moveTo>
              <a:lnTo>
                <a:pt x="0" y="2088542"/>
              </a:lnTo>
              <a:lnTo>
                <a:pt x="130944"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EC72E1-F014-4E9A-B9BF-300404D75767}">
      <dsp:nvSpPr>
        <dsp:cNvPr id="0" name=""/>
        <dsp:cNvSpPr/>
      </dsp:nvSpPr>
      <dsp:spPr>
        <a:xfrm>
          <a:off x="1695810" y="258387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Quick Clarification</a:t>
          </a:r>
        </a:p>
      </dsp:txBody>
      <dsp:txXfrm>
        <a:off x="1709404" y="2597473"/>
        <a:ext cx="1020202" cy="436932"/>
      </dsp:txXfrm>
    </dsp:sp>
    <dsp:sp modelId="{EC46EEEE-7795-49F9-A901-9C75EF3B965B}">
      <dsp:nvSpPr>
        <dsp:cNvPr id="0" name=""/>
        <dsp:cNvSpPr/>
      </dsp:nvSpPr>
      <dsp:spPr>
        <a:xfrm>
          <a:off x="3110355" y="228685"/>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Team Values</a:t>
          </a:r>
        </a:p>
      </dsp:txBody>
      <dsp:txXfrm>
        <a:off x="3123949" y="242279"/>
        <a:ext cx="1282049" cy="436932"/>
      </dsp:txXfrm>
    </dsp:sp>
    <dsp:sp modelId="{421F22C4-ABB4-4902-8776-E24EE52F94B2}">
      <dsp:nvSpPr>
        <dsp:cNvPr id="0" name=""/>
        <dsp:cNvSpPr/>
      </dsp:nvSpPr>
      <dsp:spPr>
        <a:xfrm>
          <a:off x="3241278" y="692806"/>
          <a:ext cx="130929" cy="348090"/>
        </a:xfrm>
        <a:custGeom>
          <a:avLst/>
          <a:gdLst/>
          <a:ahLst/>
          <a:cxnLst/>
          <a:rect l="0" t="0" r="0" b="0"/>
          <a:pathLst>
            <a:path>
              <a:moveTo>
                <a:pt x="0" y="0"/>
              </a:moveTo>
              <a:lnTo>
                <a:pt x="0" y="348090"/>
              </a:lnTo>
              <a:lnTo>
                <a:pt x="130929"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6D84A5-77A1-4BBC-88EE-2659562923F5}">
      <dsp:nvSpPr>
        <dsp:cNvPr id="0" name=""/>
        <dsp:cNvSpPr/>
      </dsp:nvSpPr>
      <dsp:spPr>
        <a:xfrm>
          <a:off x="3372208" y="808836"/>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Empowerment</a:t>
          </a:r>
        </a:p>
      </dsp:txBody>
      <dsp:txXfrm>
        <a:off x="3385802" y="822430"/>
        <a:ext cx="1020202" cy="436932"/>
      </dsp:txXfrm>
    </dsp:sp>
    <dsp:sp modelId="{A4A2E5D5-1131-4FBC-89C6-515B0EAB9B8F}">
      <dsp:nvSpPr>
        <dsp:cNvPr id="0" name=""/>
        <dsp:cNvSpPr/>
      </dsp:nvSpPr>
      <dsp:spPr>
        <a:xfrm>
          <a:off x="3241278" y="692806"/>
          <a:ext cx="130929" cy="928241"/>
        </a:xfrm>
        <a:custGeom>
          <a:avLst/>
          <a:gdLst/>
          <a:ahLst/>
          <a:cxnLst/>
          <a:rect l="0" t="0" r="0" b="0"/>
          <a:pathLst>
            <a:path>
              <a:moveTo>
                <a:pt x="0" y="0"/>
              </a:moveTo>
              <a:lnTo>
                <a:pt x="0" y="928241"/>
              </a:lnTo>
              <a:lnTo>
                <a:pt x="130929"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2ABEAD-CB11-43B8-8A83-1FB0E8132796}">
      <dsp:nvSpPr>
        <dsp:cNvPr id="0" name=""/>
        <dsp:cNvSpPr/>
      </dsp:nvSpPr>
      <dsp:spPr>
        <a:xfrm>
          <a:off x="3372208" y="1388986"/>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Trust</a:t>
          </a:r>
        </a:p>
      </dsp:txBody>
      <dsp:txXfrm>
        <a:off x="3385802" y="1402580"/>
        <a:ext cx="1020202" cy="436932"/>
      </dsp:txXfrm>
    </dsp:sp>
    <dsp:sp modelId="{F1215FFC-744E-4FAF-BFE1-28FE0F0A0828}">
      <dsp:nvSpPr>
        <dsp:cNvPr id="0" name=""/>
        <dsp:cNvSpPr/>
      </dsp:nvSpPr>
      <dsp:spPr>
        <a:xfrm>
          <a:off x="3241278" y="692806"/>
          <a:ext cx="130929" cy="1508391"/>
        </a:xfrm>
        <a:custGeom>
          <a:avLst/>
          <a:gdLst/>
          <a:ahLst/>
          <a:cxnLst/>
          <a:rect l="0" t="0" r="0" b="0"/>
          <a:pathLst>
            <a:path>
              <a:moveTo>
                <a:pt x="0" y="0"/>
              </a:moveTo>
              <a:lnTo>
                <a:pt x="0" y="1508391"/>
              </a:lnTo>
              <a:lnTo>
                <a:pt x="130929"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922414-2715-4ADE-AD5D-4BF03EC198CD}">
      <dsp:nvSpPr>
        <dsp:cNvPr id="0" name=""/>
        <dsp:cNvSpPr/>
      </dsp:nvSpPr>
      <dsp:spPr>
        <a:xfrm>
          <a:off x="3372208" y="196913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Respect</a:t>
          </a:r>
        </a:p>
      </dsp:txBody>
      <dsp:txXfrm>
        <a:off x="3385802" y="1982731"/>
        <a:ext cx="1020202" cy="436932"/>
      </dsp:txXfrm>
    </dsp:sp>
    <dsp:sp modelId="{E27E5006-7B09-4A27-8EEB-8F6005B21F49}">
      <dsp:nvSpPr>
        <dsp:cNvPr id="0" name=""/>
        <dsp:cNvSpPr/>
      </dsp:nvSpPr>
      <dsp:spPr>
        <a:xfrm>
          <a:off x="3241278" y="692806"/>
          <a:ext cx="130929" cy="2088542"/>
        </a:xfrm>
        <a:custGeom>
          <a:avLst/>
          <a:gdLst/>
          <a:ahLst/>
          <a:cxnLst/>
          <a:rect l="0" t="0" r="0" b="0"/>
          <a:pathLst>
            <a:path>
              <a:moveTo>
                <a:pt x="0" y="0"/>
              </a:moveTo>
              <a:lnTo>
                <a:pt x="0" y="2088542"/>
              </a:lnTo>
              <a:lnTo>
                <a:pt x="130929"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90FD4-6C55-4827-BDC5-793F946A4EBD}">
      <dsp:nvSpPr>
        <dsp:cNvPr id="0" name=""/>
        <dsp:cNvSpPr/>
      </dsp:nvSpPr>
      <dsp:spPr>
        <a:xfrm>
          <a:off x="3372208" y="254928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Defining the work</a:t>
          </a:r>
        </a:p>
      </dsp:txBody>
      <dsp:txXfrm>
        <a:off x="3385802" y="2562882"/>
        <a:ext cx="1020202" cy="436932"/>
      </dsp:txXfrm>
    </dsp:sp>
    <dsp:sp modelId="{196BB2DD-A89E-482D-A620-C71C018C57A8}">
      <dsp:nvSpPr>
        <dsp:cNvPr id="0" name=""/>
        <dsp:cNvSpPr/>
      </dsp:nvSpPr>
      <dsp:spPr>
        <a:xfrm>
          <a:off x="3241278" y="692806"/>
          <a:ext cx="130929" cy="2668692"/>
        </a:xfrm>
        <a:custGeom>
          <a:avLst/>
          <a:gdLst/>
          <a:ahLst/>
          <a:cxnLst/>
          <a:rect l="0" t="0" r="0" b="0"/>
          <a:pathLst>
            <a:path>
              <a:moveTo>
                <a:pt x="0" y="0"/>
              </a:moveTo>
              <a:lnTo>
                <a:pt x="0" y="2668692"/>
              </a:lnTo>
              <a:lnTo>
                <a:pt x="130929" y="2668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0087C1-C122-4257-8952-E4CEAE87510F}">
      <dsp:nvSpPr>
        <dsp:cNvPr id="0" name=""/>
        <dsp:cNvSpPr/>
      </dsp:nvSpPr>
      <dsp:spPr>
        <a:xfrm>
          <a:off x="3372208" y="312943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Self-Organized</a:t>
          </a:r>
        </a:p>
      </dsp:txBody>
      <dsp:txXfrm>
        <a:off x="3385802" y="3143032"/>
        <a:ext cx="1020202" cy="436932"/>
      </dsp:txXfrm>
    </dsp:sp>
    <dsp:sp modelId="{3DC0B867-E2E0-41D8-A0EA-EA968BE87B7A}">
      <dsp:nvSpPr>
        <dsp:cNvPr id="0" name=""/>
        <dsp:cNvSpPr/>
      </dsp:nvSpPr>
      <dsp:spPr>
        <a:xfrm>
          <a:off x="3241278" y="692806"/>
          <a:ext cx="130929" cy="3248843"/>
        </a:xfrm>
        <a:custGeom>
          <a:avLst/>
          <a:gdLst/>
          <a:ahLst/>
          <a:cxnLst/>
          <a:rect l="0" t="0" r="0" b="0"/>
          <a:pathLst>
            <a:path>
              <a:moveTo>
                <a:pt x="0" y="0"/>
              </a:moveTo>
              <a:lnTo>
                <a:pt x="0" y="3248843"/>
              </a:lnTo>
              <a:lnTo>
                <a:pt x="130929" y="32488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83B987-2F0D-45B3-934D-7EC32119283B}">
      <dsp:nvSpPr>
        <dsp:cNvPr id="0" name=""/>
        <dsp:cNvSpPr/>
      </dsp:nvSpPr>
      <dsp:spPr>
        <a:xfrm>
          <a:off x="3372208" y="370958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Future Leadership</a:t>
          </a:r>
        </a:p>
      </dsp:txBody>
      <dsp:txXfrm>
        <a:off x="3385802" y="3723183"/>
        <a:ext cx="1020202" cy="436932"/>
      </dsp:txXfrm>
    </dsp:sp>
    <dsp:sp modelId="{59E24154-7945-43E3-AA18-6AA5A82550AB}">
      <dsp:nvSpPr>
        <dsp:cNvPr id="0" name=""/>
        <dsp:cNvSpPr/>
      </dsp:nvSpPr>
      <dsp:spPr>
        <a:xfrm>
          <a:off x="3241278" y="692806"/>
          <a:ext cx="130929" cy="3828994"/>
        </a:xfrm>
        <a:custGeom>
          <a:avLst/>
          <a:gdLst/>
          <a:ahLst/>
          <a:cxnLst/>
          <a:rect l="0" t="0" r="0" b="0"/>
          <a:pathLst>
            <a:path>
              <a:moveTo>
                <a:pt x="0" y="0"/>
              </a:moveTo>
              <a:lnTo>
                <a:pt x="0" y="3828994"/>
              </a:lnTo>
              <a:lnTo>
                <a:pt x="130929" y="38289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45675E-97E0-4D59-BA3A-6AED247013C2}">
      <dsp:nvSpPr>
        <dsp:cNvPr id="0" name=""/>
        <dsp:cNvSpPr/>
      </dsp:nvSpPr>
      <dsp:spPr>
        <a:xfrm>
          <a:off x="3372208" y="428974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Training</a:t>
          </a:r>
        </a:p>
      </dsp:txBody>
      <dsp:txXfrm>
        <a:off x="3385802" y="4303334"/>
        <a:ext cx="1020202" cy="436932"/>
      </dsp:txXfrm>
    </dsp:sp>
    <dsp:sp modelId="{CE17D82F-F2EC-43CF-8EFD-6D5723D59A40}">
      <dsp:nvSpPr>
        <dsp:cNvPr id="0" name=""/>
        <dsp:cNvSpPr/>
      </dsp:nvSpPr>
      <dsp:spPr>
        <a:xfrm>
          <a:off x="3241278" y="692806"/>
          <a:ext cx="130929" cy="4180532"/>
        </a:xfrm>
        <a:custGeom>
          <a:avLst/>
          <a:gdLst/>
          <a:ahLst/>
          <a:cxnLst/>
          <a:rect l="0" t="0" r="0" b="0"/>
          <a:pathLst>
            <a:path>
              <a:moveTo>
                <a:pt x="0" y="0"/>
              </a:moveTo>
              <a:lnTo>
                <a:pt x="0" y="4180532"/>
              </a:lnTo>
              <a:lnTo>
                <a:pt x="130929" y="41805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3021AF-8863-4161-A7C2-9F792705092A}">
      <dsp:nvSpPr>
        <dsp:cNvPr id="0" name=""/>
        <dsp:cNvSpPr/>
      </dsp:nvSpPr>
      <dsp:spPr>
        <a:xfrm>
          <a:off x="3372208" y="464127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System Thinking</a:t>
          </a:r>
        </a:p>
      </dsp:txBody>
      <dsp:txXfrm>
        <a:off x="3385802" y="4654872"/>
        <a:ext cx="1020202" cy="436932"/>
      </dsp:txXfrm>
    </dsp:sp>
    <dsp:sp modelId="{A4E3A8E1-3D37-4F8C-8421-7F24011DCA69}">
      <dsp:nvSpPr>
        <dsp:cNvPr id="0" name=""/>
        <dsp:cNvSpPr/>
      </dsp:nvSpPr>
      <dsp:spPr>
        <a:xfrm>
          <a:off x="4914901" y="245978"/>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Organization Values</a:t>
          </a:r>
        </a:p>
      </dsp:txBody>
      <dsp:txXfrm>
        <a:off x="4928495" y="259572"/>
        <a:ext cx="1282049" cy="436932"/>
      </dsp:txXfrm>
    </dsp:sp>
    <dsp:sp modelId="{D586F29A-53DF-449D-932A-DA5A6F456A12}">
      <dsp:nvSpPr>
        <dsp:cNvPr id="0" name=""/>
        <dsp:cNvSpPr/>
      </dsp:nvSpPr>
      <dsp:spPr>
        <a:xfrm>
          <a:off x="5045825" y="710099"/>
          <a:ext cx="130921" cy="348090"/>
        </a:xfrm>
        <a:custGeom>
          <a:avLst/>
          <a:gdLst/>
          <a:ahLst/>
          <a:cxnLst/>
          <a:rect l="0" t="0" r="0" b="0"/>
          <a:pathLst>
            <a:path>
              <a:moveTo>
                <a:pt x="0" y="0"/>
              </a:moveTo>
              <a:lnTo>
                <a:pt x="0" y="348090"/>
              </a:lnTo>
              <a:lnTo>
                <a:pt x="130921"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968F87-BDC9-4B3D-8B0F-B6DDD08F31F1}">
      <dsp:nvSpPr>
        <dsp:cNvPr id="0" name=""/>
        <dsp:cNvSpPr/>
      </dsp:nvSpPr>
      <dsp:spPr>
        <a:xfrm>
          <a:off x="5176747" y="82612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Least Escalations</a:t>
          </a:r>
        </a:p>
      </dsp:txBody>
      <dsp:txXfrm>
        <a:off x="5190341" y="839723"/>
        <a:ext cx="1020202" cy="436932"/>
      </dsp:txXfrm>
    </dsp:sp>
    <dsp:sp modelId="{FACB2693-467A-4820-9CC2-16E7410E0D2B}">
      <dsp:nvSpPr>
        <dsp:cNvPr id="0" name=""/>
        <dsp:cNvSpPr/>
      </dsp:nvSpPr>
      <dsp:spPr>
        <a:xfrm>
          <a:off x="5045825" y="710099"/>
          <a:ext cx="130921" cy="928241"/>
        </a:xfrm>
        <a:custGeom>
          <a:avLst/>
          <a:gdLst/>
          <a:ahLst/>
          <a:cxnLst/>
          <a:rect l="0" t="0" r="0" b="0"/>
          <a:pathLst>
            <a:path>
              <a:moveTo>
                <a:pt x="0" y="0"/>
              </a:moveTo>
              <a:lnTo>
                <a:pt x="0" y="928241"/>
              </a:lnTo>
              <a:lnTo>
                <a:pt x="130921"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7733F-789D-4D51-8714-1370CC5F409B}">
      <dsp:nvSpPr>
        <dsp:cNvPr id="0" name=""/>
        <dsp:cNvSpPr/>
      </dsp:nvSpPr>
      <dsp:spPr>
        <a:xfrm>
          <a:off x="5176747" y="140628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Predictive Revenue</a:t>
          </a:r>
        </a:p>
      </dsp:txBody>
      <dsp:txXfrm>
        <a:off x="5190341" y="1419874"/>
        <a:ext cx="1020202" cy="436932"/>
      </dsp:txXfrm>
    </dsp:sp>
    <dsp:sp modelId="{6C7E2180-A9B0-4774-AD8C-4E1ECE8FB83F}">
      <dsp:nvSpPr>
        <dsp:cNvPr id="0" name=""/>
        <dsp:cNvSpPr/>
      </dsp:nvSpPr>
      <dsp:spPr>
        <a:xfrm>
          <a:off x="5045825" y="710099"/>
          <a:ext cx="130921" cy="1508391"/>
        </a:xfrm>
        <a:custGeom>
          <a:avLst/>
          <a:gdLst/>
          <a:ahLst/>
          <a:cxnLst/>
          <a:rect l="0" t="0" r="0" b="0"/>
          <a:pathLst>
            <a:path>
              <a:moveTo>
                <a:pt x="0" y="0"/>
              </a:moveTo>
              <a:lnTo>
                <a:pt x="0" y="1508391"/>
              </a:lnTo>
              <a:lnTo>
                <a:pt x="130921"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BF679B-8325-451E-9610-A06DFE07900F}">
      <dsp:nvSpPr>
        <dsp:cNvPr id="0" name=""/>
        <dsp:cNvSpPr/>
      </dsp:nvSpPr>
      <dsp:spPr>
        <a:xfrm>
          <a:off x="5176747" y="198643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Simple Processes</a:t>
          </a:r>
        </a:p>
      </dsp:txBody>
      <dsp:txXfrm>
        <a:off x="5190341" y="2000024"/>
        <a:ext cx="1020202" cy="436932"/>
      </dsp:txXfrm>
    </dsp:sp>
    <dsp:sp modelId="{FC68CFF7-1481-4FA7-9223-9D60D8A0934C}">
      <dsp:nvSpPr>
        <dsp:cNvPr id="0" name=""/>
        <dsp:cNvSpPr/>
      </dsp:nvSpPr>
      <dsp:spPr>
        <a:xfrm>
          <a:off x="5045825" y="710099"/>
          <a:ext cx="130921" cy="2088542"/>
        </a:xfrm>
        <a:custGeom>
          <a:avLst/>
          <a:gdLst/>
          <a:ahLst/>
          <a:cxnLst/>
          <a:rect l="0" t="0" r="0" b="0"/>
          <a:pathLst>
            <a:path>
              <a:moveTo>
                <a:pt x="0" y="0"/>
              </a:moveTo>
              <a:lnTo>
                <a:pt x="0" y="2088542"/>
              </a:lnTo>
              <a:lnTo>
                <a:pt x="130921"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875657-D39D-423C-A6E3-C88029027078}">
      <dsp:nvSpPr>
        <dsp:cNvPr id="0" name=""/>
        <dsp:cNvSpPr/>
      </dsp:nvSpPr>
      <dsp:spPr>
        <a:xfrm>
          <a:off x="5176747" y="2566581"/>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Collaboration</a:t>
          </a:r>
        </a:p>
      </dsp:txBody>
      <dsp:txXfrm>
        <a:off x="5190341" y="2580175"/>
        <a:ext cx="1020202" cy="436932"/>
      </dsp:txXfrm>
    </dsp:sp>
    <dsp:sp modelId="{D986567B-B612-4311-96AC-1C3BF5590338}">
      <dsp:nvSpPr>
        <dsp:cNvPr id="0" name=""/>
        <dsp:cNvSpPr/>
      </dsp:nvSpPr>
      <dsp:spPr>
        <a:xfrm>
          <a:off x="5045825" y="710099"/>
          <a:ext cx="130921" cy="2668692"/>
        </a:xfrm>
        <a:custGeom>
          <a:avLst/>
          <a:gdLst/>
          <a:ahLst/>
          <a:cxnLst/>
          <a:rect l="0" t="0" r="0" b="0"/>
          <a:pathLst>
            <a:path>
              <a:moveTo>
                <a:pt x="0" y="0"/>
              </a:moveTo>
              <a:lnTo>
                <a:pt x="0" y="2668692"/>
              </a:lnTo>
              <a:lnTo>
                <a:pt x="130921" y="2668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93CDF6-7B55-4276-BB68-9411284E7BE6}">
      <dsp:nvSpPr>
        <dsp:cNvPr id="0" name=""/>
        <dsp:cNvSpPr/>
      </dsp:nvSpPr>
      <dsp:spPr>
        <a:xfrm>
          <a:off x="5176747" y="3146731"/>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New Business</a:t>
          </a:r>
        </a:p>
      </dsp:txBody>
      <dsp:txXfrm>
        <a:off x="5190341" y="3160325"/>
        <a:ext cx="1020202" cy="436932"/>
      </dsp:txXfrm>
    </dsp:sp>
    <dsp:sp modelId="{3A183982-BEF8-4664-AFDA-AA9580B704F2}">
      <dsp:nvSpPr>
        <dsp:cNvPr id="0" name=""/>
        <dsp:cNvSpPr/>
      </dsp:nvSpPr>
      <dsp:spPr>
        <a:xfrm>
          <a:off x="5045825" y="710099"/>
          <a:ext cx="130921" cy="3248843"/>
        </a:xfrm>
        <a:custGeom>
          <a:avLst/>
          <a:gdLst/>
          <a:ahLst/>
          <a:cxnLst/>
          <a:rect l="0" t="0" r="0" b="0"/>
          <a:pathLst>
            <a:path>
              <a:moveTo>
                <a:pt x="0" y="0"/>
              </a:moveTo>
              <a:lnTo>
                <a:pt x="0" y="3248843"/>
              </a:lnTo>
              <a:lnTo>
                <a:pt x="130921" y="32488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7D40EA-8F4B-4315-8DDC-3C9322AA9E0D}">
      <dsp:nvSpPr>
        <dsp:cNvPr id="0" name=""/>
        <dsp:cNvSpPr/>
      </dsp:nvSpPr>
      <dsp:spPr>
        <a:xfrm>
          <a:off x="5176747" y="3726882"/>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No Extra Overhead</a:t>
          </a:r>
        </a:p>
      </dsp:txBody>
      <dsp:txXfrm>
        <a:off x="5190341" y="3740476"/>
        <a:ext cx="1020202" cy="436932"/>
      </dsp:txXfrm>
    </dsp:sp>
    <dsp:sp modelId="{0EF4A913-E5D2-45F5-9953-CEF4BF950A6D}">
      <dsp:nvSpPr>
        <dsp:cNvPr id="0" name=""/>
        <dsp:cNvSpPr/>
      </dsp:nvSpPr>
      <dsp:spPr>
        <a:xfrm>
          <a:off x="6781798" y="292729"/>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Sponsor Value</a:t>
          </a:r>
        </a:p>
      </dsp:txBody>
      <dsp:txXfrm>
        <a:off x="6795392" y="306323"/>
        <a:ext cx="1282049" cy="436932"/>
      </dsp:txXfrm>
    </dsp:sp>
    <dsp:sp modelId="{83F13B26-3C39-4EBD-B7A3-CA4367CB9EA1}">
      <dsp:nvSpPr>
        <dsp:cNvPr id="0" name=""/>
        <dsp:cNvSpPr/>
      </dsp:nvSpPr>
      <dsp:spPr>
        <a:xfrm>
          <a:off x="6912722" y="756850"/>
          <a:ext cx="130927" cy="348090"/>
        </a:xfrm>
        <a:custGeom>
          <a:avLst/>
          <a:gdLst/>
          <a:ahLst/>
          <a:cxnLst/>
          <a:rect l="0" t="0" r="0" b="0"/>
          <a:pathLst>
            <a:path>
              <a:moveTo>
                <a:pt x="0" y="0"/>
              </a:moveTo>
              <a:lnTo>
                <a:pt x="0" y="348090"/>
              </a:lnTo>
              <a:lnTo>
                <a:pt x="130927"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B677B1-6514-401A-9532-9D2ECD659A10}">
      <dsp:nvSpPr>
        <dsp:cNvPr id="0" name=""/>
        <dsp:cNvSpPr/>
      </dsp:nvSpPr>
      <dsp:spPr>
        <a:xfrm>
          <a:off x="7043650" y="87288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Predictive Demand</a:t>
          </a:r>
        </a:p>
      </dsp:txBody>
      <dsp:txXfrm>
        <a:off x="7057244" y="886474"/>
        <a:ext cx="1020202" cy="436932"/>
      </dsp:txXfrm>
    </dsp:sp>
    <dsp:sp modelId="{652DADFE-E2A6-45A6-B789-BC6E361B9C68}">
      <dsp:nvSpPr>
        <dsp:cNvPr id="0" name=""/>
        <dsp:cNvSpPr/>
      </dsp:nvSpPr>
      <dsp:spPr>
        <a:xfrm>
          <a:off x="6912722" y="756850"/>
          <a:ext cx="130927" cy="928241"/>
        </a:xfrm>
        <a:custGeom>
          <a:avLst/>
          <a:gdLst/>
          <a:ahLst/>
          <a:cxnLst/>
          <a:rect l="0" t="0" r="0" b="0"/>
          <a:pathLst>
            <a:path>
              <a:moveTo>
                <a:pt x="0" y="0"/>
              </a:moveTo>
              <a:lnTo>
                <a:pt x="0" y="928241"/>
              </a:lnTo>
              <a:lnTo>
                <a:pt x="130927"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DADA19-1821-4E54-9B18-7714F453B7B8}">
      <dsp:nvSpPr>
        <dsp:cNvPr id="0" name=""/>
        <dsp:cNvSpPr/>
      </dsp:nvSpPr>
      <dsp:spPr>
        <a:xfrm>
          <a:off x="7043650" y="145303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Predictive Revenue</a:t>
          </a:r>
        </a:p>
      </dsp:txBody>
      <dsp:txXfrm>
        <a:off x="7057244" y="1466624"/>
        <a:ext cx="1020202" cy="436932"/>
      </dsp:txXfrm>
    </dsp:sp>
    <dsp:sp modelId="{E39D331D-CCCF-4F8B-AC9A-45EFA715A38B}">
      <dsp:nvSpPr>
        <dsp:cNvPr id="0" name=""/>
        <dsp:cNvSpPr/>
      </dsp:nvSpPr>
      <dsp:spPr>
        <a:xfrm>
          <a:off x="6912722" y="756850"/>
          <a:ext cx="130927" cy="1508391"/>
        </a:xfrm>
        <a:custGeom>
          <a:avLst/>
          <a:gdLst/>
          <a:ahLst/>
          <a:cxnLst/>
          <a:rect l="0" t="0" r="0" b="0"/>
          <a:pathLst>
            <a:path>
              <a:moveTo>
                <a:pt x="0" y="0"/>
              </a:moveTo>
              <a:lnTo>
                <a:pt x="0" y="1508391"/>
              </a:lnTo>
              <a:lnTo>
                <a:pt x="130927"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84E80-D890-436E-9C30-E68BA75E0E79}">
      <dsp:nvSpPr>
        <dsp:cNvPr id="0" name=""/>
        <dsp:cNvSpPr/>
      </dsp:nvSpPr>
      <dsp:spPr>
        <a:xfrm>
          <a:off x="7043650" y="2033181"/>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Agile Accounting</a:t>
          </a:r>
        </a:p>
      </dsp:txBody>
      <dsp:txXfrm>
        <a:off x="7057244" y="2046775"/>
        <a:ext cx="1020202" cy="436932"/>
      </dsp:txXfrm>
    </dsp:sp>
    <dsp:sp modelId="{9D20C6FC-92B4-4CE7-BB06-BBE5A6D3D538}">
      <dsp:nvSpPr>
        <dsp:cNvPr id="0" name=""/>
        <dsp:cNvSpPr/>
      </dsp:nvSpPr>
      <dsp:spPr>
        <a:xfrm>
          <a:off x="6912722" y="756850"/>
          <a:ext cx="130927" cy="2088542"/>
        </a:xfrm>
        <a:custGeom>
          <a:avLst/>
          <a:gdLst/>
          <a:ahLst/>
          <a:cxnLst/>
          <a:rect l="0" t="0" r="0" b="0"/>
          <a:pathLst>
            <a:path>
              <a:moveTo>
                <a:pt x="0" y="0"/>
              </a:moveTo>
              <a:lnTo>
                <a:pt x="0" y="2088542"/>
              </a:lnTo>
              <a:lnTo>
                <a:pt x="130927"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A727E2-6C57-45DD-B2B7-EDD60C83C875}">
      <dsp:nvSpPr>
        <dsp:cNvPr id="0" name=""/>
        <dsp:cNvSpPr/>
      </dsp:nvSpPr>
      <dsp:spPr>
        <a:xfrm>
          <a:off x="7043650" y="2613332"/>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Agile Contracting</a:t>
          </a:r>
        </a:p>
      </dsp:txBody>
      <dsp:txXfrm>
        <a:off x="7057244" y="2626926"/>
        <a:ext cx="1020202" cy="436932"/>
      </dsp:txXfrm>
    </dsp:sp>
    <dsp:sp modelId="{1BFD526E-95B8-43F5-AAE8-5BEB053A75CE}">
      <dsp:nvSpPr>
        <dsp:cNvPr id="0" name=""/>
        <dsp:cNvSpPr/>
      </dsp:nvSpPr>
      <dsp:spPr>
        <a:xfrm>
          <a:off x="6912722" y="756850"/>
          <a:ext cx="130927" cy="2668692"/>
        </a:xfrm>
        <a:custGeom>
          <a:avLst/>
          <a:gdLst/>
          <a:ahLst/>
          <a:cxnLst/>
          <a:rect l="0" t="0" r="0" b="0"/>
          <a:pathLst>
            <a:path>
              <a:moveTo>
                <a:pt x="0" y="0"/>
              </a:moveTo>
              <a:lnTo>
                <a:pt x="0" y="2668692"/>
              </a:lnTo>
              <a:lnTo>
                <a:pt x="130927" y="2668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15E66D-17EB-40D5-97FC-88E0328920F9}">
      <dsp:nvSpPr>
        <dsp:cNvPr id="0" name=""/>
        <dsp:cNvSpPr/>
      </dsp:nvSpPr>
      <dsp:spPr>
        <a:xfrm>
          <a:off x="7043650" y="3193482"/>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Highest Return</a:t>
          </a:r>
        </a:p>
      </dsp:txBody>
      <dsp:txXfrm>
        <a:off x="7057244" y="3207076"/>
        <a:ext cx="1020202" cy="436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637D-497F-4A6B-9BEF-B681D35F4CDE}">
      <dsp:nvSpPr>
        <dsp:cNvPr id="0" name=""/>
        <dsp:cNvSpPr/>
      </dsp:nvSpPr>
      <dsp:spPr>
        <a:xfrm>
          <a:off x="0" y="1627153"/>
          <a:ext cx="2819400" cy="3524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Release Planning</a:t>
          </a:r>
        </a:p>
      </dsp:txBody>
      <dsp:txXfrm>
        <a:off x="0" y="1627153"/>
        <a:ext cx="2819400" cy="352490"/>
      </dsp:txXfrm>
    </dsp:sp>
    <dsp:sp modelId="{575F12AE-C8B0-4FFF-A488-5D69E89AE106}">
      <dsp:nvSpPr>
        <dsp:cNvPr id="0" name=""/>
        <dsp:cNvSpPr/>
      </dsp:nvSpPr>
      <dsp:spPr>
        <a:xfrm rot="10800000">
          <a:off x="0" y="1085287"/>
          <a:ext cx="2819400" cy="54212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Project Kickoff</a:t>
          </a:r>
        </a:p>
      </dsp:txBody>
      <dsp:txXfrm rot="10800000">
        <a:off x="0" y="1085287"/>
        <a:ext cx="2819400" cy="352259"/>
      </dsp:txXfrm>
    </dsp:sp>
    <dsp:sp modelId="{433ED993-73DF-4E74-9AD7-E7815B562117}">
      <dsp:nvSpPr>
        <dsp:cNvPr id="0" name=""/>
        <dsp:cNvSpPr/>
      </dsp:nvSpPr>
      <dsp:spPr>
        <a:xfrm rot="10800000">
          <a:off x="0" y="543422"/>
          <a:ext cx="2819400" cy="54212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Backlog</a:t>
          </a:r>
        </a:p>
      </dsp:txBody>
      <dsp:txXfrm rot="10800000">
        <a:off x="0" y="543422"/>
        <a:ext cx="2819400" cy="352259"/>
      </dsp:txXfrm>
    </dsp:sp>
    <dsp:sp modelId="{1C84AC73-079C-4B41-95C3-D38EEEC4239E}">
      <dsp:nvSpPr>
        <dsp:cNvPr id="0" name=""/>
        <dsp:cNvSpPr/>
      </dsp:nvSpPr>
      <dsp:spPr>
        <a:xfrm rot="10800000">
          <a:off x="0" y="0"/>
          <a:ext cx="2819400" cy="54212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Vision</a:t>
          </a:r>
        </a:p>
      </dsp:txBody>
      <dsp:txXfrm rot="10800000">
        <a:off x="0" y="0"/>
        <a:ext cx="2819400" cy="352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5A2E-A3B4-44DE-B8AD-492598C11925}">
      <dsp:nvSpPr>
        <dsp:cNvPr id="0" name=""/>
        <dsp:cNvSpPr/>
      </dsp:nvSpPr>
      <dsp:spPr>
        <a:xfrm rot="5400000">
          <a:off x="1516762" y="-602994"/>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Define</a:t>
          </a:r>
        </a:p>
      </dsp:txBody>
      <dsp:txXfrm rot="-5400000">
        <a:off x="877824" y="49744"/>
        <a:ext cx="1546776" cy="255099"/>
      </dsp:txXfrm>
    </dsp:sp>
    <dsp:sp modelId="{BCE360B0-5BB2-404D-B99C-83BAB3C402C0}">
      <dsp:nvSpPr>
        <dsp:cNvPr id="0" name=""/>
        <dsp:cNvSpPr/>
      </dsp:nvSpPr>
      <dsp:spPr>
        <a:xfrm>
          <a:off x="0" y="60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Phase1</a:t>
          </a:r>
        </a:p>
      </dsp:txBody>
      <dsp:txXfrm>
        <a:off x="17250" y="17856"/>
        <a:ext cx="843324" cy="318873"/>
      </dsp:txXfrm>
    </dsp:sp>
    <dsp:sp modelId="{0C7A6277-71D8-494C-8505-924EAD28A4F9}">
      <dsp:nvSpPr>
        <dsp:cNvPr id="0" name=""/>
        <dsp:cNvSpPr/>
      </dsp:nvSpPr>
      <dsp:spPr>
        <a:xfrm rot="5400000">
          <a:off x="1516762" y="-231951"/>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Design</a:t>
          </a:r>
        </a:p>
      </dsp:txBody>
      <dsp:txXfrm rot="-5400000">
        <a:off x="877824" y="420787"/>
        <a:ext cx="1546776" cy="255099"/>
      </dsp:txXfrm>
    </dsp:sp>
    <dsp:sp modelId="{130BBA31-C502-4A2B-9D1B-BA6FC370EA4B}">
      <dsp:nvSpPr>
        <dsp:cNvPr id="0" name=""/>
        <dsp:cNvSpPr/>
      </dsp:nvSpPr>
      <dsp:spPr>
        <a:xfrm>
          <a:off x="0" y="37164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Phase2</a:t>
          </a:r>
        </a:p>
      </dsp:txBody>
      <dsp:txXfrm>
        <a:off x="17250" y="388899"/>
        <a:ext cx="843324" cy="318873"/>
      </dsp:txXfrm>
    </dsp:sp>
    <dsp:sp modelId="{2F1DD77E-6CA1-42CF-81D1-FA1AF4321E03}">
      <dsp:nvSpPr>
        <dsp:cNvPr id="0" name=""/>
        <dsp:cNvSpPr/>
      </dsp:nvSpPr>
      <dsp:spPr>
        <a:xfrm rot="5400000">
          <a:off x="1516762" y="139090"/>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Develop</a:t>
          </a:r>
        </a:p>
      </dsp:txBody>
      <dsp:txXfrm rot="-5400000">
        <a:off x="877824" y="791828"/>
        <a:ext cx="1546776" cy="255099"/>
      </dsp:txXfrm>
    </dsp:sp>
    <dsp:sp modelId="{620020FA-C224-4389-B0F2-1CFDC8131076}">
      <dsp:nvSpPr>
        <dsp:cNvPr id="0" name=""/>
        <dsp:cNvSpPr/>
      </dsp:nvSpPr>
      <dsp:spPr>
        <a:xfrm>
          <a:off x="0" y="742691"/>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Phase3</a:t>
          </a:r>
        </a:p>
      </dsp:txBody>
      <dsp:txXfrm>
        <a:off x="17250" y="759941"/>
        <a:ext cx="843324" cy="318873"/>
      </dsp:txXfrm>
    </dsp:sp>
    <dsp:sp modelId="{CEEF203E-8FC7-4380-B567-F57AF6F15B3D}">
      <dsp:nvSpPr>
        <dsp:cNvPr id="0" name=""/>
        <dsp:cNvSpPr/>
      </dsp:nvSpPr>
      <dsp:spPr>
        <a:xfrm rot="5400000">
          <a:off x="1516762" y="510133"/>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Test</a:t>
          </a:r>
        </a:p>
      </dsp:txBody>
      <dsp:txXfrm rot="-5400000">
        <a:off x="877824" y="1162871"/>
        <a:ext cx="1546776" cy="255099"/>
      </dsp:txXfrm>
    </dsp:sp>
    <dsp:sp modelId="{26DEEC52-ECFC-4FAA-AD29-059AA9915336}">
      <dsp:nvSpPr>
        <dsp:cNvPr id="0" name=""/>
        <dsp:cNvSpPr/>
      </dsp:nvSpPr>
      <dsp:spPr>
        <a:xfrm>
          <a:off x="0" y="1113734"/>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Phase4</a:t>
          </a:r>
        </a:p>
      </dsp:txBody>
      <dsp:txXfrm>
        <a:off x="17250" y="1130984"/>
        <a:ext cx="843324" cy="318873"/>
      </dsp:txXfrm>
    </dsp:sp>
    <dsp:sp modelId="{38CA8649-1C1B-4AF7-9FBD-11B90A3DE8FB}">
      <dsp:nvSpPr>
        <dsp:cNvPr id="0" name=""/>
        <dsp:cNvSpPr/>
      </dsp:nvSpPr>
      <dsp:spPr>
        <a:xfrm rot="5400000">
          <a:off x="1516762" y="881175"/>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Deploy</a:t>
          </a:r>
        </a:p>
      </dsp:txBody>
      <dsp:txXfrm rot="-5400000">
        <a:off x="877824" y="1533913"/>
        <a:ext cx="1546776" cy="255099"/>
      </dsp:txXfrm>
    </dsp:sp>
    <dsp:sp modelId="{39592A0E-9341-4531-8E64-07DB92F81EC8}">
      <dsp:nvSpPr>
        <dsp:cNvPr id="0" name=""/>
        <dsp:cNvSpPr/>
      </dsp:nvSpPr>
      <dsp:spPr>
        <a:xfrm>
          <a:off x="0" y="148477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Phase5</a:t>
          </a:r>
        </a:p>
      </dsp:txBody>
      <dsp:txXfrm>
        <a:off x="17250" y="1502026"/>
        <a:ext cx="843324" cy="318873"/>
      </dsp:txXfrm>
    </dsp:sp>
    <dsp:sp modelId="{87AB2F4A-E8D5-4AE0-8C92-7A1B3ACD6A21}">
      <dsp:nvSpPr>
        <dsp:cNvPr id="0" name=""/>
        <dsp:cNvSpPr/>
      </dsp:nvSpPr>
      <dsp:spPr>
        <a:xfrm>
          <a:off x="0" y="185581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17250" y="1873069"/>
        <a:ext cx="843324" cy="3188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Iteration-1</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5AAE574E-6CA6-472E-A1BF-DA43B8FF954B}">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Iteration-2</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BFEB82C3-5DF3-4683-956E-EE50AC29D0F3}">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Iteration-3</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06034433-3021-4A37-BFE9-C05F548C2189}">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972A-4DFD-4476-8A69-A9BB2EC8B7D9}">
      <dsp:nvSpPr>
        <dsp:cNvPr id="0" name=""/>
        <dsp:cNvSpPr/>
      </dsp:nvSpPr>
      <dsp:spPr>
        <a:xfrm>
          <a:off x="41958" y="549"/>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Iteration</a:t>
          </a:r>
        </a:p>
      </dsp:txBody>
      <dsp:txXfrm>
        <a:off x="185691" y="549"/>
        <a:ext cx="1619766" cy="287466"/>
      </dsp:txXfrm>
    </dsp:sp>
    <dsp:sp modelId="{27C8F487-EE83-41A2-B512-FFFE3251CEFC}">
      <dsp:nvSpPr>
        <dsp:cNvPr id="0" name=""/>
        <dsp:cNvSpPr/>
      </dsp:nvSpPr>
      <dsp:spPr>
        <a:xfrm>
          <a:off x="1936794"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Iteration1</a:t>
          </a:r>
        </a:p>
      </dsp:txBody>
      <dsp:txXfrm>
        <a:off x="2056093" y="24984"/>
        <a:ext cx="1344404" cy="238598"/>
      </dsp:txXfrm>
    </dsp:sp>
    <dsp:sp modelId="{E70ADEC8-589A-41E4-A02E-4AF77FD9CCEA}">
      <dsp:nvSpPr>
        <dsp:cNvPr id="0" name=""/>
        <dsp:cNvSpPr/>
      </dsp:nvSpPr>
      <dsp:spPr>
        <a:xfrm>
          <a:off x="3508716"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Iteration2</a:t>
          </a:r>
        </a:p>
      </dsp:txBody>
      <dsp:txXfrm>
        <a:off x="3628015" y="24984"/>
        <a:ext cx="1344404" cy="238598"/>
      </dsp:txXfrm>
    </dsp:sp>
    <dsp:sp modelId="{1014D520-9DEA-483E-B937-886B2D814857}">
      <dsp:nvSpPr>
        <dsp:cNvPr id="0" name=""/>
        <dsp:cNvSpPr/>
      </dsp:nvSpPr>
      <dsp:spPr>
        <a:xfrm>
          <a:off x="5080638"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Iteration3</a:t>
          </a:r>
        </a:p>
      </dsp:txBody>
      <dsp:txXfrm>
        <a:off x="5199937" y="24984"/>
        <a:ext cx="1344404" cy="238598"/>
      </dsp:txXfrm>
    </dsp:sp>
    <dsp:sp modelId="{68AB449E-916F-4DD2-98C4-C03596981EC5}">
      <dsp:nvSpPr>
        <dsp:cNvPr id="0" name=""/>
        <dsp:cNvSpPr/>
      </dsp:nvSpPr>
      <dsp:spPr>
        <a:xfrm>
          <a:off x="41958" y="29335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Define</a:t>
          </a:r>
        </a:p>
      </dsp:txBody>
      <dsp:txXfrm>
        <a:off x="185691" y="293356"/>
        <a:ext cx="1619766" cy="287466"/>
      </dsp:txXfrm>
    </dsp:sp>
    <dsp:sp modelId="{C95B7960-1B7A-48B0-8B5B-B9D3E71B303A}">
      <dsp:nvSpPr>
        <dsp:cNvPr id="0" name=""/>
        <dsp:cNvSpPr/>
      </dsp:nvSpPr>
      <dsp:spPr>
        <a:xfrm>
          <a:off x="1936794"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2056093" y="317790"/>
        <a:ext cx="1344404" cy="238598"/>
      </dsp:txXfrm>
    </dsp:sp>
    <dsp:sp modelId="{C224BBDD-895B-4F73-8FDF-A979433F8155}">
      <dsp:nvSpPr>
        <dsp:cNvPr id="0" name=""/>
        <dsp:cNvSpPr/>
      </dsp:nvSpPr>
      <dsp:spPr>
        <a:xfrm>
          <a:off x="3508716"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3628015" y="317790"/>
        <a:ext cx="1344404" cy="238598"/>
      </dsp:txXfrm>
    </dsp:sp>
    <dsp:sp modelId="{6563D519-1A88-46D1-938C-561FA12FD067}">
      <dsp:nvSpPr>
        <dsp:cNvPr id="0" name=""/>
        <dsp:cNvSpPr/>
      </dsp:nvSpPr>
      <dsp:spPr>
        <a:xfrm>
          <a:off x="5080638"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5199937" y="317790"/>
        <a:ext cx="1344404" cy="238598"/>
      </dsp:txXfrm>
    </dsp:sp>
    <dsp:sp modelId="{F3BD5236-CD4E-4146-B584-25F0DA8B40B3}">
      <dsp:nvSpPr>
        <dsp:cNvPr id="0" name=""/>
        <dsp:cNvSpPr/>
      </dsp:nvSpPr>
      <dsp:spPr>
        <a:xfrm>
          <a:off x="41958" y="58616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Design</a:t>
          </a:r>
        </a:p>
      </dsp:txBody>
      <dsp:txXfrm>
        <a:off x="185691" y="586163"/>
        <a:ext cx="1619766" cy="287466"/>
      </dsp:txXfrm>
    </dsp:sp>
    <dsp:sp modelId="{08479ED7-12CE-4392-93B7-0ABC4B461564}">
      <dsp:nvSpPr>
        <dsp:cNvPr id="0" name=""/>
        <dsp:cNvSpPr/>
      </dsp:nvSpPr>
      <dsp:spPr>
        <a:xfrm>
          <a:off x="1936794"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2056093" y="610597"/>
        <a:ext cx="1344404" cy="238598"/>
      </dsp:txXfrm>
    </dsp:sp>
    <dsp:sp modelId="{7C8E9320-7E8C-4C65-9D05-3D161115984B}">
      <dsp:nvSpPr>
        <dsp:cNvPr id="0" name=""/>
        <dsp:cNvSpPr/>
      </dsp:nvSpPr>
      <dsp:spPr>
        <a:xfrm>
          <a:off x="3508716"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3628015" y="610597"/>
        <a:ext cx="1344404" cy="238598"/>
      </dsp:txXfrm>
    </dsp:sp>
    <dsp:sp modelId="{E5C04A98-B05D-4194-B02D-56E25329ABE2}">
      <dsp:nvSpPr>
        <dsp:cNvPr id="0" name=""/>
        <dsp:cNvSpPr/>
      </dsp:nvSpPr>
      <dsp:spPr>
        <a:xfrm>
          <a:off x="5080638"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5199937" y="610597"/>
        <a:ext cx="1344404" cy="238598"/>
      </dsp:txXfrm>
    </dsp:sp>
    <dsp:sp modelId="{06A20121-2F88-4B57-A080-0423EE82DEAB}">
      <dsp:nvSpPr>
        <dsp:cNvPr id="0" name=""/>
        <dsp:cNvSpPr/>
      </dsp:nvSpPr>
      <dsp:spPr>
        <a:xfrm>
          <a:off x="41958" y="878970"/>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a:t>
          </a:r>
        </a:p>
      </dsp:txBody>
      <dsp:txXfrm>
        <a:off x="185691" y="878970"/>
        <a:ext cx="1619766" cy="287466"/>
      </dsp:txXfrm>
    </dsp:sp>
    <dsp:sp modelId="{EEDA061C-9126-491A-A8D2-DCF44D8BDC5A}">
      <dsp:nvSpPr>
        <dsp:cNvPr id="0" name=""/>
        <dsp:cNvSpPr/>
      </dsp:nvSpPr>
      <dsp:spPr>
        <a:xfrm>
          <a:off x="1936794"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2056093" y="903404"/>
        <a:ext cx="1344404" cy="238598"/>
      </dsp:txXfrm>
    </dsp:sp>
    <dsp:sp modelId="{F6F2CCA2-B905-429F-8DC6-C6C8EF554BA2}">
      <dsp:nvSpPr>
        <dsp:cNvPr id="0" name=""/>
        <dsp:cNvSpPr/>
      </dsp:nvSpPr>
      <dsp:spPr>
        <a:xfrm>
          <a:off x="3508716"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3628015" y="903404"/>
        <a:ext cx="1344404" cy="238598"/>
      </dsp:txXfrm>
    </dsp:sp>
    <dsp:sp modelId="{E2F82092-34A7-4D0B-AA49-F5022E3B4216}">
      <dsp:nvSpPr>
        <dsp:cNvPr id="0" name=""/>
        <dsp:cNvSpPr/>
      </dsp:nvSpPr>
      <dsp:spPr>
        <a:xfrm>
          <a:off x="5080638"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5199937" y="903404"/>
        <a:ext cx="1344404" cy="238598"/>
      </dsp:txXfrm>
    </dsp:sp>
    <dsp:sp modelId="{E9298169-462A-46BF-A819-F57BB62AE5CD}">
      <dsp:nvSpPr>
        <dsp:cNvPr id="0" name=""/>
        <dsp:cNvSpPr/>
      </dsp:nvSpPr>
      <dsp:spPr>
        <a:xfrm>
          <a:off x="41958" y="117177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Test</a:t>
          </a:r>
        </a:p>
      </dsp:txBody>
      <dsp:txXfrm>
        <a:off x="185691" y="1171776"/>
        <a:ext cx="1619766" cy="287466"/>
      </dsp:txXfrm>
    </dsp:sp>
    <dsp:sp modelId="{127F8575-BD78-40F8-8553-1736229E0365}">
      <dsp:nvSpPr>
        <dsp:cNvPr id="0" name=""/>
        <dsp:cNvSpPr/>
      </dsp:nvSpPr>
      <dsp:spPr>
        <a:xfrm>
          <a:off x="1936794"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2056093" y="1196211"/>
        <a:ext cx="1344404" cy="238598"/>
      </dsp:txXfrm>
    </dsp:sp>
    <dsp:sp modelId="{8539ADB9-0ED7-4247-86F7-F171D5E5C839}">
      <dsp:nvSpPr>
        <dsp:cNvPr id="0" name=""/>
        <dsp:cNvSpPr/>
      </dsp:nvSpPr>
      <dsp:spPr>
        <a:xfrm>
          <a:off x="3508716"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3628015" y="1196211"/>
        <a:ext cx="1344404" cy="238598"/>
      </dsp:txXfrm>
    </dsp:sp>
    <dsp:sp modelId="{3ADCE4E8-C3D3-4CA8-BD61-77CE79DA643E}">
      <dsp:nvSpPr>
        <dsp:cNvPr id="0" name=""/>
        <dsp:cNvSpPr/>
      </dsp:nvSpPr>
      <dsp:spPr>
        <a:xfrm>
          <a:off x="5080638"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5199937" y="1196211"/>
        <a:ext cx="1344404" cy="238598"/>
      </dsp:txXfrm>
    </dsp:sp>
    <dsp:sp modelId="{8B58AECE-3EF3-4D24-8BBD-093AB216799C}">
      <dsp:nvSpPr>
        <dsp:cNvPr id="0" name=""/>
        <dsp:cNvSpPr/>
      </dsp:nvSpPr>
      <dsp:spPr>
        <a:xfrm>
          <a:off x="41958" y="146458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Deploy</a:t>
          </a:r>
        </a:p>
      </dsp:txBody>
      <dsp:txXfrm>
        <a:off x="185691" y="1464583"/>
        <a:ext cx="1619766" cy="287466"/>
      </dsp:txXfrm>
    </dsp:sp>
    <dsp:sp modelId="{885CD6CB-0B10-46C0-965F-93C2F6A1F3ED}">
      <dsp:nvSpPr>
        <dsp:cNvPr id="0" name=""/>
        <dsp:cNvSpPr/>
      </dsp:nvSpPr>
      <dsp:spPr>
        <a:xfrm>
          <a:off x="1936794"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2056093" y="1489017"/>
        <a:ext cx="1344404" cy="238598"/>
      </dsp:txXfrm>
    </dsp:sp>
    <dsp:sp modelId="{69596DD1-55D2-4A86-AAEB-47685A4147B6}">
      <dsp:nvSpPr>
        <dsp:cNvPr id="0" name=""/>
        <dsp:cNvSpPr/>
      </dsp:nvSpPr>
      <dsp:spPr>
        <a:xfrm>
          <a:off x="3508716"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3628015" y="1489017"/>
        <a:ext cx="1344404" cy="238598"/>
      </dsp:txXfrm>
    </dsp:sp>
    <dsp:sp modelId="{5C794472-9BB8-4C6E-B9C1-EC9A5556D16C}">
      <dsp:nvSpPr>
        <dsp:cNvPr id="0" name=""/>
        <dsp:cNvSpPr/>
      </dsp:nvSpPr>
      <dsp:spPr>
        <a:xfrm>
          <a:off x="5080638"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5199937" y="1489017"/>
        <a:ext cx="1344404" cy="238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3B18-C691-47B5-81D1-DE64CD8FA707}">
      <dsp:nvSpPr>
        <dsp:cNvPr id="0" name=""/>
        <dsp:cNvSpPr/>
      </dsp:nvSpPr>
      <dsp:spPr>
        <a:xfrm>
          <a:off x="4688"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Accept a Defect</a:t>
          </a:r>
        </a:p>
      </dsp:txBody>
      <dsp:txXfrm>
        <a:off x="29312" y="65923"/>
        <a:ext cx="1351968" cy="791482"/>
      </dsp:txXfrm>
    </dsp:sp>
    <dsp:sp modelId="{A05E833E-F1B3-4C57-9815-DD1ADC1F0C66}">
      <dsp:nvSpPr>
        <dsp:cNvPr id="0" name=""/>
        <dsp:cNvSpPr/>
      </dsp:nvSpPr>
      <dsp:spPr>
        <a:xfrm>
          <a:off x="1546026"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546026" y="357414"/>
        <a:ext cx="207940" cy="208501"/>
      </dsp:txXfrm>
    </dsp:sp>
    <dsp:sp modelId="{5DA9AA3D-82D6-4034-9D8D-F0E2A995130A}">
      <dsp:nvSpPr>
        <dsp:cNvPr id="0" name=""/>
        <dsp:cNvSpPr/>
      </dsp:nvSpPr>
      <dsp:spPr>
        <a:xfrm>
          <a:off x="1966391"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Make a Defect</a:t>
          </a:r>
        </a:p>
      </dsp:txBody>
      <dsp:txXfrm>
        <a:off x="1991015" y="65923"/>
        <a:ext cx="1351968" cy="791482"/>
      </dsp:txXfrm>
    </dsp:sp>
    <dsp:sp modelId="{3E3E8628-92C5-40B2-8081-05C99237413E}">
      <dsp:nvSpPr>
        <dsp:cNvPr id="0" name=""/>
        <dsp:cNvSpPr/>
      </dsp:nvSpPr>
      <dsp:spPr>
        <a:xfrm>
          <a:off x="3507730"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07730" y="357414"/>
        <a:ext cx="207940" cy="208501"/>
      </dsp:txXfrm>
    </dsp:sp>
    <dsp:sp modelId="{1715FC50-9E25-4A7B-9328-30BA15957352}">
      <dsp:nvSpPr>
        <dsp:cNvPr id="0" name=""/>
        <dsp:cNvSpPr/>
      </dsp:nvSpPr>
      <dsp:spPr>
        <a:xfrm>
          <a:off x="3928095"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Pass on a Defect </a:t>
          </a:r>
        </a:p>
      </dsp:txBody>
      <dsp:txXfrm>
        <a:off x="3952719" y="65923"/>
        <a:ext cx="1351968" cy="791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8CA21-7835-4018-8BB7-411FFE6337D1}">
      <dsp:nvSpPr>
        <dsp:cNvPr id="0" name=""/>
        <dsp:cNvSpPr/>
      </dsp:nvSpPr>
      <dsp:spPr>
        <a:xfrm>
          <a:off x="3282211" y="1299834"/>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5AD061D-F340-43C1-A7E1-4035F90627FF}">
      <dsp:nvSpPr>
        <dsp:cNvPr id="0" name=""/>
        <dsp:cNvSpPr/>
      </dsp:nvSpPr>
      <dsp:spPr>
        <a:xfrm>
          <a:off x="3160792" y="0"/>
          <a:ext cx="1908015" cy="10210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Schedules</a:t>
          </a:r>
        </a:p>
      </dsp:txBody>
      <dsp:txXfrm>
        <a:off x="3160792" y="0"/>
        <a:ext cx="1908015" cy="1021080"/>
      </dsp:txXfrm>
    </dsp:sp>
    <dsp:sp modelId="{5D63A1EE-35E5-4010-A7B2-D96AF07AB2EC}">
      <dsp:nvSpPr>
        <dsp:cNvPr id="0" name=""/>
        <dsp:cNvSpPr/>
      </dsp:nvSpPr>
      <dsp:spPr>
        <a:xfrm>
          <a:off x="3770663" y="1534683"/>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70621B4-3A87-44A0-9465-215843C08408}">
      <dsp:nvSpPr>
        <dsp:cNvPr id="0" name=""/>
        <dsp:cNvSpPr/>
      </dsp:nvSpPr>
      <dsp:spPr>
        <a:xfrm>
          <a:off x="5641212" y="970026"/>
          <a:ext cx="1803942" cy="11231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Project Priorities</a:t>
          </a:r>
        </a:p>
      </dsp:txBody>
      <dsp:txXfrm>
        <a:off x="5641212" y="970026"/>
        <a:ext cx="1803942" cy="1123188"/>
      </dsp:txXfrm>
    </dsp:sp>
    <dsp:sp modelId="{A9B42B47-A67E-4150-9164-FCCA4CA7A5AF}">
      <dsp:nvSpPr>
        <dsp:cNvPr id="0" name=""/>
        <dsp:cNvSpPr/>
      </dsp:nvSpPr>
      <dsp:spPr>
        <a:xfrm>
          <a:off x="3890694" y="2063092"/>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EB97938-6157-4CC1-9C81-9337D0F3C347}">
      <dsp:nvSpPr>
        <dsp:cNvPr id="0" name=""/>
        <dsp:cNvSpPr/>
      </dsp:nvSpPr>
      <dsp:spPr>
        <a:xfrm>
          <a:off x="5814668" y="2399538"/>
          <a:ext cx="1769250" cy="11997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Technical Issues</a:t>
          </a:r>
        </a:p>
      </dsp:txBody>
      <dsp:txXfrm>
        <a:off x="5814668" y="2399538"/>
        <a:ext cx="1769250" cy="1199769"/>
      </dsp:txXfrm>
    </dsp:sp>
    <dsp:sp modelId="{4EC7F696-DC22-4783-9A35-EC751F68ADBF}">
      <dsp:nvSpPr>
        <dsp:cNvPr id="0" name=""/>
        <dsp:cNvSpPr/>
      </dsp:nvSpPr>
      <dsp:spPr>
        <a:xfrm>
          <a:off x="3552802" y="2486840"/>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B9FFC5D-0F7B-45BD-88D3-48B477047596}">
      <dsp:nvSpPr>
        <dsp:cNvPr id="0" name=""/>
        <dsp:cNvSpPr/>
      </dsp:nvSpPr>
      <dsp:spPr>
        <a:xfrm>
          <a:off x="5051462" y="4007739"/>
          <a:ext cx="1908015" cy="10976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Personality Conflict</a:t>
          </a:r>
        </a:p>
      </dsp:txBody>
      <dsp:txXfrm>
        <a:off x="5051462" y="4007739"/>
        <a:ext cx="1908015" cy="1097661"/>
      </dsp:txXfrm>
    </dsp:sp>
    <dsp:sp modelId="{02372274-A816-44F3-B277-19CAAAC1CD23}">
      <dsp:nvSpPr>
        <dsp:cNvPr id="0" name=""/>
        <dsp:cNvSpPr/>
      </dsp:nvSpPr>
      <dsp:spPr>
        <a:xfrm>
          <a:off x="3011620" y="2486840"/>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FF5D16A-61A9-43AD-AB2F-DA6E16EA1508}">
      <dsp:nvSpPr>
        <dsp:cNvPr id="0" name=""/>
        <dsp:cNvSpPr/>
      </dsp:nvSpPr>
      <dsp:spPr>
        <a:xfrm>
          <a:off x="1270122" y="4007739"/>
          <a:ext cx="1908015" cy="10976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Cost</a:t>
          </a:r>
        </a:p>
      </dsp:txBody>
      <dsp:txXfrm>
        <a:off x="1270122" y="4007739"/>
        <a:ext cx="1908015" cy="1097661"/>
      </dsp:txXfrm>
    </dsp:sp>
    <dsp:sp modelId="{F9607A53-1079-4648-A2C9-257AD305EA0C}">
      <dsp:nvSpPr>
        <dsp:cNvPr id="0" name=""/>
        <dsp:cNvSpPr/>
      </dsp:nvSpPr>
      <dsp:spPr>
        <a:xfrm>
          <a:off x="2673727" y="2063092"/>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58421FD-28FC-4ED3-9CA9-195D9702CEC3}">
      <dsp:nvSpPr>
        <dsp:cNvPr id="0" name=""/>
        <dsp:cNvSpPr/>
      </dsp:nvSpPr>
      <dsp:spPr>
        <a:xfrm>
          <a:off x="645680" y="2399538"/>
          <a:ext cx="1769250" cy="11997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Scarce resources</a:t>
          </a:r>
        </a:p>
      </dsp:txBody>
      <dsp:txXfrm>
        <a:off x="645680" y="2399538"/>
        <a:ext cx="1769250" cy="1199769"/>
      </dsp:txXfrm>
    </dsp:sp>
    <dsp:sp modelId="{BEAC185E-20B6-4DAB-A709-D9B2504D4842}">
      <dsp:nvSpPr>
        <dsp:cNvPr id="0" name=""/>
        <dsp:cNvSpPr/>
      </dsp:nvSpPr>
      <dsp:spPr>
        <a:xfrm>
          <a:off x="2793759" y="1534683"/>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B94A402-9618-49BF-A54D-6A713570765C}">
      <dsp:nvSpPr>
        <dsp:cNvPr id="0" name=""/>
        <dsp:cNvSpPr/>
      </dsp:nvSpPr>
      <dsp:spPr>
        <a:xfrm>
          <a:off x="784445" y="970026"/>
          <a:ext cx="1803942" cy="11231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Personal work styles</a:t>
          </a:r>
        </a:p>
      </dsp:txBody>
      <dsp:txXfrm>
        <a:off x="784445" y="970026"/>
        <a:ext cx="1803942" cy="11231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4D9600-8BF1-4E66-B0AB-33F275970951}"/>
              </a:ext>
            </a:extLst>
          </p:cNvPr>
          <p:cNvSpPr>
            <a:spLocks noGrp="1"/>
          </p:cNvSpPr>
          <p:nvPr>
            <p:ph type="hdr" sz="quarter"/>
          </p:nvPr>
        </p:nvSpPr>
        <p:spPr>
          <a:xfrm>
            <a:off x="0" y="0"/>
            <a:ext cx="3078736" cy="511054"/>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6452558E-61EA-47F8-A913-C4EDAF82BE5F}"/>
              </a:ext>
            </a:extLst>
          </p:cNvPr>
          <p:cNvSpPr>
            <a:spLocks noGrp="1"/>
          </p:cNvSpPr>
          <p:nvPr>
            <p:ph type="dt" sz="quarter" idx="1"/>
          </p:nvPr>
        </p:nvSpPr>
        <p:spPr>
          <a:xfrm>
            <a:off x="4023786" y="0"/>
            <a:ext cx="3078736" cy="511054"/>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0EFCDE01-B203-49F5-880F-961EDE7353E3}" type="datetimeFigureOut">
              <a:rPr lang="en-US"/>
              <a:pPr>
                <a:defRPr/>
              </a:pPr>
              <a:t>21-Sep-17</a:t>
            </a:fld>
            <a:endParaRPr lang="en-US"/>
          </a:p>
        </p:txBody>
      </p:sp>
      <p:sp>
        <p:nvSpPr>
          <p:cNvPr id="4" name="Footer Placeholder 3">
            <a:extLst>
              <a:ext uri="{FF2B5EF4-FFF2-40B4-BE49-F238E27FC236}">
                <a16:creationId xmlns:a16="http://schemas.microsoft.com/office/drawing/2014/main" id="{4242525B-69D4-4D64-9D8A-3F290C5049F6}"/>
              </a:ext>
            </a:extLst>
          </p:cNvPr>
          <p:cNvSpPr>
            <a:spLocks noGrp="1"/>
          </p:cNvSpPr>
          <p:nvPr>
            <p:ph type="ftr" sz="quarter" idx="2"/>
          </p:nvPr>
        </p:nvSpPr>
        <p:spPr>
          <a:xfrm>
            <a:off x="0" y="9721868"/>
            <a:ext cx="3078736" cy="511054"/>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17CDC0EE-4649-4FDA-816F-8034EBAE794D}"/>
              </a:ext>
            </a:extLst>
          </p:cNvPr>
          <p:cNvSpPr>
            <a:spLocks noGrp="1"/>
          </p:cNvSpPr>
          <p:nvPr>
            <p:ph type="sldNum" sz="quarter" idx="3"/>
          </p:nvPr>
        </p:nvSpPr>
        <p:spPr>
          <a:xfrm>
            <a:off x="4023786" y="9721868"/>
            <a:ext cx="3078736" cy="511054"/>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BACB6655-EED0-4A2F-88B1-5EBA9A1CF72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a:extLst>
              <a:ext uri="{FF2B5EF4-FFF2-40B4-BE49-F238E27FC236}">
                <a16:creationId xmlns:a16="http://schemas.microsoft.com/office/drawing/2014/main" id="{C3409978-DD89-4909-A145-0E0E9C728EFC}"/>
              </a:ext>
            </a:extLst>
          </p:cNvPr>
          <p:cNvSpPr>
            <a:spLocks noChangeArrowheads="1"/>
          </p:cNvSpPr>
          <p:nvPr/>
        </p:nvSpPr>
        <p:spPr bwMode="auto">
          <a:xfrm>
            <a:off x="0" y="0"/>
            <a:ext cx="7104063" cy="10234613"/>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a:extLst>
              <a:ext uri="{FF2B5EF4-FFF2-40B4-BE49-F238E27FC236}">
                <a16:creationId xmlns:a16="http://schemas.microsoft.com/office/drawing/2014/main" id="{895ED747-561B-4EF2-9643-2CE22BA5B85C}"/>
              </a:ext>
            </a:extLst>
          </p:cNvPr>
          <p:cNvSpPr>
            <a:spLocks noChangeArrowheads="1"/>
          </p:cNvSpPr>
          <p:nvPr/>
        </p:nvSpPr>
        <p:spPr bwMode="auto">
          <a:xfrm>
            <a:off x="0" y="0"/>
            <a:ext cx="7104063" cy="102346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a:extLst>
              <a:ext uri="{FF2B5EF4-FFF2-40B4-BE49-F238E27FC236}">
                <a16:creationId xmlns:a16="http://schemas.microsoft.com/office/drawing/2014/main" id="{57B70FEB-3D4F-4E83-99B5-025182874AA7}"/>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a:extLst>
              <a:ext uri="{FF2B5EF4-FFF2-40B4-BE49-F238E27FC236}">
                <a16:creationId xmlns:a16="http://schemas.microsoft.com/office/drawing/2014/main" id="{337D48F7-FD87-4DFE-A26D-3817DC493E43}"/>
              </a:ext>
            </a:extLst>
          </p:cNvPr>
          <p:cNvSpPr>
            <a:spLocks noGrp="1" noChangeArrowheads="1"/>
          </p:cNvSpPr>
          <p:nvPr>
            <p:ph type="dt"/>
          </p:nvPr>
        </p:nvSpPr>
        <p:spPr bwMode="auto">
          <a:xfrm>
            <a:off x="4023786" y="0"/>
            <a:ext cx="3075653" cy="507669"/>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a:extLst>
              <a:ext uri="{FF2B5EF4-FFF2-40B4-BE49-F238E27FC236}">
                <a16:creationId xmlns:a16="http://schemas.microsoft.com/office/drawing/2014/main" id="{EC718327-369C-48B7-9655-27104E60326A}"/>
              </a:ext>
            </a:extLst>
          </p:cNvPr>
          <p:cNvSpPr>
            <a:spLocks noGrp="1" noRot="1" noChangeAspect="1" noChangeArrowheads="1"/>
          </p:cNvSpPr>
          <p:nvPr>
            <p:ph type="sldImg"/>
          </p:nvPr>
        </p:nvSpPr>
        <p:spPr bwMode="auto">
          <a:xfrm>
            <a:off x="995363" y="768350"/>
            <a:ext cx="5110162" cy="3833813"/>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a:extLst>
              <a:ext uri="{FF2B5EF4-FFF2-40B4-BE49-F238E27FC236}">
                <a16:creationId xmlns:a16="http://schemas.microsoft.com/office/drawing/2014/main" id="{550963E4-013B-4F20-ABFF-5B493DB59AFE}"/>
              </a:ext>
            </a:extLst>
          </p:cNvPr>
          <p:cNvSpPr>
            <a:spLocks noGrp="1" noChangeArrowheads="1"/>
          </p:cNvSpPr>
          <p:nvPr>
            <p:ph type="body"/>
          </p:nvPr>
        </p:nvSpPr>
        <p:spPr bwMode="auto">
          <a:xfrm>
            <a:off x="710715" y="4861780"/>
            <a:ext cx="5679550" cy="4601176"/>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a:extLst>
              <a:ext uri="{FF2B5EF4-FFF2-40B4-BE49-F238E27FC236}">
                <a16:creationId xmlns:a16="http://schemas.microsoft.com/office/drawing/2014/main" id="{1C25243D-F8C4-4DC4-890B-999FAD18D17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a:extLst>
              <a:ext uri="{FF2B5EF4-FFF2-40B4-BE49-F238E27FC236}">
                <a16:creationId xmlns:a16="http://schemas.microsoft.com/office/drawing/2014/main" id="{0090EE6F-5B79-4917-991A-544DE624BA76}"/>
              </a:ext>
            </a:extLst>
          </p:cNvPr>
          <p:cNvSpPr>
            <a:spLocks noGrp="1" noChangeArrowheads="1"/>
          </p:cNvSpPr>
          <p:nvPr>
            <p:ph type="sldNum"/>
          </p:nvPr>
        </p:nvSpPr>
        <p:spPr bwMode="auto">
          <a:xfrm>
            <a:off x="4023786" y="9721868"/>
            <a:ext cx="3075653" cy="507669"/>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ED2709C8-A9A5-4328-B4FE-9EC3271F50D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7677A80E-00A0-45A5-96F4-3DF3DF2CC1E8}"/>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D90910AA-8957-4A62-93B9-C43C0DD010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8196" name="Slide Number Placeholder 3">
            <a:extLst>
              <a:ext uri="{FF2B5EF4-FFF2-40B4-BE49-F238E27FC236}">
                <a16:creationId xmlns:a16="http://schemas.microsoft.com/office/drawing/2014/main" id="{16D01410-02B0-4DD0-A012-EF5E4DDA640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5F145B5-84D0-4B60-BA9D-13CF0E13774F}" type="slidenum">
              <a:rPr lang="en-US" altLang="en-US" smtClean="0">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4015629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8">
            <a:extLst>
              <a:ext uri="{FF2B5EF4-FFF2-40B4-BE49-F238E27FC236}">
                <a16:creationId xmlns:a16="http://schemas.microsoft.com/office/drawing/2014/main" id="{844AEAE9-DBEE-446A-BCF9-0C449802A08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3BD0CE-0D45-4196-8CAA-A2DE2CE672C9}" type="slidenum">
              <a:rPr lang="en-US" altLang="en-US" sz="1300" smtClean="0"/>
              <a:pPr>
                <a:spcBef>
                  <a:spcPct val="0"/>
                </a:spcBef>
                <a:buClrTx/>
                <a:buFontTx/>
                <a:buNone/>
              </a:pPr>
              <a:t>11</a:t>
            </a:fld>
            <a:endParaRPr lang="en-US" altLang="en-US" sz="1300"/>
          </a:p>
        </p:txBody>
      </p:sp>
      <p:sp>
        <p:nvSpPr>
          <p:cNvPr id="26627" name="Rectangle 1">
            <a:extLst>
              <a:ext uri="{FF2B5EF4-FFF2-40B4-BE49-F238E27FC236}">
                <a16:creationId xmlns:a16="http://schemas.microsoft.com/office/drawing/2014/main" id="{D33DEAC1-FCCF-45AB-AC15-29EA97DB82C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628" name="Rectangle 2">
            <a:extLst>
              <a:ext uri="{FF2B5EF4-FFF2-40B4-BE49-F238E27FC236}">
                <a16:creationId xmlns:a16="http://schemas.microsoft.com/office/drawing/2014/main" id="{7CF61EBD-2CF5-4060-AF6D-AB5BCCFBC060}"/>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a:extLst>
              <a:ext uri="{FF2B5EF4-FFF2-40B4-BE49-F238E27FC236}">
                <a16:creationId xmlns:a16="http://schemas.microsoft.com/office/drawing/2014/main" id="{40651170-888C-468A-8A5E-31114547CCD8}"/>
              </a:ext>
            </a:extLst>
          </p:cNvPr>
          <p:cNvSpPr>
            <a:spLocks noGrp="1" noRot="1" noChangeAspect="1" noTextEdit="1"/>
          </p:cNvSpPr>
          <p:nvPr>
            <p:ph type="sldImg"/>
          </p:nvPr>
        </p:nvSpPr>
        <p:spPr>
          <a:ln/>
        </p:spPr>
      </p:sp>
      <p:sp>
        <p:nvSpPr>
          <p:cNvPr id="212995" name="Notes Placeholder 2">
            <a:extLst>
              <a:ext uri="{FF2B5EF4-FFF2-40B4-BE49-F238E27FC236}">
                <a16:creationId xmlns:a16="http://schemas.microsoft.com/office/drawing/2014/main" id="{19C43B47-F837-4DEB-890B-2A16D58CC0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2996" name="Slide Number Placeholder 3">
            <a:extLst>
              <a:ext uri="{FF2B5EF4-FFF2-40B4-BE49-F238E27FC236}">
                <a16:creationId xmlns:a16="http://schemas.microsoft.com/office/drawing/2014/main" id="{CC35059A-CB9D-46D5-B440-557390DACE7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B6FB46E-8B7B-4D84-B2E4-49CAA4258623}"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C2B40C68-336D-4E4C-8B1F-7F41634DBD50}"/>
              </a:ext>
            </a:extLst>
          </p:cNvPr>
          <p:cNvSpPr>
            <a:spLocks noGrp="1" noRot="1" noChangeAspect="1" noTextEdit="1"/>
          </p:cNvSpPr>
          <p:nvPr>
            <p:ph type="sldImg"/>
          </p:nvPr>
        </p:nvSpPr>
        <p:spPr>
          <a:ln/>
        </p:spPr>
      </p:sp>
      <p:sp>
        <p:nvSpPr>
          <p:cNvPr id="215043" name="Notes Placeholder 2">
            <a:extLst>
              <a:ext uri="{FF2B5EF4-FFF2-40B4-BE49-F238E27FC236}">
                <a16:creationId xmlns:a16="http://schemas.microsoft.com/office/drawing/2014/main" id="{0975D084-5444-4304-93D3-CCB98FC111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5044" name="Slide Number Placeholder 3">
            <a:extLst>
              <a:ext uri="{FF2B5EF4-FFF2-40B4-BE49-F238E27FC236}">
                <a16:creationId xmlns:a16="http://schemas.microsoft.com/office/drawing/2014/main" id="{41A20F49-A54E-4AAA-8CF6-8F08C2C9485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05755A-DA8D-40BA-84E5-3A4EE500F722}"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8A2254A4-15E3-4E2B-9585-D2AC3005C2AB}"/>
              </a:ext>
            </a:extLst>
          </p:cNvPr>
          <p:cNvSpPr>
            <a:spLocks noGrp="1" noRot="1" noChangeAspect="1" noTextEdit="1"/>
          </p:cNvSpPr>
          <p:nvPr>
            <p:ph type="sldImg"/>
          </p:nvPr>
        </p:nvSpPr>
        <p:spPr>
          <a:ln/>
        </p:spPr>
      </p:sp>
      <p:sp>
        <p:nvSpPr>
          <p:cNvPr id="217091" name="Notes Placeholder 2">
            <a:extLst>
              <a:ext uri="{FF2B5EF4-FFF2-40B4-BE49-F238E27FC236}">
                <a16:creationId xmlns:a16="http://schemas.microsoft.com/office/drawing/2014/main" id="{1C294914-96AC-46A6-9042-0849C7FEAF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7092" name="Slide Number Placeholder 3">
            <a:extLst>
              <a:ext uri="{FF2B5EF4-FFF2-40B4-BE49-F238E27FC236}">
                <a16:creationId xmlns:a16="http://schemas.microsoft.com/office/drawing/2014/main" id="{12343E2C-8D8B-4F20-B36F-9D09598F235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413921-EA1E-44A1-B483-2280464C699F}" type="slidenum">
              <a:rPr lang="en-US" altLang="en-US" sz="1300" smtClean="0">
                <a:latin typeface="Arial" panose="020B0604020202020204" pitchFamily="34" charset="0"/>
              </a:rPr>
              <a:pPr>
                <a:spcBef>
                  <a:spcPct val="0"/>
                </a:spcBef>
                <a:buClrTx/>
                <a:buFontTx/>
                <a:buNone/>
              </a:pPr>
              <a:t>104</a:t>
            </a:fld>
            <a:endParaRPr lang="en-US" altLang="en-US" sz="130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a:extLst>
              <a:ext uri="{FF2B5EF4-FFF2-40B4-BE49-F238E27FC236}">
                <a16:creationId xmlns:a16="http://schemas.microsoft.com/office/drawing/2014/main" id="{70499798-97CF-4A74-87A8-033DC13D22A2}"/>
              </a:ext>
            </a:extLst>
          </p:cNvPr>
          <p:cNvSpPr>
            <a:spLocks noGrp="1" noRot="1" noChangeAspect="1" noTextEdit="1"/>
          </p:cNvSpPr>
          <p:nvPr>
            <p:ph type="sldImg"/>
          </p:nvPr>
        </p:nvSpPr>
        <p:spPr>
          <a:ln/>
        </p:spPr>
      </p:sp>
      <p:sp>
        <p:nvSpPr>
          <p:cNvPr id="219139" name="Notes Placeholder 2">
            <a:extLst>
              <a:ext uri="{FF2B5EF4-FFF2-40B4-BE49-F238E27FC236}">
                <a16:creationId xmlns:a16="http://schemas.microsoft.com/office/drawing/2014/main" id="{C27FC481-BF37-4132-AC7F-D684E9F616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9140" name="Slide Number Placeholder 3">
            <a:extLst>
              <a:ext uri="{FF2B5EF4-FFF2-40B4-BE49-F238E27FC236}">
                <a16:creationId xmlns:a16="http://schemas.microsoft.com/office/drawing/2014/main" id="{97EF86AC-800C-4FDB-B9B8-9C33CD7820B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5A9DB93-E08A-4EDB-B3D5-F03409FFF613}" type="slidenum">
              <a:rPr lang="en-US" altLang="en-US" sz="1300" smtClean="0">
                <a:latin typeface="Arial" panose="020B0604020202020204" pitchFamily="34" charset="0"/>
              </a:rPr>
              <a:pPr>
                <a:spcBef>
                  <a:spcPct val="0"/>
                </a:spcBef>
                <a:buClrTx/>
                <a:buFontTx/>
                <a:buNone/>
              </a:pPr>
              <a:t>105</a:t>
            </a:fld>
            <a:endParaRPr lang="en-US" altLang="en-US" sz="130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a:extLst>
              <a:ext uri="{FF2B5EF4-FFF2-40B4-BE49-F238E27FC236}">
                <a16:creationId xmlns:a16="http://schemas.microsoft.com/office/drawing/2014/main" id="{1A3A585B-8E4D-4309-8290-F13A89251BD9}"/>
              </a:ext>
            </a:extLst>
          </p:cNvPr>
          <p:cNvSpPr>
            <a:spLocks noGrp="1" noRot="1" noChangeAspect="1" noTextEdit="1"/>
          </p:cNvSpPr>
          <p:nvPr>
            <p:ph type="sldImg"/>
          </p:nvPr>
        </p:nvSpPr>
        <p:spPr>
          <a:ln/>
        </p:spPr>
      </p:sp>
      <p:sp>
        <p:nvSpPr>
          <p:cNvPr id="221187" name="Notes Placeholder 2">
            <a:extLst>
              <a:ext uri="{FF2B5EF4-FFF2-40B4-BE49-F238E27FC236}">
                <a16:creationId xmlns:a16="http://schemas.microsoft.com/office/drawing/2014/main" id="{554DA0A0-A07C-4093-A6B8-3D1AF3A00D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1188" name="Slide Number Placeholder 3">
            <a:extLst>
              <a:ext uri="{FF2B5EF4-FFF2-40B4-BE49-F238E27FC236}">
                <a16:creationId xmlns:a16="http://schemas.microsoft.com/office/drawing/2014/main" id="{0CB85E7C-9449-4956-85B6-13671FF3E50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43C85D-DA52-4B1C-B850-7E9213F7C5CF}" type="slidenum">
              <a:rPr lang="en-US" altLang="en-US" sz="1300" smtClean="0">
                <a:latin typeface="Arial" panose="020B0604020202020204" pitchFamily="34" charset="0"/>
              </a:rPr>
              <a:pPr>
                <a:spcBef>
                  <a:spcPct val="0"/>
                </a:spcBef>
                <a:buClrTx/>
                <a:buFontTx/>
                <a:buNone/>
              </a:pPr>
              <a:t>106</a:t>
            </a:fld>
            <a:endParaRPr lang="en-US" altLang="en-US" sz="130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11637438-7781-4F83-945A-7E6EDCDB0572}"/>
              </a:ext>
            </a:extLst>
          </p:cNvPr>
          <p:cNvSpPr>
            <a:spLocks noGrp="1" noRot="1" noChangeAspect="1" noTextEdit="1"/>
          </p:cNvSpPr>
          <p:nvPr>
            <p:ph type="sldImg"/>
          </p:nvPr>
        </p:nvSpPr>
        <p:spPr>
          <a:ln/>
        </p:spPr>
      </p:sp>
      <p:sp>
        <p:nvSpPr>
          <p:cNvPr id="223235" name="Notes Placeholder 2">
            <a:extLst>
              <a:ext uri="{FF2B5EF4-FFF2-40B4-BE49-F238E27FC236}">
                <a16:creationId xmlns:a16="http://schemas.microsoft.com/office/drawing/2014/main" id="{A6876561-2349-4C46-94D2-2ECE5ECD83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74B31D24-D332-47A9-9BA2-13E81B50E00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48E236-5658-414C-93B1-232BCCCC975B}" type="slidenum">
              <a:rPr lang="en-US" altLang="en-US" sz="1300" smtClean="0">
                <a:latin typeface="Arial" panose="020B0604020202020204" pitchFamily="34" charset="0"/>
              </a:rPr>
              <a:pPr>
                <a:spcBef>
                  <a:spcPct val="0"/>
                </a:spcBef>
                <a:buClrTx/>
                <a:buFontTx/>
                <a:buNone/>
              </a:pPr>
              <a:t>107</a:t>
            </a:fld>
            <a:endParaRPr lang="en-US" altLang="en-US" sz="130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a:extLst>
              <a:ext uri="{FF2B5EF4-FFF2-40B4-BE49-F238E27FC236}">
                <a16:creationId xmlns:a16="http://schemas.microsoft.com/office/drawing/2014/main" id="{DDD11E75-20B0-4B0C-BE5D-4355E4EB677E}"/>
              </a:ext>
            </a:extLst>
          </p:cNvPr>
          <p:cNvSpPr>
            <a:spLocks noGrp="1" noRot="1" noChangeAspect="1" noTextEdit="1"/>
          </p:cNvSpPr>
          <p:nvPr>
            <p:ph type="sldImg"/>
          </p:nvPr>
        </p:nvSpPr>
        <p:spPr>
          <a:ln/>
        </p:spPr>
      </p:sp>
      <p:sp>
        <p:nvSpPr>
          <p:cNvPr id="225283" name="Notes Placeholder 2">
            <a:extLst>
              <a:ext uri="{FF2B5EF4-FFF2-40B4-BE49-F238E27FC236}">
                <a16:creationId xmlns:a16="http://schemas.microsoft.com/office/drawing/2014/main" id="{0565DD8F-9C78-440D-881F-A5DA6A776A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5284" name="Slide Number Placeholder 3">
            <a:extLst>
              <a:ext uri="{FF2B5EF4-FFF2-40B4-BE49-F238E27FC236}">
                <a16:creationId xmlns:a16="http://schemas.microsoft.com/office/drawing/2014/main" id="{C014723C-DFFD-426A-908A-371E27FDF21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41211F-E6DD-4592-88F3-68D8C076412A}" type="slidenum">
              <a:rPr lang="en-US" altLang="en-US" sz="1300" smtClean="0">
                <a:latin typeface="Arial" panose="020B0604020202020204" pitchFamily="34" charset="0"/>
              </a:rPr>
              <a:pPr>
                <a:spcBef>
                  <a:spcPct val="0"/>
                </a:spcBef>
                <a:buClrTx/>
                <a:buFontTx/>
                <a:buNone/>
              </a:pPr>
              <a:t>108</a:t>
            </a:fld>
            <a:endParaRPr lang="en-US" altLang="en-US" sz="130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a:extLst>
              <a:ext uri="{FF2B5EF4-FFF2-40B4-BE49-F238E27FC236}">
                <a16:creationId xmlns:a16="http://schemas.microsoft.com/office/drawing/2014/main" id="{D4BDC042-5B91-467B-AEB0-454CD2DE7913}"/>
              </a:ext>
            </a:extLst>
          </p:cNvPr>
          <p:cNvSpPr>
            <a:spLocks noGrp="1" noRot="1" noChangeAspect="1" noTextEdit="1"/>
          </p:cNvSpPr>
          <p:nvPr>
            <p:ph type="sldImg"/>
          </p:nvPr>
        </p:nvSpPr>
        <p:spPr>
          <a:ln/>
        </p:spPr>
      </p:sp>
      <p:sp>
        <p:nvSpPr>
          <p:cNvPr id="227331" name="Notes Placeholder 2">
            <a:extLst>
              <a:ext uri="{FF2B5EF4-FFF2-40B4-BE49-F238E27FC236}">
                <a16:creationId xmlns:a16="http://schemas.microsoft.com/office/drawing/2014/main" id="{B9D3983D-9C64-4AE4-8D24-6C67FB78B1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7332" name="Slide Number Placeholder 3">
            <a:extLst>
              <a:ext uri="{FF2B5EF4-FFF2-40B4-BE49-F238E27FC236}">
                <a16:creationId xmlns:a16="http://schemas.microsoft.com/office/drawing/2014/main" id="{D3303F6B-64AE-4440-9692-A0DDA527003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D7AC69-1EC8-4C5C-A34F-83AC6E515268}" type="slidenum">
              <a:rPr lang="en-US" altLang="en-US" sz="1300" smtClean="0">
                <a:latin typeface="Arial" panose="020B0604020202020204" pitchFamily="34" charset="0"/>
              </a:rPr>
              <a:pPr>
                <a:spcBef>
                  <a:spcPct val="0"/>
                </a:spcBef>
                <a:buClrTx/>
                <a:buFontTx/>
                <a:buNone/>
              </a:pPr>
              <a:t>109</a:t>
            </a:fld>
            <a:endParaRPr lang="en-US" altLang="en-US" sz="130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a:extLst>
              <a:ext uri="{FF2B5EF4-FFF2-40B4-BE49-F238E27FC236}">
                <a16:creationId xmlns:a16="http://schemas.microsoft.com/office/drawing/2014/main" id="{1A9C3922-44AE-44D8-9D67-4FEFA63A8C7C}"/>
              </a:ext>
            </a:extLst>
          </p:cNvPr>
          <p:cNvSpPr>
            <a:spLocks noGrp="1" noRot="1" noChangeAspect="1" noTextEdit="1"/>
          </p:cNvSpPr>
          <p:nvPr>
            <p:ph type="sldImg"/>
          </p:nvPr>
        </p:nvSpPr>
        <p:spPr>
          <a:ln/>
        </p:spPr>
      </p:sp>
      <p:sp>
        <p:nvSpPr>
          <p:cNvPr id="229379" name="Notes Placeholder 2">
            <a:extLst>
              <a:ext uri="{FF2B5EF4-FFF2-40B4-BE49-F238E27FC236}">
                <a16:creationId xmlns:a16="http://schemas.microsoft.com/office/drawing/2014/main" id="{05C12BD1-FFB4-4532-ABE6-BB66F5F4A9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9380" name="Slide Number Placeholder 3">
            <a:extLst>
              <a:ext uri="{FF2B5EF4-FFF2-40B4-BE49-F238E27FC236}">
                <a16:creationId xmlns:a16="http://schemas.microsoft.com/office/drawing/2014/main" id="{983C6A94-BE64-401B-9ED7-EF97BF43671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93A025-9CC7-4E10-B528-6EF002E1B19C}" type="slidenum">
              <a:rPr lang="en-US" altLang="en-US" sz="1300" smtClean="0">
                <a:latin typeface="Arial" panose="020B0604020202020204" pitchFamily="34" charset="0"/>
              </a:rPr>
              <a:pPr>
                <a:spcBef>
                  <a:spcPct val="0"/>
                </a:spcBef>
                <a:buClrTx/>
                <a:buFontTx/>
                <a:buNone/>
              </a:pPr>
              <a:t>110</a:t>
            </a:fld>
            <a:endParaRPr lang="en-US" altLang="en-US" sz="130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a:extLst>
              <a:ext uri="{FF2B5EF4-FFF2-40B4-BE49-F238E27FC236}">
                <a16:creationId xmlns:a16="http://schemas.microsoft.com/office/drawing/2014/main" id="{3568B8A6-36CD-4E00-B0A3-59A7ABA76ED6}"/>
              </a:ext>
            </a:extLst>
          </p:cNvPr>
          <p:cNvSpPr>
            <a:spLocks noGrp="1" noRot="1" noChangeAspect="1" noTextEdit="1"/>
          </p:cNvSpPr>
          <p:nvPr>
            <p:ph type="sldImg"/>
          </p:nvPr>
        </p:nvSpPr>
        <p:spPr>
          <a:ln/>
        </p:spPr>
      </p:sp>
      <p:sp>
        <p:nvSpPr>
          <p:cNvPr id="231427" name="Notes Placeholder 2">
            <a:extLst>
              <a:ext uri="{FF2B5EF4-FFF2-40B4-BE49-F238E27FC236}">
                <a16:creationId xmlns:a16="http://schemas.microsoft.com/office/drawing/2014/main" id="{B5E666D6-F050-4BE0-8093-F6D9D3C3F8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1428" name="Slide Number Placeholder 3">
            <a:extLst>
              <a:ext uri="{FF2B5EF4-FFF2-40B4-BE49-F238E27FC236}">
                <a16:creationId xmlns:a16="http://schemas.microsoft.com/office/drawing/2014/main" id="{BC56380E-D48F-466C-A6D0-B9A165E7ED2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A10A0A-6266-46C5-83B8-9E77C4D58735}" type="slidenum">
              <a:rPr lang="en-US" altLang="en-US" sz="1300" smtClean="0">
                <a:latin typeface="Arial" panose="020B0604020202020204" pitchFamily="34" charset="0"/>
              </a:rPr>
              <a:pPr>
                <a:spcBef>
                  <a:spcPct val="0"/>
                </a:spcBef>
                <a:buClrTx/>
                <a:buFontTx/>
                <a:buNone/>
              </a:pPr>
              <a:t>111</a:t>
            </a:fld>
            <a:endParaRPr lang="en-US" altLang="en-US" sz="13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9A2282F4-C565-470E-888A-D8384F643B3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6937AB-1FD5-4DC8-A101-546DC5CC3AA2}" type="slidenum">
              <a:rPr lang="en-US" altLang="en-US" sz="1300" smtClean="0"/>
              <a:pPr>
                <a:spcBef>
                  <a:spcPct val="0"/>
                </a:spcBef>
                <a:buClrTx/>
                <a:buFontTx/>
                <a:buNone/>
              </a:pPr>
              <a:t>12</a:t>
            </a:fld>
            <a:endParaRPr lang="en-US" altLang="en-US" sz="1300"/>
          </a:p>
        </p:txBody>
      </p:sp>
      <p:sp>
        <p:nvSpPr>
          <p:cNvPr id="28675" name="Rectangle 1">
            <a:extLst>
              <a:ext uri="{FF2B5EF4-FFF2-40B4-BE49-F238E27FC236}">
                <a16:creationId xmlns:a16="http://schemas.microsoft.com/office/drawing/2014/main" id="{24146741-549D-43CA-8FA2-7D2EBB54A381}"/>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28676" name="Rectangle 2">
            <a:extLst>
              <a:ext uri="{FF2B5EF4-FFF2-40B4-BE49-F238E27FC236}">
                <a16:creationId xmlns:a16="http://schemas.microsoft.com/office/drawing/2014/main" id="{FC1A2842-1318-4E2A-9619-7A17DF21516D}"/>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a:extLst>
              <a:ext uri="{FF2B5EF4-FFF2-40B4-BE49-F238E27FC236}">
                <a16:creationId xmlns:a16="http://schemas.microsoft.com/office/drawing/2014/main" id="{933AEFB7-2326-44A3-BA45-E7C891816586}"/>
              </a:ext>
            </a:extLst>
          </p:cNvPr>
          <p:cNvSpPr>
            <a:spLocks noGrp="1" noRot="1" noChangeAspect="1" noTextEdit="1"/>
          </p:cNvSpPr>
          <p:nvPr>
            <p:ph type="sldImg"/>
          </p:nvPr>
        </p:nvSpPr>
        <p:spPr>
          <a:ln/>
        </p:spPr>
      </p:sp>
      <p:sp>
        <p:nvSpPr>
          <p:cNvPr id="233475" name="Notes Placeholder 2">
            <a:extLst>
              <a:ext uri="{FF2B5EF4-FFF2-40B4-BE49-F238E27FC236}">
                <a16:creationId xmlns:a16="http://schemas.microsoft.com/office/drawing/2014/main" id="{7A8C64E5-5075-44BD-9488-E979E79E2A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3476" name="Slide Number Placeholder 3">
            <a:extLst>
              <a:ext uri="{FF2B5EF4-FFF2-40B4-BE49-F238E27FC236}">
                <a16:creationId xmlns:a16="http://schemas.microsoft.com/office/drawing/2014/main" id="{92347823-6487-448A-834C-53AA9A92234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C78889-1845-4A60-B149-E2631CEEA136}" type="slidenum">
              <a:rPr lang="en-US" altLang="en-US" sz="1300" smtClean="0">
                <a:latin typeface="Arial" panose="020B0604020202020204" pitchFamily="34" charset="0"/>
              </a:rPr>
              <a:pPr>
                <a:spcBef>
                  <a:spcPct val="0"/>
                </a:spcBef>
                <a:buClrTx/>
                <a:buFontTx/>
                <a:buNone/>
              </a:pPr>
              <a:t>112</a:t>
            </a:fld>
            <a:endParaRPr lang="en-US" altLang="en-US" sz="130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a:extLst>
              <a:ext uri="{FF2B5EF4-FFF2-40B4-BE49-F238E27FC236}">
                <a16:creationId xmlns:a16="http://schemas.microsoft.com/office/drawing/2014/main" id="{71067F37-0CD8-4C67-83BA-6A293E0A8C84}"/>
              </a:ext>
            </a:extLst>
          </p:cNvPr>
          <p:cNvSpPr>
            <a:spLocks noGrp="1" noRot="1" noChangeAspect="1" noTextEdit="1"/>
          </p:cNvSpPr>
          <p:nvPr>
            <p:ph type="sldImg"/>
          </p:nvPr>
        </p:nvSpPr>
        <p:spPr>
          <a:ln/>
        </p:spPr>
      </p:sp>
      <p:sp>
        <p:nvSpPr>
          <p:cNvPr id="235523" name="Notes Placeholder 2">
            <a:extLst>
              <a:ext uri="{FF2B5EF4-FFF2-40B4-BE49-F238E27FC236}">
                <a16:creationId xmlns:a16="http://schemas.microsoft.com/office/drawing/2014/main" id="{D566DCAE-2583-4122-BE55-75818FC495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5524" name="Slide Number Placeholder 3">
            <a:extLst>
              <a:ext uri="{FF2B5EF4-FFF2-40B4-BE49-F238E27FC236}">
                <a16:creationId xmlns:a16="http://schemas.microsoft.com/office/drawing/2014/main" id="{C30A4320-5B11-4573-93D2-535B67850FC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37A871-4CA9-4F24-9AC4-A213D9061CF1}" type="slidenum">
              <a:rPr lang="en-US" altLang="en-US" sz="1300" smtClean="0">
                <a:latin typeface="Arial" panose="020B0604020202020204" pitchFamily="34" charset="0"/>
              </a:rPr>
              <a:pPr>
                <a:spcBef>
                  <a:spcPct val="0"/>
                </a:spcBef>
                <a:buClrTx/>
                <a:buFontTx/>
                <a:buNone/>
              </a:pPr>
              <a:t>113</a:t>
            </a:fld>
            <a:endParaRPr lang="en-US" altLang="en-US" sz="130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EF4B483C-BE67-4760-85FA-EA39AFD39221}"/>
              </a:ext>
            </a:extLst>
          </p:cNvPr>
          <p:cNvSpPr>
            <a:spLocks noGrp="1" noRot="1" noChangeAspect="1" noTextEdit="1"/>
          </p:cNvSpPr>
          <p:nvPr>
            <p:ph type="sldImg"/>
          </p:nvPr>
        </p:nvSpPr>
        <p:spPr>
          <a:ln/>
        </p:spPr>
      </p:sp>
      <p:sp>
        <p:nvSpPr>
          <p:cNvPr id="237571" name="Notes Placeholder 2">
            <a:extLst>
              <a:ext uri="{FF2B5EF4-FFF2-40B4-BE49-F238E27FC236}">
                <a16:creationId xmlns:a16="http://schemas.microsoft.com/office/drawing/2014/main" id="{EB4BAACF-D19A-4E60-8A6F-D217C23F4F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7572" name="Slide Number Placeholder 3">
            <a:extLst>
              <a:ext uri="{FF2B5EF4-FFF2-40B4-BE49-F238E27FC236}">
                <a16:creationId xmlns:a16="http://schemas.microsoft.com/office/drawing/2014/main" id="{49F81CF5-529D-44DD-854F-6072E682EF9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646EE4C-03CE-4ADF-B6C6-B2B5F1E815BA}" type="slidenum">
              <a:rPr lang="en-US" altLang="en-US" sz="1300" smtClean="0">
                <a:latin typeface="Arial" panose="020B0604020202020204" pitchFamily="34" charset="0"/>
              </a:rPr>
              <a:pPr>
                <a:spcBef>
                  <a:spcPct val="0"/>
                </a:spcBef>
                <a:buClrTx/>
                <a:buFontTx/>
                <a:buNone/>
              </a:pPr>
              <a:t>114</a:t>
            </a:fld>
            <a:endParaRPr lang="en-US" altLang="en-US" sz="130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a:extLst>
              <a:ext uri="{FF2B5EF4-FFF2-40B4-BE49-F238E27FC236}">
                <a16:creationId xmlns:a16="http://schemas.microsoft.com/office/drawing/2014/main" id="{4149F78E-BED7-4A67-AA4B-F8607A1FD6F6}"/>
              </a:ext>
            </a:extLst>
          </p:cNvPr>
          <p:cNvSpPr>
            <a:spLocks noGrp="1" noRot="1" noChangeAspect="1" noTextEdit="1"/>
          </p:cNvSpPr>
          <p:nvPr>
            <p:ph type="sldImg"/>
          </p:nvPr>
        </p:nvSpPr>
        <p:spPr>
          <a:ln/>
        </p:spPr>
      </p:sp>
      <p:sp>
        <p:nvSpPr>
          <p:cNvPr id="239619" name="Notes Placeholder 2">
            <a:extLst>
              <a:ext uri="{FF2B5EF4-FFF2-40B4-BE49-F238E27FC236}">
                <a16:creationId xmlns:a16="http://schemas.microsoft.com/office/drawing/2014/main" id="{E06163C9-5498-4422-A436-1C03A55A79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a:extLst>
              <a:ext uri="{FF2B5EF4-FFF2-40B4-BE49-F238E27FC236}">
                <a16:creationId xmlns:a16="http://schemas.microsoft.com/office/drawing/2014/main" id="{0747DCB3-0032-4B54-AEF2-A06A2CAEA7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1DF108-DD83-469D-B5BD-5F5B60972346}" type="slidenum">
              <a:rPr lang="en-US" altLang="en-US" sz="1300" smtClean="0">
                <a:latin typeface="Arial" panose="020B0604020202020204" pitchFamily="34" charset="0"/>
              </a:rPr>
              <a:pPr>
                <a:spcBef>
                  <a:spcPct val="0"/>
                </a:spcBef>
                <a:buClrTx/>
                <a:buFontTx/>
                <a:buNone/>
              </a:pPr>
              <a:t>115</a:t>
            </a:fld>
            <a:endParaRPr lang="en-US" altLang="en-US" sz="130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a:extLst>
              <a:ext uri="{FF2B5EF4-FFF2-40B4-BE49-F238E27FC236}">
                <a16:creationId xmlns:a16="http://schemas.microsoft.com/office/drawing/2014/main" id="{96628462-17E2-4D68-A249-FC69573DB2D9}"/>
              </a:ext>
            </a:extLst>
          </p:cNvPr>
          <p:cNvSpPr>
            <a:spLocks noGrp="1" noRot="1" noChangeAspect="1" noTextEdit="1"/>
          </p:cNvSpPr>
          <p:nvPr>
            <p:ph type="sldImg"/>
          </p:nvPr>
        </p:nvSpPr>
        <p:spPr>
          <a:ln/>
        </p:spPr>
      </p:sp>
      <p:sp>
        <p:nvSpPr>
          <p:cNvPr id="241667" name="Notes Placeholder 2">
            <a:extLst>
              <a:ext uri="{FF2B5EF4-FFF2-40B4-BE49-F238E27FC236}">
                <a16:creationId xmlns:a16="http://schemas.microsoft.com/office/drawing/2014/main" id="{9D43EAEE-19C5-4644-86A5-2577D8895A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1668" name="Slide Number Placeholder 3">
            <a:extLst>
              <a:ext uri="{FF2B5EF4-FFF2-40B4-BE49-F238E27FC236}">
                <a16:creationId xmlns:a16="http://schemas.microsoft.com/office/drawing/2014/main" id="{DF72253A-671D-40DF-9D1D-70622374284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715928-73A0-4B29-9DC3-EAED070C535C}" type="slidenum">
              <a:rPr lang="en-US" altLang="en-US" sz="1300" smtClean="0">
                <a:latin typeface="Arial" panose="020B0604020202020204" pitchFamily="34" charset="0"/>
              </a:rPr>
              <a:pPr>
                <a:spcBef>
                  <a:spcPct val="0"/>
                </a:spcBef>
                <a:buClrTx/>
                <a:buFontTx/>
                <a:buNone/>
              </a:pPr>
              <a:t>116</a:t>
            </a:fld>
            <a:endParaRPr lang="en-US" altLang="en-US" sz="130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a:extLst>
              <a:ext uri="{FF2B5EF4-FFF2-40B4-BE49-F238E27FC236}">
                <a16:creationId xmlns:a16="http://schemas.microsoft.com/office/drawing/2014/main" id="{700B3189-53C8-49A6-AD88-2B907A1B2EBA}"/>
              </a:ext>
            </a:extLst>
          </p:cNvPr>
          <p:cNvSpPr>
            <a:spLocks noGrp="1" noRot="1" noChangeAspect="1" noTextEdit="1"/>
          </p:cNvSpPr>
          <p:nvPr>
            <p:ph type="sldImg"/>
          </p:nvPr>
        </p:nvSpPr>
        <p:spPr>
          <a:ln/>
        </p:spPr>
      </p:sp>
      <p:sp>
        <p:nvSpPr>
          <p:cNvPr id="243715" name="Notes Placeholder 2">
            <a:extLst>
              <a:ext uri="{FF2B5EF4-FFF2-40B4-BE49-F238E27FC236}">
                <a16:creationId xmlns:a16="http://schemas.microsoft.com/office/drawing/2014/main" id="{59EFB8F3-BE24-4072-9F88-90CA960E96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3716" name="Slide Number Placeholder 3">
            <a:extLst>
              <a:ext uri="{FF2B5EF4-FFF2-40B4-BE49-F238E27FC236}">
                <a16:creationId xmlns:a16="http://schemas.microsoft.com/office/drawing/2014/main" id="{8B8E9222-733B-43D3-8AEB-391AFA693D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4CB3638-BFD2-4212-BD7C-3F9F626AF1DE}" type="slidenum">
              <a:rPr lang="en-US" altLang="en-US" sz="1300" smtClean="0">
                <a:latin typeface="Arial" panose="020B0604020202020204" pitchFamily="34" charset="0"/>
              </a:rPr>
              <a:pPr>
                <a:spcBef>
                  <a:spcPct val="0"/>
                </a:spcBef>
                <a:buClrTx/>
                <a:buFontTx/>
                <a:buNone/>
              </a:pPr>
              <a:t>117</a:t>
            </a:fld>
            <a:endParaRPr lang="en-US" altLang="en-US" sz="130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a:extLst>
              <a:ext uri="{FF2B5EF4-FFF2-40B4-BE49-F238E27FC236}">
                <a16:creationId xmlns:a16="http://schemas.microsoft.com/office/drawing/2014/main" id="{7034A364-90BD-4ADA-8D74-90D9C45CE35F}"/>
              </a:ext>
            </a:extLst>
          </p:cNvPr>
          <p:cNvSpPr>
            <a:spLocks noGrp="1" noRot="1" noChangeAspect="1" noTextEdit="1"/>
          </p:cNvSpPr>
          <p:nvPr>
            <p:ph type="sldImg"/>
          </p:nvPr>
        </p:nvSpPr>
        <p:spPr>
          <a:ln/>
        </p:spPr>
      </p:sp>
      <p:sp>
        <p:nvSpPr>
          <p:cNvPr id="245763" name="Notes Placeholder 2">
            <a:extLst>
              <a:ext uri="{FF2B5EF4-FFF2-40B4-BE49-F238E27FC236}">
                <a16:creationId xmlns:a16="http://schemas.microsoft.com/office/drawing/2014/main" id="{8D1DB8C6-1132-47CB-991C-699A7EEC08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a:extLst>
              <a:ext uri="{FF2B5EF4-FFF2-40B4-BE49-F238E27FC236}">
                <a16:creationId xmlns:a16="http://schemas.microsoft.com/office/drawing/2014/main" id="{E908553B-E4C7-44EC-A673-15C01DC5EE3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D7986F-D70F-46A5-96F8-E3BE49E55C87}" type="slidenum">
              <a:rPr lang="en-US" altLang="en-US" sz="1300" smtClean="0">
                <a:latin typeface="Arial" panose="020B0604020202020204" pitchFamily="34" charset="0"/>
              </a:rPr>
              <a:pPr>
                <a:spcBef>
                  <a:spcPct val="0"/>
                </a:spcBef>
                <a:buClrTx/>
                <a:buFontTx/>
                <a:buNone/>
              </a:pPr>
              <a:t>118</a:t>
            </a:fld>
            <a:endParaRPr lang="en-US" altLang="en-US" sz="130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a:extLst>
              <a:ext uri="{FF2B5EF4-FFF2-40B4-BE49-F238E27FC236}">
                <a16:creationId xmlns:a16="http://schemas.microsoft.com/office/drawing/2014/main" id="{F7E5C20A-4A81-4934-8284-14662E87842B}"/>
              </a:ext>
            </a:extLst>
          </p:cNvPr>
          <p:cNvSpPr>
            <a:spLocks noGrp="1" noRot="1" noChangeAspect="1" noTextEdit="1"/>
          </p:cNvSpPr>
          <p:nvPr>
            <p:ph type="sldImg"/>
          </p:nvPr>
        </p:nvSpPr>
        <p:spPr>
          <a:ln/>
        </p:spPr>
      </p:sp>
      <p:sp>
        <p:nvSpPr>
          <p:cNvPr id="247811" name="Notes Placeholder 2">
            <a:extLst>
              <a:ext uri="{FF2B5EF4-FFF2-40B4-BE49-F238E27FC236}">
                <a16:creationId xmlns:a16="http://schemas.microsoft.com/office/drawing/2014/main" id="{EAB28BCE-9F0A-49AF-AA65-CAFDDE67BA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7812" name="Slide Number Placeholder 3">
            <a:extLst>
              <a:ext uri="{FF2B5EF4-FFF2-40B4-BE49-F238E27FC236}">
                <a16:creationId xmlns:a16="http://schemas.microsoft.com/office/drawing/2014/main" id="{ADDC9672-7914-4D5C-B758-D98196036AB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E53E80D-5BE3-428C-B9D1-DDDA5C775D1B}" type="slidenum">
              <a:rPr lang="en-US" altLang="en-US" sz="1300" smtClean="0">
                <a:latin typeface="Arial" panose="020B0604020202020204" pitchFamily="34" charset="0"/>
              </a:rPr>
              <a:pPr>
                <a:spcBef>
                  <a:spcPct val="0"/>
                </a:spcBef>
                <a:buClrTx/>
                <a:buFontTx/>
                <a:buNone/>
              </a:pPr>
              <a:t>119</a:t>
            </a:fld>
            <a:endParaRPr lang="en-US" altLang="en-US" sz="130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a:extLst>
              <a:ext uri="{FF2B5EF4-FFF2-40B4-BE49-F238E27FC236}">
                <a16:creationId xmlns:a16="http://schemas.microsoft.com/office/drawing/2014/main" id="{35BFDADE-7E56-424A-8475-EB76AF4D9D1D}"/>
              </a:ext>
            </a:extLst>
          </p:cNvPr>
          <p:cNvSpPr>
            <a:spLocks noGrp="1" noRot="1" noChangeAspect="1" noTextEdit="1"/>
          </p:cNvSpPr>
          <p:nvPr>
            <p:ph type="sldImg"/>
          </p:nvPr>
        </p:nvSpPr>
        <p:spPr>
          <a:ln/>
        </p:spPr>
      </p:sp>
      <p:sp>
        <p:nvSpPr>
          <p:cNvPr id="249859" name="Notes Placeholder 2">
            <a:extLst>
              <a:ext uri="{FF2B5EF4-FFF2-40B4-BE49-F238E27FC236}">
                <a16:creationId xmlns:a16="http://schemas.microsoft.com/office/drawing/2014/main" id="{155596AE-E691-49DC-95B3-43FE0E55F7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a:extLst>
              <a:ext uri="{FF2B5EF4-FFF2-40B4-BE49-F238E27FC236}">
                <a16:creationId xmlns:a16="http://schemas.microsoft.com/office/drawing/2014/main" id="{4342CC6B-DE16-4E3B-A596-BE8D89AD55A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444D16B-A021-4FD5-B68F-37391F86420F}" type="slidenum">
              <a:rPr lang="en-US" altLang="en-US" sz="1300" smtClean="0">
                <a:latin typeface="Arial" panose="020B0604020202020204" pitchFamily="34" charset="0"/>
              </a:rPr>
              <a:pPr>
                <a:spcBef>
                  <a:spcPct val="0"/>
                </a:spcBef>
                <a:buClrTx/>
                <a:buFontTx/>
                <a:buNone/>
              </a:pPr>
              <a:t>120</a:t>
            </a:fld>
            <a:endParaRPr lang="en-US" altLang="en-US" sz="130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547D244B-9FF3-41AB-9A4C-31B0621EF12D}"/>
              </a:ext>
            </a:extLst>
          </p:cNvPr>
          <p:cNvSpPr>
            <a:spLocks noGrp="1" noRot="1" noChangeAspect="1" noTextEdit="1"/>
          </p:cNvSpPr>
          <p:nvPr>
            <p:ph type="sldImg"/>
          </p:nvPr>
        </p:nvSpPr>
        <p:spPr>
          <a:ln/>
        </p:spPr>
      </p:sp>
      <p:sp>
        <p:nvSpPr>
          <p:cNvPr id="251907" name="Notes Placeholder 2">
            <a:extLst>
              <a:ext uri="{FF2B5EF4-FFF2-40B4-BE49-F238E27FC236}">
                <a16:creationId xmlns:a16="http://schemas.microsoft.com/office/drawing/2014/main" id="{183300C4-2B70-4682-9FE3-5B314629EE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a:extLst>
              <a:ext uri="{FF2B5EF4-FFF2-40B4-BE49-F238E27FC236}">
                <a16:creationId xmlns:a16="http://schemas.microsoft.com/office/drawing/2014/main" id="{DBC72EF7-4581-4764-9F7A-3946DB7D24A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DDC244D-CD0E-47D7-AC48-C94462F34C08}" type="slidenum">
              <a:rPr lang="en-US" altLang="en-US" sz="1300" smtClean="0">
                <a:latin typeface="Arial" panose="020B0604020202020204" pitchFamily="34" charset="0"/>
              </a:rPr>
              <a:pPr>
                <a:spcBef>
                  <a:spcPct val="0"/>
                </a:spcBef>
                <a:buClrTx/>
                <a:buFontTx/>
                <a:buNone/>
              </a:pPr>
              <a:t>121</a:t>
            </a:fld>
            <a:endParaRPr lang="en-US" altLang="en-US" sz="13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a:extLst>
              <a:ext uri="{FF2B5EF4-FFF2-40B4-BE49-F238E27FC236}">
                <a16:creationId xmlns:a16="http://schemas.microsoft.com/office/drawing/2014/main" id="{46E264FF-E93B-40C7-AE49-BFD37059182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CF86F9-C472-42B0-B34A-18A360E781E2}" type="slidenum">
              <a:rPr lang="en-US" altLang="en-US" sz="1300" smtClean="0"/>
              <a:pPr>
                <a:spcBef>
                  <a:spcPct val="0"/>
                </a:spcBef>
                <a:buClrTx/>
                <a:buFontTx/>
                <a:buNone/>
              </a:pPr>
              <a:t>13</a:t>
            </a:fld>
            <a:endParaRPr lang="en-US" altLang="en-US" sz="1300"/>
          </a:p>
        </p:txBody>
      </p:sp>
      <p:sp>
        <p:nvSpPr>
          <p:cNvPr id="30723" name="Rectangle 1">
            <a:extLst>
              <a:ext uri="{FF2B5EF4-FFF2-40B4-BE49-F238E27FC236}">
                <a16:creationId xmlns:a16="http://schemas.microsoft.com/office/drawing/2014/main" id="{54E58ACF-9C39-49F3-9287-E65C68127198}"/>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30724" name="Rectangle 2">
            <a:extLst>
              <a:ext uri="{FF2B5EF4-FFF2-40B4-BE49-F238E27FC236}">
                <a16:creationId xmlns:a16="http://schemas.microsoft.com/office/drawing/2014/main" id="{830143B6-0680-4D6A-9458-625DFB39EBE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a:extLst>
              <a:ext uri="{FF2B5EF4-FFF2-40B4-BE49-F238E27FC236}">
                <a16:creationId xmlns:a16="http://schemas.microsoft.com/office/drawing/2014/main" id="{E75C71C0-1771-42DC-95C4-1D5E19D70F6C}"/>
              </a:ext>
            </a:extLst>
          </p:cNvPr>
          <p:cNvSpPr>
            <a:spLocks noGrp="1" noRot="1" noChangeAspect="1" noTextEdit="1"/>
          </p:cNvSpPr>
          <p:nvPr>
            <p:ph type="sldImg"/>
          </p:nvPr>
        </p:nvSpPr>
        <p:spPr>
          <a:ln/>
        </p:spPr>
      </p:sp>
      <p:sp>
        <p:nvSpPr>
          <p:cNvPr id="253955" name="Notes Placeholder 2">
            <a:extLst>
              <a:ext uri="{FF2B5EF4-FFF2-40B4-BE49-F238E27FC236}">
                <a16:creationId xmlns:a16="http://schemas.microsoft.com/office/drawing/2014/main" id="{AFB4C021-FAC5-4825-85C5-C99416803C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3956" name="Slide Number Placeholder 3">
            <a:extLst>
              <a:ext uri="{FF2B5EF4-FFF2-40B4-BE49-F238E27FC236}">
                <a16:creationId xmlns:a16="http://schemas.microsoft.com/office/drawing/2014/main" id="{D43E299C-7A36-415F-93F3-08925D5CCD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7246A47-B216-4B4D-A126-1DC8FA75DF3E}" type="slidenum">
              <a:rPr lang="en-US" altLang="en-US" sz="1300" smtClean="0">
                <a:latin typeface="Arial" panose="020B0604020202020204" pitchFamily="34" charset="0"/>
              </a:rPr>
              <a:pPr>
                <a:spcBef>
                  <a:spcPct val="0"/>
                </a:spcBef>
                <a:buClrTx/>
                <a:buFontTx/>
                <a:buNone/>
              </a:pPr>
              <a:t>122</a:t>
            </a:fld>
            <a:endParaRPr lang="en-US" altLang="en-US" sz="130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38190D97-DF28-4834-B9A1-9C61B3C3D5B6}"/>
              </a:ext>
            </a:extLst>
          </p:cNvPr>
          <p:cNvSpPr>
            <a:spLocks noGrp="1" noRot="1" noChangeAspect="1" noTextEdit="1"/>
          </p:cNvSpPr>
          <p:nvPr>
            <p:ph type="sldImg"/>
          </p:nvPr>
        </p:nvSpPr>
        <p:spPr>
          <a:ln/>
        </p:spPr>
      </p:sp>
      <p:sp>
        <p:nvSpPr>
          <p:cNvPr id="256003" name="Notes Placeholder 2">
            <a:extLst>
              <a:ext uri="{FF2B5EF4-FFF2-40B4-BE49-F238E27FC236}">
                <a16:creationId xmlns:a16="http://schemas.microsoft.com/office/drawing/2014/main" id="{013C40A6-3A34-4C6A-BF69-9271F7E225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6004" name="Slide Number Placeholder 3">
            <a:extLst>
              <a:ext uri="{FF2B5EF4-FFF2-40B4-BE49-F238E27FC236}">
                <a16:creationId xmlns:a16="http://schemas.microsoft.com/office/drawing/2014/main" id="{EE2F22E6-D008-407F-8F07-E8143240AC5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8D2F304-68C0-4499-A576-2841E6EA3081}" type="slidenum">
              <a:rPr lang="en-US" altLang="en-US" sz="1300" smtClean="0">
                <a:latin typeface="Arial" panose="020B0604020202020204" pitchFamily="34" charset="0"/>
              </a:rPr>
              <a:pPr>
                <a:spcBef>
                  <a:spcPct val="0"/>
                </a:spcBef>
                <a:buClrTx/>
                <a:buFontTx/>
                <a:buNone/>
              </a:pPr>
              <a:t>123</a:t>
            </a:fld>
            <a:endParaRPr lang="en-US" altLang="en-US" sz="130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7CD1187B-87C8-442A-B2DA-574DA4B42189}"/>
              </a:ext>
            </a:extLst>
          </p:cNvPr>
          <p:cNvSpPr>
            <a:spLocks noGrp="1" noRot="1" noChangeAspect="1" noTextEdit="1"/>
          </p:cNvSpPr>
          <p:nvPr>
            <p:ph type="sldImg"/>
          </p:nvPr>
        </p:nvSpPr>
        <p:spPr>
          <a:ln/>
        </p:spPr>
      </p:sp>
      <p:sp>
        <p:nvSpPr>
          <p:cNvPr id="258051" name="Notes Placeholder 2">
            <a:extLst>
              <a:ext uri="{FF2B5EF4-FFF2-40B4-BE49-F238E27FC236}">
                <a16:creationId xmlns:a16="http://schemas.microsoft.com/office/drawing/2014/main" id="{60EC0FD6-6708-4070-B49B-C76CD4283B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8052" name="Slide Number Placeholder 3">
            <a:extLst>
              <a:ext uri="{FF2B5EF4-FFF2-40B4-BE49-F238E27FC236}">
                <a16:creationId xmlns:a16="http://schemas.microsoft.com/office/drawing/2014/main" id="{0590A952-DF58-43EA-A66F-18D32F8783D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58C3F5D-0504-47EC-B23D-40BCCB13D70A}" type="slidenum">
              <a:rPr lang="en-US" altLang="en-US" sz="1300" smtClean="0">
                <a:latin typeface="Arial" panose="020B0604020202020204" pitchFamily="34" charset="0"/>
              </a:rPr>
              <a:pPr>
                <a:spcBef>
                  <a:spcPct val="0"/>
                </a:spcBef>
                <a:buClrTx/>
                <a:buFontTx/>
                <a:buNone/>
              </a:pPr>
              <a:t>124</a:t>
            </a:fld>
            <a:endParaRPr lang="en-US" altLang="en-US" sz="130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858753EA-6F70-4E25-B99E-A258BFA95ACF}"/>
              </a:ext>
            </a:extLst>
          </p:cNvPr>
          <p:cNvSpPr>
            <a:spLocks noGrp="1" noRot="1" noChangeAspect="1" noTextEdit="1"/>
          </p:cNvSpPr>
          <p:nvPr>
            <p:ph type="sldImg"/>
          </p:nvPr>
        </p:nvSpPr>
        <p:spPr>
          <a:ln/>
        </p:spPr>
      </p:sp>
      <p:sp>
        <p:nvSpPr>
          <p:cNvPr id="260099" name="Notes Placeholder 2">
            <a:extLst>
              <a:ext uri="{FF2B5EF4-FFF2-40B4-BE49-F238E27FC236}">
                <a16:creationId xmlns:a16="http://schemas.microsoft.com/office/drawing/2014/main" id="{7563B5D2-30FC-4012-A1C1-2FB29DB56A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0100" name="Slide Number Placeholder 3">
            <a:extLst>
              <a:ext uri="{FF2B5EF4-FFF2-40B4-BE49-F238E27FC236}">
                <a16:creationId xmlns:a16="http://schemas.microsoft.com/office/drawing/2014/main" id="{0E171716-597B-4C8C-A90F-04295D4C078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83D36D-2C0F-4F13-B865-B40703F4952F}" type="slidenum">
              <a:rPr lang="en-US" altLang="en-US" sz="1300" smtClean="0">
                <a:latin typeface="Arial" panose="020B0604020202020204" pitchFamily="34" charset="0"/>
              </a:rPr>
              <a:pPr>
                <a:spcBef>
                  <a:spcPct val="0"/>
                </a:spcBef>
                <a:buClrTx/>
                <a:buFontTx/>
                <a:buNone/>
              </a:pPr>
              <a:t>125</a:t>
            </a:fld>
            <a:endParaRPr lang="en-US" altLang="en-US" sz="130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a:extLst>
              <a:ext uri="{FF2B5EF4-FFF2-40B4-BE49-F238E27FC236}">
                <a16:creationId xmlns:a16="http://schemas.microsoft.com/office/drawing/2014/main" id="{EC4B967E-6911-483A-952A-4912E16D2BDD}"/>
              </a:ext>
            </a:extLst>
          </p:cNvPr>
          <p:cNvSpPr>
            <a:spLocks noGrp="1" noRot="1" noChangeAspect="1" noTextEdit="1"/>
          </p:cNvSpPr>
          <p:nvPr>
            <p:ph type="sldImg"/>
          </p:nvPr>
        </p:nvSpPr>
        <p:spPr>
          <a:ln/>
        </p:spPr>
      </p:sp>
      <p:sp>
        <p:nvSpPr>
          <p:cNvPr id="262147" name="Notes Placeholder 2">
            <a:extLst>
              <a:ext uri="{FF2B5EF4-FFF2-40B4-BE49-F238E27FC236}">
                <a16:creationId xmlns:a16="http://schemas.microsoft.com/office/drawing/2014/main" id="{50131CE5-C495-45CA-BE3F-CA6B81320E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2148" name="Slide Number Placeholder 3">
            <a:extLst>
              <a:ext uri="{FF2B5EF4-FFF2-40B4-BE49-F238E27FC236}">
                <a16:creationId xmlns:a16="http://schemas.microsoft.com/office/drawing/2014/main" id="{9587AD1A-92A0-4593-8395-36F71A68C3F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596A98-AF56-46FD-A152-F1C50C3B0569}" type="slidenum">
              <a:rPr lang="en-US" altLang="en-US" sz="1300" smtClean="0">
                <a:latin typeface="Arial" panose="020B0604020202020204" pitchFamily="34" charset="0"/>
              </a:rPr>
              <a:pPr>
                <a:spcBef>
                  <a:spcPct val="0"/>
                </a:spcBef>
                <a:buClrTx/>
                <a:buFontTx/>
                <a:buNone/>
              </a:pPr>
              <a:t>126</a:t>
            </a:fld>
            <a:endParaRPr lang="en-US" altLang="en-US" sz="130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a:extLst>
              <a:ext uri="{FF2B5EF4-FFF2-40B4-BE49-F238E27FC236}">
                <a16:creationId xmlns:a16="http://schemas.microsoft.com/office/drawing/2014/main" id="{1B07B8BD-4D54-49A8-A415-423D4F20CB29}"/>
              </a:ext>
            </a:extLst>
          </p:cNvPr>
          <p:cNvSpPr>
            <a:spLocks noGrp="1" noRot="1" noChangeAspect="1" noTextEdit="1"/>
          </p:cNvSpPr>
          <p:nvPr>
            <p:ph type="sldImg"/>
          </p:nvPr>
        </p:nvSpPr>
        <p:spPr>
          <a:ln/>
        </p:spPr>
      </p:sp>
      <p:sp>
        <p:nvSpPr>
          <p:cNvPr id="264195" name="Notes Placeholder 2">
            <a:extLst>
              <a:ext uri="{FF2B5EF4-FFF2-40B4-BE49-F238E27FC236}">
                <a16:creationId xmlns:a16="http://schemas.microsoft.com/office/drawing/2014/main" id="{339C9A39-68F8-415D-8A78-DA79D198BF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4196" name="Slide Number Placeholder 3">
            <a:extLst>
              <a:ext uri="{FF2B5EF4-FFF2-40B4-BE49-F238E27FC236}">
                <a16:creationId xmlns:a16="http://schemas.microsoft.com/office/drawing/2014/main" id="{91859538-04EC-47FA-B938-120809BD55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45E8DE2-33D2-4F0E-B31D-5F2C5152DB74}" type="slidenum">
              <a:rPr lang="en-US" altLang="en-US" sz="1300" smtClean="0">
                <a:latin typeface="Arial" panose="020B0604020202020204" pitchFamily="34" charset="0"/>
              </a:rPr>
              <a:pPr>
                <a:spcBef>
                  <a:spcPct val="0"/>
                </a:spcBef>
                <a:buClrTx/>
                <a:buFontTx/>
                <a:buNone/>
              </a:pPr>
              <a:t>127</a:t>
            </a:fld>
            <a:endParaRPr lang="en-US" altLang="en-US" sz="130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a:extLst>
              <a:ext uri="{FF2B5EF4-FFF2-40B4-BE49-F238E27FC236}">
                <a16:creationId xmlns:a16="http://schemas.microsoft.com/office/drawing/2014/main" id="{9D0CA8E7-B071-4DA2-AAF7-06C62ECB9614}"/>
              </a:ext>
            </a:extLst>
          </p:cNvPr>
          <p:cNvSpPr>
            <a:spLocks noGrp="1" noRot="1" noChangeAspect="1" noTextEdit="1"/>
          </p:cNvSpPr>
          <p:nvPr>
            <p:ph type="sldImg"/>
          </p:nvPr>
        </p:nvSpPr>
        <p:spPr>
          <a:ln/>
        </p:spPr>
      </p:sp>
      <p:sp>
        <p:nvSpPr>
          <p:cNvPr id="266243" name="Notes Placeholder 2">
            <a:extLst>
              <a:ext uri="{FF2B5EF4-FFF2-40B4-BE49-F238E27FC236}">
                <a16:creationId xmlns:a16="http://schemas.microsoft.com/office/drawing/2014/main" id="{AB49181E-2C2C-467E-B4BA-98CCF0B552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a:extLst>
              <a:ext uri="{FF2B5EF4-FFF2-40B4-BE49-F238E27FC236}">
                <a16:creationId xmlns:a16="http://schemas.microsoft.com/office/drawing/2014/main" id="{AB43E3CC-9CD3-44AD-8B86-5DF7C1DF8DD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9690341-827A-4258-9C62-C4FCE55EC4EB}" type="slidenum">
              <a:rPr lang="en-US" altLang="en-US" sz="1300" smtClean="0">
                <a:latin typeface="Arial" panose="020B0604020202020204" pitchFamily="34" charset="0"/>
              </a:rPr>
              <a:pPr>
                <a:spcBef>
                  <a:spcPct val="0"/>
                </a:spcBef>
                <a:buClrTx/>
                <a:buFontTx/>
                <a:buNone/>
              </a:pPr>
              <a:t>128</a:t>
            </a:fld>
            <a:endParaRPr lang="en-US" altLang="en-US" sz="130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8290" name="Rectangle 8">
            <a:extLst>
              <a:ext uri="{FF2B5EF4-FFF2-40B4-BE49-F238E27FC236}">
                <a16:creationId xmlns:a16="http://schemas.microsoft.com/office/drawing/2014/main" id="{B49B48BB-2308-43BF-A2FA-3B20CB2B9D1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71D8C4-776B-4E1D-8A9A-0F5D8C941D5E}" type="slidenum">
              <a:rPr lang="en-US" altLang="en-US" sz="1300" smtClean="0">
                <a:latin typeface="Arial" panose="020B0604020202020204" pitchFamily="34" charset="0"/>
              </a:rPr>
              <a:pPr>
                <a:spcBef>
                  <a:spcPct val="0"/>
                </a:spcBef>
                <a:buClrTx/>
                <a:buFontTx/>
                <a:buNone/>
              </a:pPr>
              <a:t>129</a:t>
            </a:fld>
            <a:endParaRPr lang="en-US" altLang="en-US" sz="1300">
              <a:latin typeface="Arial" panose="020B0604020202020204" pitchFamily="34" charset="0"/>
            </a:endParaRPr>
          </a:p>
        </p:txBody>
      </p:sp>
      <p:sp>
        <p:nvSpPr>
          <p:cNvPr id="268291" name="Rectangle 1">
            <a:extLst>
              <a:ext uri="{FF2B5EF4-FFF2-40B4-BE49-F238E27FC236}">
                <a16:creationId xmlns:a16="http://schemas.microsoft.com/office/drawing/2014/main" id="{1927BAB7-5040-446F-AAD9-2ADE9185F74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8292" name="Rectangle 2">
            <a:extLst>
              <a:ext uri="{FF2B5EF4-FFF2-40B4-BE49-F238E27FC236}">
                <a16:creationId xmlns:a16="http://schemas.microsoft.com/office/drawing/2014/main" id="{0D286182-31AF-4C1C-BFD6-338D84C02460}"/>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268293" name="Text Box 3">
            <a:extLst>
              <a:ext uri="{FF2B5EF4-FFF2-40B4-BE49-F238E27FC236}">
                <a16:creationId xmlns:a16="http://schemas.microsoft.com/office/drawing/2014/main" id="{4DF86051-981E-465E-8342-65D05E7287A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72AF73F2-C54E-4763-BEB6-9431860E5F43}" type="slidenum">
              <a:rPr lang="en-US" altLang="en-US">
                <a:latin typeface="Arial" panose="020B0604020202020204" pitchFamily="34" charset="0"/>
                <a:ea typeface="Microsoft YaHei" panose="020B0503020204020204" pitchFamily="34" charset="-122"/>
              </a:rPr>
              <a:pPr algn="r" eaLnBrk="1" hangingPunct="1">
                <a:spcBef>
                  <a:spcPct val="0"/>
                </a:spcBef>
              </a:pPr>
              <a:t>129</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a:extLst>
              <a:ext uri="{FF2B5EF4-FFF2-40B4-BE49-F238E27FC236}">
                <a16:creationId xmlns:a16="http://schemas.microsoft.com/office/drawing/2014/main" id="{ED702D32-C7C4-4F7A-B131-9278C7565DF6}"/>
              </a:ext>
            </a:extLst>
          </p:cNvPr>
          <p:cNvSpPr>
            <a:spLocks noGrp="1" noRot="1" noChangeAspect="1" noTextEdit="1"/>
          </p:cNvSpPr>
          <p:nvPr>
            <p:ph type="sldImg"/>
          </p:nvPr>
        </p:nvSpPr>
        <p:spPr>
          <a:ln/>
        </p:spPr>
      </p:sp>
      <p:sp>
        <p:nvSpPr>
          <p:cNvPr id="270339" name="Notes Placeholder 2">
            <a:extLst>
              <a:ext uri="{FF2B5EF4-FFF2-40B4-BE49-F238E27FC236}">
                <a16:creationId xmlns:a16="http://schemas.microsoft.com/office/drawing/2014/main" id="{D5B74BA3-CA28-44CC-AC34-D4BCCB2AEB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0340" name="Slide Number Placeholder 3">
            <a:extLst>
              <a:ext uri="{FF2B5EF4-FFF2-40B4-BE49-F238E27FC236}">
                <a16:creationId xmlns:a16="http://schemas.microsoft.com/office/drawing/2014/main" id="{FFF4271B-7EE9-4265-BC07-A8E52D81481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189EF78-0BA5-4005-BF74-00908886B511}" type="slidenum">
              <a:rPr lang="en-US" altLang="en-US" sz="1300" smtClean="0">
                <a:latin typeface="Arial" panose="020B0604020202020204" pitchFamily="34" charset="0"/>
              </a:rPr>
              <a:pPr>
                <a:spcBef>
                  <a:spcPct val="0"/>
                </a:spcBef>
                <a:buClrTx/>
                <a:buFontTx/>
                <a:buNone/>
              </a:pPr>
              <a:t>130</a:t>
            </a:fld>
            <a:endParaRPr lang="en-US" altLang="en-US" sz="1300">
              <a:latin typeface="Arial" panose="020B0604020202020204"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a:extLst>
              <a:ext uri="{FF2B5EF4-FFF2-40B4-BE49-F238E27FC236}">
                <a16:creationId xmlns:a16="http://schemas.microsoft.com/office/drawing/2014/main" id="{E84729E2-C296-438E-9794-7861027CF538}"/>
              </a:ext>
            </a:extLst>
          </p:cNvPr>
          <p:cNvSpPr>
            <a:spLocks noGrp="1" noRot="1" noChangeAspect="1" noTextEdit="1"/>
          </p:cNvSpPr>
          <p:nvPr>
            <p:ph type="sldImg"/>
          </p:nvPr>
        </p:nvSpPr>
        <p:spPr>
          <a:ln/>
        </p:spPr>
      </p:sp>
      <p:sp>
        <p:nvSpPr>
          <p:cNvPr id="272387" name="Notes Placeholder 2">
            <a:extLst>
              <a:ext uri="{FF2B5EF4-FFF2-40B4-BE49-F238E27FC236}">
                <a16:creationId xmlns:a16="http://schemas.microsoft.com/office/drawing/2014/main" id="{6C8EC5A0-11DF-48C1-B449-E386504053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2388" name="Slide Number Placeholder 3">
            <a:extLst>
              <a:ext uri="{FF2B5EF4-FFF2-40B4-BE49-F238E27FC236}">
                <a16:creationId xmlns:a16="http://schemas.microsoft.com/office/drawing/2014/main" id="{89D8313F-0084-48DA-A877-34961E02100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4733877-EBF1-4DE2-9A91-E23186F28651}" type="slidenum">
              <a:rPr lang="en-US" altLang="en-US" sz="1300" smtClean="0">
                <a:latin typeface="Arial" panose="020B0604020202020204" pitchFamily="34" charset="0"/>
              </a:rPr>
              <a:pPr>
                <a:spcBef>
                  <a:spcPct val="0"/>
                </a:spcBef>
                <a:buClrTx/>
                <a:buFontTx/>
                <a:buNone/>
              </a:pPr>
              <a:t>131</a:t>
            </a:fld>
            <a:endParaRPr lang="en-US" altLang="en-US" sz="13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a:extLst>
              <a:ext uri="{FF2B5EF4-FFF2-40B4-BE49-F238E27FC236}">
                <a16:creationId xmlns:a16="http://schemas.microsoft.com/office/drawing/2014/main" id="{8144349A-B15F-47AD-8EF5-C804BD3B1D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578CD4C-0ADC-4A75-BC26-4996F99A5A00}" type="slidenum">
              <a:rPr lang="en-US" altLang="en-US" sz="1300" smtClean="0"/>
              <a:pPr>
                <a:spcBef>
                  <a:spcPct val="0"/>
                </a:spcBef>
                <a:buClrTx/>
                <a:buFontTx/>
                <a:buNone/>
              </a:pPr>
              <a:t>14</a:t>
            </a:fld>
            <a:endParaRPr lang="en-US" altLang="en-US" sz="1300"/>
          </a:p>
        </p:txBody>
      </p:sp>
      <p:sp>
        <p:nvSpPr>
          <p:cNvPr id="32771" name="Rectangle 1">
            <a:extLst>
              <a:ext uri="{FF2B5EF4-FFF2-40B4-BE49-F238E27FC236}">
                <a16:creationId xmlns:a16="http://schemas.microsoft.com/office/drawing/2014/main" id="{CD8D7122-8BA3-46D0-935E-02EF0A4D677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772" name="Rectangle 2">
            <a:extLst>
              <a:ext uri="{FF2B5EF4-FFF2-40B4-BE49-F238E27FC236}">
                <a16:creationId xmlns:a16="http://schemas.microsoft.com/office/drawing/2014/main" id="{6BBCE614-7E99-4FA3-A0B5-D238177AD638}"/>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6935027D-D144-4F20-85E7-3B6616EC3903}"/>
              </a:ext>
            </a:extLst>
          </p:cNvPr>
          <p:cNvSpPr>
            <a:spLocks noGrp="1" noRot="1" noChangeAspect="1" noTextEdit="1"/>
          </p:cNvSpPr>
          <p:nvPr>
            <p:ph type="sldImg"/>
          </p:nvPr>
        </p:nvSpPr>
        <p:spPr>
          <a:ln/>
        </p:spPr>
      </p:sp>
      <p:sp>
        <p:nvSpPr>
          <p:cNvPr id="274435" name="Notes Placeholder 2">
            <a:extLst>
              <a:ext uri="{FF2B5EF4-FFF2-40B4-BE49-F238E27FC236}">
                <a16:creationId xmlns:a16="http://schemas.microsoft.com/office/drawing/2014/main" id="{535CCB1C-0F8C-445B-B5FB-50EC361C08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2AE23C90-3F01-4111-8C63-E39E7A168D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7DD2D9-EE9E-4D0C-80EA-99EBCD2737F8}" type="slidenum">
              <a:rPr lang="en-US" altLang="en-US" sz="1300" smtClean="0">
                <a:latin typeface="Arial" panose="020B0604020202020204" pitchFamily="34" charset="0"/>
              </a:rPr>
              <a:pPr>
                <a:spcBef>
                  <a:spcPct val="0"/>
                </a:spcBef>
                <a:buClrTx/>
                <a:buFontTx/>
                <a:buNone/>
              </a:pPr>
              <a:t>132</a:t>
            </a:fld>
            <a:endParaRPr lang="en-US" altLang="en-US" sz="1300">
              <a:latin typeface="Arial" panose="020B0604020202020204" pitchFamily="34" charset="0"/>
            </a:endParaRPr>
          </a:p>
        </p:txBody>
      </p:sp>
    </p:spTree>
    <p:extLst>
      <p:ext uri="{BB962C8B-B14F-4D97-AF65-F5344CB8AC3E}">
        <p14:creationId xmlns:p14="http://schemas.microsoft.com/office/powerpoint/2010/main" val="287248905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6935027D-D144-4F20-85E7-3B6616EC3903}"/>
              </a:ext>
            </a:extLst>
          </p:cNvPr>
          <p:cNvSpPr>
            <a:spLocks noGrp="1" noRot="1" noChangeAspect="1" noTextEdit="1"/>
          </p:cNvSpPr>
          <p:nvPr>
            <p:ph type="sldImg"/>
          </p:nvPr>
        </p:nvSpPr>
        <p:spPr>
          <a:ln/>
        </p:spPr>
      </p:sp>
      <p:sp>
        <p:nvSpPr>
          <p:cNvPr id="274435" name="Notes Placeholder 2">
            <a:extLst>
              <a:ext uri="{FF2B5EF4-FFF2-40B4-BE49-F238E27FC236}">
                <a16:creationId xmlns:a16="http://schemas.microsoft.com/office/drawing/2014/main" id="{535CCB1C-0F8C-445B-B5FB-50EC361C08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2AE23C90-3F01-4111-8C63-E39E7A168D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7DD2D9-EE9E-4D0C-80EA-99EBCD2737F8}" type="slidenum">
              <a:rPr lang="en-US" altLang="en-US" sz="1300" smtClean="0">
                <a:latin typeface="Arial" panose="020B0604020202020204" pitchFamily="34" charset="0"/>
              </a:rPr>
              <a:pPr>
                <a:spcBef>
                  <a:spcPct val="0"/>
                </a:spcBef>
                <a:buClrTx/>
                <a:buFontTx/>
                <a:buNone/>
              </a:pPr>
              <a:t>133</a:t>
            </a:fld>
            <a:endParaRPr lang="en-US" altLang="en-US" sz="1300">
              <a:latin typeface="Arial" panose="020B0604020202020204" pitchFamily="34" charset="0"/>
            </a:endParaRPr>
          </a:p>
        </p:txBody>
      </p:sp>
    </p:spTree>
    <p:extLst>
      <p:ext uri="{BB962C8B-B14F-4D97-AF65-F5344CB8AC3E}">
        <p14:creationId xmlns:p14="http://schemas.microsoft.com/office/powerpoint/2010/main" val="6163777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6935027D-D144-4F20-85E7-3B6616EC3903}"/>
              </a:ext>
            </a:extLst>
          </p:cNvPr>
          <p:cNvSpPr>
            <a:spLocks noGrp="1" noRot="1" noChangeAspect="1" noTextEdit="1"/>
          </p:cNvSpPr>
          <p:nvPr>
            <p:ph type="sldImg"/>
          </p:nvPr>
        </p:nvSpPr>
        <p:spPr>
          <a:ln/>
        </p:spPr>
      </p:sp>
      <p:sp>
        <p:nvSpPr>
          <p:cNvPr id="274435" name="Notes Placeholder 2">
            <a:extLst>
              <a:ext uri="{FF2B5EF4-FFF2-40B4-BE49-F238E27FC236}">
                <a16:creationId xmlns:a16="http://schemas.microsoft.com/office/drawing/2014/main" id="{535CCB1C-0F8C-445B-B5FB-50EC361C08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2AE23C90-3F01-4111-8C63-E39E7A168D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7DD2D9-EE9E-4D0C-80EA-99EBCD2737F8}" type="slidenum">
              <a:rPr lang="en-US" altLang="en-US" sz="1300" smtClean="0">
                <a:latin typeface="Arial" panose="020B0604020202020204" pitchFamily="34" charset="0"/>
              </a:rPr>
              <a:pPr>
                <a:spcBef>
                  <a:spcPct val="0"/>
                </a:spcBef>
                <a:buClrTx/>
                <a:buFontTx/>
                <a:buNone/>
              </a:pPr>
              <a:t>134</a:t>
            </a:fld>
            <a:endParaRPr lang="en-US" altLang="en-US" sz="1300">
              <a:latin typeface="Arial" panose="020B0604020202020204" pitchFamily="34" charset="0"/>
            </a:endParaRPr>
          </a:p>
        </p:txBody>
      </p:sp>
    </p:spTree>
    <p:extLst>
      <p:ext uri="{BB962C8B-B14F-4D97-AF65-F5344CB8AC3E}">
        <p14:creationId xmlns:p14="http://schemas.microsoft.com/office/powerpoint/2010/main" val="27385498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82" name="Rectangle 8">
            <a:extLst>
              <a:ext uri="{FF2B5EF4-FFF2-40B4-BE49-F238E27FC236}">
                <a16:creationId xmlns:a16="http://schemas.microsoft.com/office/drawing/2014/main" id="{F2C24100-1F43-470A-9989-B75B29E59CB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4FE905-152B-4A1D-810E-51DA7069CF31}" type="slidenum">
              <a:rPr lang="en-US" altLang="en-US" sz="1300" smtClean="0">
                <a:latin typeface="Arial" panose="020B0604020202020204" pitchFamily="34" charset="0"/>
              </a:rPr>
              <a:pPr>
                <a:spcBef>
                  <a:spcPct val="0"/>
                </a:spcBef>
                <a:buClrTx/>
                <a:buFontTx/>
                <a:buNone/>
              </a:pPr>
              <a:t>135</a:t>
            </a:fld>
            <a:endParaRPr lang="en-US" altLang="en-US" sz="1300">
              <a:latin typeface="Arial" panose="020B0604020202020204" pitchFamily="34" charset="0"/>
            </a:endParaRPr>
          </a:p>
        </p:txBody>
      </p:sp>
      <p:sp>
        <p:nvSpPr>
          <p:cNvPr id="276483" name="Rectangle 1">
            <a:extLst>
              <a:ext uri="{FF2B5EF4-FFF2-40B4-BE49-F238E27FC236}">
                <a16:creationId xmlns:a16="http://schemas.microsoft.com/office/drawing/2014/main" id="{AB385B69-C3CA-4C73-AC4D-AC62DDDE7CA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76484" name="Rectangle 2">
            <a:extLst>
              <a:ext uri="{FF2B5EF4-FFF2-40B4-BE49-F238E27FC236}">
                <a16:creationId xmlns:a16="http://schemas.microsoft.com/office/drawing/2014/main" id="{2019B8B3-D21F-459E-986C-B3D89AB9179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276485" name="Text Box 3">
            <a:extLst>
              <a:ext uri="{FF2B5EF4-FFF2-40B4-BE49-F238E27FC236}">
                <a16:creationId xmlns:a16="http://schemas.microsoft.com/office/drawing/2014/main" id="{8279CB2D-2F2B-4514-B40F-9731A92CBE0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A23676-3FFD-45D3-B9D7-8C2CFB5A501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Slide Image Placeholder 1">
            <a:extLst>
              <a:ext uri="{FF2B5EF4-FFF2-40B4-BE49-F238E27FC236}">
                <a16:creationId xmlns:a16="http://schemas.microsoft.com/office/drawing/2014/main" id="{E20A2BF8-2049-4FDB-B76F-8CE5EAC03717}"/>
              </a:ext>
            </a:extLst>
          </p:cNvPr>
          <p:cNvSpPr>
            <a:spLocks noGrp="1" noRot="1" noChangeAspect="1" noTextEdit="1"/>
          </p:cNvSpPr>
          <p:nvPr>
            <p:ph type="sldImg"/>
          </p:nvPr>
        </p:nvSpPr>
        <p:spPr>
          <a:ln/>
        </p:spPr>
      </p:sp>
      <p:sp>
        <p:nvSpPr>
          <p:cNvPr id="604163" name="Notes Placeholder 2">
            <a:extLst>
              <a:ext uri="{FF2B5EF4-FFF2-40B4-BE49-F238E27FC236}">
                <a16:creationId xmlns:a16="http://schemas.microsoft.com/office/drawing/2014/main" id="{C11F8036-E228-463D-A82F-6E90E8413F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04164" name="Slide Number Placeholder 3">
            <a:extLst>
              <a:ext uri="{FF2B5EF4-FFF2-40B4-BE49-F238E27FC236}">
                <a16:creationId xmlns:a16="http://schemas.microsoft.com/office/drawing/2014/main" id="{C54EC257-9CDE-4911-8DC2-61B8C00EE5B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0A2863A-BE7B-4FD7-8DA5-FE3F872B2E68}" type="slidenum">
              <a:rPr lang="en-US" altLang="en-US" sz="1300" smtClean="0">
                <a:latin typeface="Arial" panose="020B0604020202020204" pitchFamily="34" charset="0"/>
              </a:rPr>
              <a:pPr>
                <a:spcBef>
                  <a:spcPct val="0"/>
                </a:spcBef>
                <a:buClrTx/>
                <a:buFontTx/>
                <a:buNone/>
              </a:pPr>
              <a:t>136</a:t>
            </a:fld>
            <a:endParaRPr lang="en-US" altLang="en-US" sz="1300">
              <a:latin typeface="Arial" panose="020B0604020202020204" pitchFamily="34" charset="0"/>
            </a:endParaRPr>
          </a:p>
        </p:txBody>
      </p:sp>
    </p:spTree>
    <p:extLst>
      <p:ext uri="{BB962C8B-B14F-4D97-AF65-F5344CB8AC3E}">
        <p14:creationId xmlns:p14="http://schemas.microsoft.com/office/powerpoint/2010/main" val="25960495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6210" name="Rectangle 8">
            <a:extLst>
              <a:ext uri="{FF2B5EF4-FFF2-40B4-BE49-F238E27FC236}">
                <a16:creationId xmlns:a16="http://schemas.microsoft.com/office/drawing/2014/main" id="{8E6DBF55-076C-4059-B33D-3136160898D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CA34871-958F-4474-96E7-6231BCA1BB2F}" type="slidenum">
              <a:rPr lang="en-US" altLang="en-US" sz="1300" smtClean="0">
                <a:latin typeface="Arial" panose="020B0604020202020204" pitchFamily="34" charset="0"/>
              </a:rPr>
              <a:pPr>
                <a:spcBef>
                  <a:spcPct val="0"/>
                </a:spcBef>
                <a:buClrTx/>
                <a:buFontTx/>
                <a:buNone/>
              </a:pPr>
              <a:t>137</a:t>
            </a:fld>
            <a:endParaRPr lang="en-US" altLang="en-US" sz="1300">
              <a:latin typeface="Arial" panose="020B0604020202020204" pitchFamily="34" charset="0"/>
            </a:endParaRPr>
          </a:p>
        </p:txBody>
      </p:sp>
      <p:sp>
        <p:nvSpPr>
          <p:cNvPr id="606211" name="Rectangle 1">
            <a:extLst>
              <a:ext uri="{FF2B5EF4-FFF2-40B4-BE49-F238E27FC236}">
                <a16:creationId xmlns:a16="http://schemas.microsoft.com/office/drawing/2014/main" id="{C9385AAE-A02B-4845-BA09-29459C834AE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606212" name="Rectangle 2">
            <a:extLst>
              <a:ext uri="{FF2B5EF4-FFF2-40B4-BE49-F238E27FC236}">
                <a16:creationId xmlns:a16="http://schemas.microsoft.com/office/drawing/2014/main" id="{492FFC96-83B5-48CC-BA10-50557D9C518E}"/>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606213" name="Text Box 3">
            <a:extLst>
              <a:ext uri="{FF2B5EF4-FFF2-40B4-BE49-F238E27FC236}">
                <a16:creationId xmlns:a16="http://schemas.microsoft.com/office/drawing/2014/main" id="{6F000A9D-D419-4312-8296-DC4D848DE146}"/>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B9EE591-7140-4A90-8264-14CF735E4F5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5432485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Slide Image Placeholder 1">
            <a:extLst>
              <a:ext uri="{FF2B5EF4-FFF2-40B4-BE49-F238E27FC236}">
                <a16:creationId xmlns:a16="http://schemas.microsoft.com/office/drawing/2014/main" id="{7289B6E4-3EBA-44A0-B262-9E5ED993715A}"/>
              </a:ext>
            </a:extLst>
          </p:cNvPr>
          <p:cNvSpPr>
            <a:spLocks noGrp="1" noRot="1" noChangeAspect="1" noTextEdit="1"/>
          </p:cNvSpPr>
          <p:nvPr>
            <p:ph type="sldImg"/>
          </p:nvPr>
        </p:nvSpPr>
        <p:spPr>
          <a:ln/>
        </p:spPr>
      </p:sp>
      <p:sp>
        <p:nvSpPr>
          <p:cNvPr id="608259" name="Notes Placeholder 2">
            <a:extLst>
              <a:ext uri="{FF2B5EF4-FFF2-40B4-BE49-F238E27FC236}">
                <a16:creationId xmlns:a16="http://schemas.microsoft.com/office/drawing/2014/main" id="{0CB881D3-CE7D-4AEC-B955-02E46D689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08260" name="Slide Number Placeholder 3">
            <a:extLst>
              <a:ext uri="{FF2B5EF4-FFF2-40B4-BE49-F238E27FC236}">
                <a16:creationId xmlns:a16="http://schemas.microsoft.com/office/drawing/2014/main" id="{9AE03DB7-CDDF-4133-83E8-72B9088D1AD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5094BB-B113-418A-875A-10A60A3DB28E}" type="slidenum">
              <a:rPr lang="en-US" altLang="en-US" sz="1300" smtClean="0">
                <a:latin typeface="Arial" panose="020B0604020202020204" pitchFamily="34" charset="0"/>
              </a:rPr>
              <a:pPr>
                <a:spcBef>
                  <a:spcPct val="0"/>
                </a:spcBef>
                <a:buClrTx/>
                <a:buFontTx/>
                <a:buNone/>
              </a:pPr>
              <a:t>138</a:t>
            </a:fld>
            <a:endParaRPr lang="en-US" altLang="en-US" sz="1300">
              <a:latin typeface="Arial" panose="020B0604020202020204" pitchFamily="34" charset="0"/>
            </a:endParaRPr>
          </a:p>
        </p:txBody>
      </p:sp>
    </p:spTree>
    <p:extLst>
      <p:ext uri="{BB962C8B-B14F-4D97-AF65-F5344CB8AC3E}">
        <p14:creationId xmlns:p14="http://schemas.microsoft.com/office/powerpoint/2010/main" val="37623677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Slide Image Placeholder 1">
            <a:extLst>
              <a:ext uri="{FF2B5EF4-FFF2-40B4-BE49-F238E27FC236}">
                <a16:creationId xmlns:a16="http://schemas.microsoft.com/office/drawing/2014/main" id="{625955E4-8A05-43E8-BD55-42138B9B7C1E}"/>
              </a:ext>
            </a:extLst>
          </p:cNvPr>
          <p:cNvSpPr>
            <a:spLocks noGrp="1" noRot="1" noChangeAspect="1" noTextEdit="1"/>
          </p:cNvSpPr>
          <p:nvPr>
            <p:ph type="sldImg"/>
          </p:nvPr>
        </p:nvSpPr>
        <p:spPr>
          <a:ln/>
        </p:spPr>
      </p:sp>
      <p:sp>
        <p:nvSpPr>
          <p:cNvPr id="610307" name="Notes Placeholder 2">
            <a:extLst>
              <a:ext uri="{FF2B5EF4-FFF2-40B4-BE49-F238E27FC236}">
                <a16:creationId xmlns:a16="http://schemas.microsoft.com/office/drawing/2014/main" id="{C49AAE04-AA47-441A-B604-05C4B10D3F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0308" name="Slide Number Placeholder 3">
            <a:extLst>
              <a:ext uri="{FF2B5EF4-FFF2-40B4-BE49-F238E27FC236}">
                <a16:creationId xmlns:a16="http://schemas.microsoft.com/office/drawing/2014/main" id="{B222743E-1D6D-4713-A561-47A61B59651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D63C2D-75EA-4F2A-81B8-E945C4ED6D14}" type="slidenum">
              <a:rPr lang="en-US" altLang="en-US" sz="1300" smtClean="0">
                <a:latin typeface="Arial" panose="020B0604020202020204" pitchFamily="34" charset="0"/>
              </a:rPr>
              <a:pPr>
                <a:spcBef>
                  <a:spcPct val="0"/>
                </a:spcBef>
                <a:buClrTx/>
                <a:buFontTx/>
                <a:buNone/>
              </a:pPr>
              <a:t>139</a:t>
            </a:fld>
            <a:endParaRPr lang="en-US" altLang="en-US" sz="1300">
              <a:latin typeface="Arial" panose="020B0604020202020204" pitchFamily="34" charset="0"/>
            </a:endParaRPr>
          </a:p>
        </p:txBody>
      </p:sp>
    </p:spTree>
    <p:extLst>
      <p:ext uri="{BB962C8B-B14F-4D97-AF65-F5344CB8AC3E}">
        <p14:creationId xmlns:p14="http://schemas.microsoft.com/office/powerpoint/2010/main" val="27104550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Slide Image Placeholder 1">
            <a:extLst>
              <a:ext uri="{FF2B5EF4-FFF2-40B4-BE49-F238E27FC236}">
                <a16:creationId xmlns:a16="http://schemas.microsoft.com/office/drawing/2014/main" id="{A00DDC35-5B62-40B9-A143-5001B1C3BD06}"/>
              </a:ext>
            </a:extLst>
          </p:cNvPr>
          <p:cNvSpPr>
            <a:spLocks noGrp="1" noRot="1" noChangeAspect="1" noTextEdit="1"/>
          </p:cNvSpPr>
          <p:nvPr>
            <p:ph type="sldImg"/>
          </p:nvPr>
        </p:nvSpPr>
        <p:spPr>
          <a:ln/>
        </p:spPr>
      </p:sp>
      <p:sp>
        <p:nvSpPr>
          <p:cNvPr id="612355" name="Notes Placeholder 2">
            <a:extLst>
              <a:ext uri="{FF2B5EF4-FFF2-40B4-BE49-F238E27FC236}">
                <a16:creationId xmlns:a16="http://schemas.microsoft.com/office/drawing/2014/main" id="{4BF4239D-28F3-4A72-BC0F-4C243AF449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2356" name="Slide Number Placeholder 3">
            <a:extLst>
              <a:ext uri="{FF2B5EF4-FFF2-40B4-BE49-F238E27FC236}">
                <a16:creationId xmlns:a16="http://schemas.microsoft.com/office/drawing/2014/main" id="{697ED0A0-3B7C-497B-9638-D2743F7E6DF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E1383EF-D63E-46F5-9A61-36CB2B36954E}" type="slidenum">
              <a:rPr lang="en-US" altLang="en-US" sz="1300" smtClean="0">
                <a:latin typeface="Arial" panose="020B0604020202020204" pitchFamily="34" charset="0"/>
              </a:rPr>
              <a:pPr>
                <a:spcBef>
                  <a:spcPct val="0"/>
                </a:spcBef>
                <a:buClrTx/>
                <a:buFontTx/>
                <a:buNone/>
              </a:pPr>
              <a:t>140</a:t>
            </a:fld>
            <a:endParaRPr lang="en-US" altLang="en-US" sz="1300">
              <a:latin typeface="Arial" panose="020B0604020202020204" pitchFamily="34" charset="0"/>
            </a:endParaRPr>
          </a:p>
        </p:txBody>
      </p:sp>
    </p:spTree>
    <p:extLst>
      <p:ext uri="{BB962C8B-B14F-4D97-AF65-F5344CB8AC3E}">
        <p14:creationId xmlns:p14="http://schemas.microsoft.com/office/powerpoint/2010/main" val="20318741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Slide Image Placeholder 1">
            <a:extLst>
              <a:ext uri="{FF2B5EF4-FFF2-40B4-BE49-F238E27FC236}">
                <a16:creationId xmlns:a16="http://schemas.microsoft.com/office/drawing/2014/main" id="{B6A221F0-3D42-4E66-AF88-4F9F1E520C04}"/>
              </a:ext>
            </a:extLst>
          </p:cNvPr>
          <p:cNvSpPr>
            <a:spLocks noGrp="1" noRot="1" noChangeAspect="1" noTextEdit="1"/>
          </p:cNvSpPr>
          <p:nvPr>
            <p:ph type="sldImg"/>
          </p:nvPr>
        </p:nvSpPr>
        <p:spPr>
          <a:ln/>
        </p:spPr>
      </p:sp>
      <p:sp>
        <p:nvSpPr>
          <p:cNvPr id="614403" name="Notes Placeholder 2">
            <a:extLst>
              <a:ext uri="{FF2B5EF4-FFF2-40B4-BE49-F238E27FC236}">
                <a16:creationId xmlns:a16="http://schemas.microsoft.com/office/drawing/2014/main" id="{296113FC-EF16-4DD4-A87B-9AB511EB2B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4404" name="Slide Number Placeholder 3">
            <a:extLst>
              <a:ext uri="{FF2B5EF4-FFF2-40B4-BE49-F238E27FC236}">
                <a16:creationId xmlns:a16="http://schemas.microsoft.com/office/drawing/2014/main" id="{D4E7333C-D11F-4AD4-AEBC-C25AA9F7294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14C40D5-634E-4E11-9119-7E9105393D32}" type="slidenum">
              <a:rPr lang="en-US" altLang="en-US" sz="1300" smtClean="0">
                <a:latin typeface="Arial" panose="020B0604020202020204" pitchFamily="34" charset="0"/>
              </a:rPr>
              <a:pPr>
                <a:spcBef>
                  <a:spcPct val="0"/>
                </a:spcBef>
                <a:buClrTx/>
                <a:buFontTx/>
                <a:buNone/>
              </a:pPr>
              <a:t>141</a:t>
            </a:fld>
            <a:endParaRPr lang="en-US" altLang="en-US" sz="1300">
              <a:latin typeface="Arial" panose="020B0604020202020204" pitchFamily="34" charset="0"/>
            </a:endParaRPr>
          </a:p>
        </p:txBody>
      </p:sp>
    </p:spTree>
    <p:extLst>
      <p:ext uri="{BB962C8B-B14F-4D97-AF65-F5344CB8AC3E}">
        <p14:creationId xmlns:p14="http://schemas.microsoft.com/office/powerpoint/2010/main" val="4180077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82AB5398-2C80-4282-9381-4C8BD884137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88477F1B-7193-44C9-A7F0-30B5DA57E9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a:extLst>
              <a:ext uri="{FF2B5EF4-FFF2-40B4-BE49-F238E27FC236}">
                <a16:creationId xmlns:a16="http://schemas.microsoft.com/office/drawing/2014/main" id="{C0770B06-C6A0-4F43-8F17-0BE48A2092A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E518E9-9243-4DE9-B3D4-D57DCD1C3AC4}" type="slidenum">
              <a:rPr lang="en-US" altLang="en-US" sz="1300" smtClean="0">
                <a:latin typeface="Arial" panose="020B0604020202020204" pitchFamily="34" charset="0"/>
              </a:rPr>
              <a:pPr>
                <a:spcBef>
                  <a:spcPct val="0"/>
                </a:spcBef>
                <a:buClrTx/>
                <a:buFontTx/>
                <a:buNone/>
              </a:pPr>
              <a:t>15</a:t>
            </a:fld>
            <a:endParaRPr lang="en-US" altLang="en-US" sz="1300">
              <a:latin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Slide Image Placeholder 1">
            <a:extLst>
              <a:ext uri="{FF2B5EF4-FFF2-40B4-BE49-F238E27FC236}">
                <a16:creationId xmlns:a16="http://schemas.microsoft.com/office/drawing/2014/main" id="{5F889B1C-B06C-42C6-8DB9-4EF4A32E4DC9}"/>
              </a:ext>
            </a:extLst>
          </p:cNvPr>
          <p:cNvSpPr>
            <a:spLocks noGrp="1" noRot="1" noChangeAspect="1" noTextEdit="1"/>
          </p:cNvSpPr>
          <p:nvPr>
            <p:ph type="sldImg"/>
          </p:nvPr>
        </p:nvSpPr>
        <p:spPr>
          <a:ln/>
        </p:spPr>
      </p:sp>
      <p:sp>
        <p:nvSpPr>
          <p:cNvPr id="616451" name="Notes Placeholder 2">
            <a:extLst>
              <a:ext uri="{FF2B5EF4-FFF2-40B4-BE49-F238E27FC236}">
                <a16:creationId xmlns:a16="http://schemas.microsoft.com/office/drawing/2014/main" id="{E6B28B78-7D21-4EF3-972C-640433B778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6452" name="Slide Number Placeholder 3">
            <a:extLst>
              <a:ext uri="{FF2B5EF4-FFF2-40B4-BE49-F238E27FC236}">
                <a16:creationId xmlns:a16="http://schemas.microsoft.com/office/drawing/2014/main" id="{C88CD186-D3B8-46B6-880E-1D44542DEDA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07678D-D6FB-432B-8668-AD02B7042F36}" type="slidenum">
              <a:rPr lang="en-US" altLang="en-US" sz="1300" smtClean="0">
                <a:latin typeface="Arial" panose="020B0604020202020204" pitchFamily="34" charset="0"/>
              </a:rPr>
              <a:pPr>
                <a:spcBef>
                  <a:spcPct val="0"/>
                </a:spcBef>
                <a:buClrTx/>
                <a:buFontTx/>
                <a:buNone/>
              </a:pPr>
              <a:t>142</a:t>
            </a:fld>
            <a:endParaRPr lang="en-US" altLang="en-US" sz="1300">
              <a:latin typeface="Arial" panose="020B0604020202020204" pitchFamily="34" charset="0"/>
            </a:endParaRPr>
          </a:p>
        </p:txBody>
      </p:sp>
    </p:spTree>
    <p:extLst>
      <p:ext uri="{BB962C8B-B14F-4D97-AF65-F5344CB8AC3E}">
        <p14:creationId xmlns:p14="http://schemas.microsoft.com/office/powerpoint/2010/main" val="4507400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Slide Image Placeholder 1">
            <a:extLst>
              <a:ext uri="{FF2B5EF4-FFF2-40B4-BE49-F238E27FC236}">
                <a16:creationId xmlns:a16="http://schemas.microsoft.com/office/drawing/2014/main" id="{53339292-8D31-48CD-8343-ACB1C59739AE}"/>
              </a:ext>
            </a:extLst>
          </p:cNvPr>
          <p:cNvSpPr>
            <a:spLocks noGrp="1" noRot="1" noChangeAspect="1" noTextEdit="1"/>
          </p:cNvSpPr>
          <p:nvPr>
            <p:ph type="sldImg"/>
          </p:nvPr>
        </p:nvSpPr>
        <p:spPr>
          <a:ln/>
        </p:spPr>
      </p:sp>
      <p:sp>
        <p:nvSpPr>
          <p:cNvPr id="618499" name="Notes Placeholder 2">
            <a:extLst>
              <a:ext uri="{FF2B5EF4-FFF2-40B4-BE49-F238E27FC236}">
                <a16:creationId xmlns:a16="http://schemas.microsoft.com/office/drawing/2014/main" id="{C2ED8534-29E8-44F4-9974-25F2F4ECA1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8500" name="Slide Number Placeholder 3">
            <a:extLst>
              <a:ext uri="{FF2B5EF4-FFF2-40B4-BE49-F238E27FC236}">
                <a16:creationId xmlns:a16="http://schemas.microsoft.com/office/drawing/2014/main" id="{23E5FD26-30F3-4EE6-B9BA-2F5B673E470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066D7B9-57A1-4D5E-BD6F-675CB96CB7E1}" type="slidenum">
              <a:rPr lang="en-US" altLang="en-US" sz="1300" smtClean="0">
                <a:latin typeface="Arial" panose="020B0604020202020204" pitchFamily="34" charset="0"/>
              </a:rPr>
              <a:pPr>
                <a:spcBef>
                  <a:spcPct val="0"/>
                </a:spcBef>
                <a:buClrTx/>
                <a:buFontTx/>
                <a:buNone/>
              </a:pPr>
              <a:t>143</a:t>
            </a:fld>
            <a:endParaRPr lang="en-US" altLang="en-US" sz="1300">
              <a:latin typeface="Arial" panose="020B0604020202020204" pitchFamily="34" charset="0"/>
            </a:endParaRPr>
          </a:p>
        </p:txBody>
      </p:sp>
    </p:spTree>
    <p:extLst>
      <p:ext uri="{BB962C8B-B14F-4D97-AF65-F5344CB8AC3E}">
        <p14:creationId xmlns:p14="http://schemas.microsoft.com/office/powerpoint/2010/main" val="15014069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0546" name="Rectangle 1">
            <a:extLst>
              <a:ext uri="{FF2B5EF4-FFF2-40B4-BE49-F238E27FC236}">
                <a16:creationId xmlns:a16="http://schemas.microsoft.com/office/drawing/2014/main" id="{D62A6355-254B-48E0-898A-A20D0F213705}"/>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20547" name="Rectangle 2">
            <a:extLst>
              <a:ext uri="{FF2B5EF4-FFF2-40B4-BE49-F238E27FC236}">
                <a16:creationId xmlns:a16="http://schemas.microsoft.com/office/drawing/2014/main" id="{6586A576-43B7-4648-A9A5-40FC6189F6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083234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2594" name="Rectangle 1">
            <a:extLst>
              <a:ext uri="{FF2B5EF4-FFF2-40B4-BE49-F238E27FC236}">
                <a16:creationId xmlns:a16="http://schemas.microsoft.com/office/drawing/2014/main" id="{069F17DC-76C7-44BE-9680-3C3F1192D3C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22595" name="Rectangle 2">
            <a:extLst>
              <a:ext uri="{FF2B5EF4-FFF2-40B4-BE49-F238E27FC236}">
                <a16:creationId xmlns:a16="http://schemas.microsoft.com/office/drawing/2014/main" id="{DB6A8D62-3657-4C2B-88D5-0D6BE29FBF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05534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Slide Image Placeholder 1">
            <a:extLst>
              <a:ext uri="{FF2B5EF4-FFF2-40B4-BE49-F238E27FC236}">
                <a16:creationId xmlns:a16="http://schemas.microsoft.com/office/drawing/2014/main" id="{9F835256-A0CC-48CF-AB72-0349439FC63F}"/>
              </a:ext>
            </a:extLst>
          </p:cNvPr>
          <p:cNvSpPr>
            <a:spLocks noGrp="1" noRot="1" noChangeAspect="1" noTextEdit="1"/>
          </p:cNvSpPr>
          <p:nvPr>
            <p:ph type="sldImg"/>
          </p:nvPr>
        </p:nvSpPr>
        <p:spPr>
          <a:ln/>
        </p:spPr>
      </p:sp>
      <p:sp>
        <p:nvSpPr>
          <p:cNvPr id="624643" name="Notes Placeholder 2">
            <a:extLst>
              <a:ext uri="{FF2B5EF4-FFF2-40B4-BE49-F238E27FC236}">
                <a16:creationId xmlns:a16="http://schemas.microsoft.com/office/drawing/2014/main" id="{4D600E32-2703-4245-9583-DE91B65D22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24644" name="Slide Number Placeholder 3">
            <a:extLst>
              <a:ext uri="{FF2B5EF4-FFF2-40B4-BE49-F238E27FC236}">
                <a16:creationId xmlns:a16="http://schemas.microsoft.com/office/drawing/2014/main" id="{5944D7B1-38C2-474B-9128-A02A0EB9772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CFB5B1-88A1-4179-9B45-25A11871CEC7}" type="slidenum">
              <a:rPr lang="en-US" altLang="en-US" sz="1300" smtClean="0">
                <a:latin typeface="Arial" panose="020B0604020202020204" pitchFamily="34" charset="0"/>
              </a:rPr>
              <a:pPr>
                <a:spcBef>
                  <a:spcPct val="0"/>
                </a:spcBef>
                <a:buClrTx/>
                <a:buFontTx/>
                <a:buNone/>
              </a:pPr>
              <a:t>146</a:t>
            </a:fld>
            <a:endParaRPr lang="en-US" altLang="en-US" sz="1300">
              <a:latin typeface="Arial" panose="020B0604020202020204" pitchFamily="34" charset="0"/>
            </a:endParaRPr>
          </a:p>
        </p:txBody>
      </p:sp>
    </p:spTree>
    <p:extLst>
      <p:ext uri="{BB962C8B-B14F-4D97-AF65-F5344CB8AC3E}">
        <p14:creationId xmlns:p14="http://schemas.microsoft.com/office/powerpoint/2010/main" val="81524233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Slide Image Placeholder 1">
            <a:extLst>
              <a:ext uri="{FF2B5EF4-FFF2-40B4-BE49-F238E27FC236}">
                <a16:creationId xmlns:a16="http://schemas.microsoft.com/office/drawing/2014/main" id="{FD72DBCE-1CFB-47C6-A406-DF85E8A0703A}"/>
              </a:ext>
            </a:extLst>
          </p:cNvPr>
          <p:cNvSpPr>
            <a:spLocks noGrp="1" noRot="1" noChangeAspect="1" noTextEdit="1"/>
          </p:cNvSpPr>
          <p:nvPr>
            <p:ph type="sldImg"/>
          </p:nvPr>
        </p:nvSpPr>
        <p:spPr>
          <a:ln/>
        </p:spPr>
      </p:sp>
      <p:sp>
        <p:nvSpPr>
          <p:cNvPr id="626691" name="Notes Placeholder 2">
            <a:extLst>
              <a:ext uri="{FF2B5EF4-FFF2-40B4-BE49-F238E27FC236}">
                <a16:creationId xmlns:a16="http://schemas.microsoft.com/office/drawing/2014/main" id="{FC307132-AE96-4096-B0C9-CC03E1476B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26692" name="Slide Number Placeholder 3">
            <a:extLst>
              <a:ext uri="{FF2B5EF4-FFF2-40B4-BE49-F238E27FC236}">
                <a16:creationId xmlns:a16="http://schemas.microsoft.com/office/drawing/2014/main" id="{C1DA68D2-4F83-46CA-AEDC-D14A590ECA0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5EC071-7FFA-47F0-89EB-8C6F4B4D01F1}" type="slidenum">
              <a:rPr lang="en-US" altLang="en-US" sz="1300" smtClean="0">
                <a:latin typeface="Arial" panose="020B0604020202020204" pitchFamily="34" charset="0"/>
              </a:rPr>
              <a:pPr>
                <a:spcBef>
                  <a:spcPct val="0"/>
                </a:spcBef>
                <a:buClrTx/>
                <a:buFontTx/>
                <a:buNone/>
              </a:pPr>
              <a:t>147</a:t>
            </a:fld>
            <a:endParaRPr lang="en-US" altLang="en-US" sz="1300">
              <a:latin typeface="Arial" panose="020B0604020202020204" pitchFamily="34" charset="0"/>
            </a:endParaRPr>
          </a:p>
        </p:txBody>
      </p:sp>
    </p:spTree>
    <p:extLst>
      <p:ext uri="{BB962C8B-B14F-4D97-AF65-F5344CB8AC3E}">
        <p14:creationId xmlns:p14="http://schemas.microsoft.com/office/powerpoint/2010/main" val="175625740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Slide Image Placeholder 1">
            <a:extLst>
              <a:ext uri="{FF2B5EF4-FFF2-40B4-BE49-F238E27FC236}">
                <a16:creationId xmlns:a16="http://schemas.microsoft.com/office/drawing/2014/main" id="{1A8A4CB0-E94B-45AD-96D6-3878AC964142}"/>
              </a:ext>
            </a:extLst>
          </p:cNvPr>
          <p:cNvSpPr>
            <a:spLocks noGrp="1" noRot="1" noChangeAspect="1" noTextEdit="1"/>
          </p:cNvSpPr>
          <p:nvPr>
            <p:ph type="sldImg"/>
          </p:nvPr>
        </p:nvSpPr>
        <p:spPr>
          <a:ln/>
        </p:spPr>
      </p:sp>
      <p:sp>
        <p:nvSpPr>
          <p:cNvPr id="628739" name="Notes Placeholder 2">
            <a:extLst>
              <a:ext uri="{FF2B5EF4-FFF2-40B4-BE49-F238E27FC236}">
                <a16:creationId xmlns:a16="http://schemas.microsoft.com/office/drawing/2014/main" id="{E239BABB-AE96-415C-B592-EB5F9FEDF4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28740" name="Slide Number Placeholder 3">
            <a:extLst>
              <a:ext uri="{FF2B5EF4-FFF2-40B4-BE49-F238E27FC236}">
                <a16:creationId xmlns:a16="http://schemas.microsoft.com/office/drawing/2014/main" id="{A813EB85-508F-44FA-836E-58DEAC7D8C6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C924BC-2D67-4473-8C69-60D795D9441B}" type="slidenum">
              <a:rPr lang="en-US" altLang="en-US" sz="1300" smtClean="0">
                <a:latin typeface="Arial" panose="020B0604020202020204" pitchFamily="34" charset="0"/>
              </a:rPr>
              <a:pPr>
                <a:spcBef>
                  <a:spcPct val="0"/>
                </a:spcBef>
                <a:buClrTx/>
                <a:buFontTx/>
                <a:buNone/>
              </a:pPr>
              <a:t>148</a:t>
            </a:fld>
            <a:endParaRPr lang="en-US" altLang="en-US" sz="1300">
              <a:latin typeface="Arial" panose="020B0604020202020204" pitchFamily="34" charset="0"/>
            </a:endParaRPr>
          </a:p>
        </p:txBody>
      </p:sp>
    </p:spTree>
    <p:extLst>
      <p:ext uri="{BB962C8B-B14F-4D97-AF65-F5344CB8AC3E}">
        <p14:creationId xmlns:p14="http://schemas.microsoft.com/office/powerpoint/2010/main" val="298524329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Slide Image Placeholder 1">
            <a:extLst>
              <a:ext uri="{FF2B5EF4-FFF2-40B4-BE49-F238E27FC236}">
                <a16:creationId xmlns:a16="http://schemas.microsoft.com/office/drawing/2014/main" id="{72A612DB-8F86-4EC9-92F2-E82CA98748C9}"/>
              </a:ext>
            </a:extLst>
          </p:cNvPr>
          <p:cNvSpPr>
            <a:spLocks noGrp="1" noRot="1" noChangeAspect="1" noTextEdit="1"/>
          </p:cNvSpPr>
          <p:nvPr>
            <p:ph type="sldImg"/>
          </p:nvPr>
        </p:nvSpPr>
        <p:spPr>
          <a:ln/>
        </p:spPr>
      </p:sp>
      <p:sp>
        <p:nvSpPr>
          <p:cNvPr id="630787" name="Notes Placeholder 2">
            <a:extLst>
              <a:ext uri="{FF2B5EF4-FFF2-40B4-BE49-F238E27FC236}">
                <a16:creationId xmlns:a16="http://schemas.microsoft.com/office/drawing/2014/main" id="{8D873F2C-B8B3-403B-BAC9-0153D73F37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0788" name="Slide Number Placeholder 3">
            <a:extLst>
              <a:ext uri="{FF2B5EF4-FFF2-40B4-BE49-F238E27FC236}">
                <a16:creationId xmlns:a16="http://schemas.microsoft.com/office/drawing/2014/main" id="{63955901-E76F-4105-8180-AA840745DF6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761172-2675-4E64-B266-C75787608D0B}" type="slidenum">
              <a:rPr lang="en-US" altLang="en-US" sz="1300" smtClean="0">
                <a:latin typeface="Arial" panose="020B0604020202020204" pitchFamily="34" charset="0"/>
              </a:rPr>
              <a:pPr>
                <a:spcBef>
                  <a:spcPct val="0"/>
                </a:spcBef>
                <a:buClrTx/>
                <a:buFontTx/>
                <a:buNone/>
              </a:pPr>
              <a:t>149</a:t>
            </a:fld>
            <a:endParaRPr lang="en-US" altLang="en-US" sz="1300">
              <a:latin typeface="Arial" panose="020B0604020202020204" pitchFamily="34" charset="0"/>
            </a:endParaRPr>
          </a:p>
        </p:txBody>
      </p:sp>
    </p:spTree>
    <p:extLst>
      <p:ext uri="{BB962C8B-B14F-4D97-AF65-F5344CB8AC3E}">
        <p14:creationId xmlns:p14="http://schemas.microsoft.com/office/powerpoint/2010/main" val="33251414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Slide Image Placeholder 1">
            <a:extLst>
              <a:ext uri="{FF2B5EF4-FFF2-40B4-BE49-F238E27FC236}">
                <a16:creationId xmlns:a16="http://schemas.microsoft.com/office/drawing/2014/main" id="{7C96539B-9951-451C-934A-478278912B45}"/>
              </a:ext>
            </a:extLst>
          </p:cNvPr>
          <p:cNvSpPr>
            <a:spLocks noGrp="1" noRot="1" noChangeAspect="1" noTextEdit="1"/>
          </p:cNvSpPr>
          <p:nvPr>
            <p:ph type="sldImg"/>
          </p:nvPr>
        </p:nvSpPr>
        <p:spPr>
          <a:ln/>
        </p:spPr>
      </p:sp>
      <p:sp>
        <p:nvSpPr>
          <p:cNvPr id="632835" name="Notes Placeholder 2">
            <a:extLst>
              <a:ext uri="{FF2B5EF4-FFF2-40B4-BE49-F238E27FC236}">
                <a16:creationId xmlns:a16="http://schemas.microsoft.com/office/drawing/2014/main" id="{C2C0F439-AB3E-4DCF-B1FA-954D3DD74A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2836" name="Slide Number Placeholder 3">
            <a:extLst>
              <a:ext uri="{FF2B5EF4-FFF2-40B4-BE49-F238E27FC236}">
                <a16:creationId xmlns:a16="http://schemas.microsoft.com/office/drawing/2014/main" id="{EB8E4E54-9297-4DEA-BBBB-265CE9E71E0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4EADA07-B1CC-4FC0-A1A5-4FDFAFBC3D2F}" type="slidenum">
              <a:rPr lang="en-US" altLang="en-US" sz="1300" smtClean="0">
                <a:latin typeface="Arial" panose="020B0604020202020204" pitchFamily="34" charset="0"/>
              </a:rPr>
              <a:pPr>
                <a:spcBef>
                  <a:spcPct val="0"/>
                </a:spcBef>
                <a:buClrTx/>
                <a:buFontTx/>
                <a:buNone/>
              </a:pPr>
              <a:t>150</a:t>
            </a:fld>
            <a:endParaRPr lang="en-US" altLang="en-US" sz="1300">
              <a:latin typeface="Arial" panose="020B0604020202020204" pitchFamily="34" charset="0"/>
            </a:endParaRPr>
          </a:p>
        </p:txBody>
      </p:sp>
    </p:spTree>
    <p:extLst>
      <p:ext uri="{BB962C8B-B14F-4D97-AF65-F5344CB8AC3E}">
        <p14:creationId xmlns:p14="http://schemas.microsoft.com/office/powerpoint/2010/main" val="38551767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Slide Image Placeholder 1">
            <a:extLst>
              <a:ext uri="{FF2B5EF4-FFF2-40B4-BE49-F238E27FC236}">
                <a16:creationId xmlns:a16="http://schemas.microsoft.com/office/drawing/2014/main" id="{D8CC8891-6FFC-4F58-BDE9-7C1909D2A2B1}"/>
              </a:ext>
            </a:extLst>
          </p:cNvPr>
          <p:cNvSpPr>
            <a:spLocks noGrp="1" noRot="1" noChangeAspect="1" noTextEdit="1"/>
          </p:cNvSpPr>
          <p:nvPr>
            <p:ph type="sldImg"/>
          </p:nvPr>
        </p:nvSpPr>
        <p:spPr>
          <a:ln/>
        </p:spPr>
      </p:sp>
      <p:sp>
        <p:nvSpPr>
          <p:cNvPr id="634883" name="Notes Placeholder 2">
            <a:extLst>
              <a:ext uri="{FF2B5EF4-FFF2-40B4-BE49-F238E27FC236}">
                <a16:creationId xmlns:a16="http://schemas.microsoft.com/office/drawing/2014/main" id="{723BA691-B6C4-4804-AA63-FE6B9DF47A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4884" name="Slide Number Placeholder 3">
            <a:extLst>
              <a:ext uri="{FF2B5EF4-FFF2-40B4-BE49-F238E27FC236}">
                <a16:creationId xmlns:a16="http://schemas.microsoft.com/office/drawing/2014/main" id="{E40C6680-A836-4935-B12D-097C25D71C8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402372-75EB-4427-B977-67568C10677D}" type="slidenum">
              <a:rPr lang="en-US" altLang="en-US" sz="1300" smtClean="0">
                <a:latin typeface="Arial" panose="020B0604020202020204" pitchFamily="34" charset="0"/>
              </a:rPr>
              <a:pPr>
                <a:spcBef>
                  <a:spcPct val="0"/>
                </a:spcBef>
                <a:buClrTx/>
                <a:buFontTx/>
                <a:buNone/>
              </a:pPr>
              <a:t>151</a:t>
            </a:fld>
            <a:endParaRPr lang="en-US" altLang="en-US" sz="1300">
              <a:latin typeface="Arial" panose="020B0604020202020204" pitchFamily="34" charset="0"/>
            </a:endParaRPr>
          </a:p>
        </p:txBody>
      </p:sp>
    </p:spTree>
    <p:extLst>
      <p:ext uri="{BB962C8B-B14F-4D97-AF65-F5344CB8AC3E}">
        <p14:creationId xmlns:p14="http://schemas.microsoft.com/office/powerpoint/2010/main" val="79737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8">
            <a:extLst>
              <a:ext uri="{FF2B5EF4-FFF2-40B4-BE49-F238E27FC236}">
                <a16:creationId xmlns:a16="http://schemas.microsoft.com/office/drawing/2014/main" id="{8A110EA0-0446-4264-A47F-EA86B47044B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EFFBE9-D2B5-4F26-9417-C21A1079188E}" type="slidenum">
              <a:rPr lang="en-US" altLang="en-US" sz="1300" smtClean="0"/>
              <a:pPr>
                <a:spcBef>
                  <a:spcPct val="0"/>
                </a:spcBef>
                <a:buClrTx/>
                <a:buFontTx/>
                <a:buNone/>
              </a:pPr>
              <a:t>16</a:t>
            </a:fld>
            <a:endParaRPr lang="en-US" altLang="en-US" sz="1300"/>
          </a:p>
        </p:txBody>
      </p:sp>
      <p:sp>
        <p:nvSpPr>
          <p:cNvPr id="36867" name="Text Box 1">
            <a:extLst>
              <a:ext uri="{FF2B5EF4-FFF2-40B4-BE49-F238E27FC236}">
                <a16:creationId xmlns:a16="http://schemas.microsoft.com/office/drawing/2014/main" id="{62D13A64-2E77-4FEA-8B98-871D39135E50}"/>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36868" name="Text Box 2">
            <a:extLst>
              <a:ext uri="{FF2B5EF4-FFF2-40B4-BE49-F238E27FC236}">
                <a16:creationId xmlns:a16="http://schemas.microsoft.com/office/drawing/2014/main" id="{D2AAD155-B6C3-45C3-BC98-EB35FE83C821}"/>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36869" name="Text Box 3">
            <a:extLst>
              <a:ext uri="{FF2B5EF4-FFF2-40B4-BE49-F238E27FC236}">
                <a16:creationId xmlns:a16="http://schemas.microsoft.com/office/drawing/2014/main" id="{999E8FAB-84B2-4C9E-9A14-2E549A28D16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36870" name="Text Box 4">
            <a:extLst>
              <a:ext uri="{FF2B5EF4-FFF2-40B4-BE49-F238E27FC236}">
                <a16:creationId xmlns:a16="http://schemas.microsoft.com/office/drawing/2014/main" id="{09FE6EFB-47E6-4587-9451-531FA601EE8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6441FA7-8798-4EC5-98B6-61962B33BBA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16</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36871" name="Rectangle 5">
            <a:extLst>
              <a:ext uri="{FF2B5EF4-FFF2-40B4-BE49-F238E27FC236}">
                <a16:creationId xmlns:a16="http://schemas.microsoft.com/office/drawing/2014/main" id="{17A57E7C-CFDA-4B2B-9F59-ACDD7E2202AC}"/>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6872" name="Rectangle 6">
            <a:extLst>
              <a:ext uri="{FF2B5EF4-FFF2-40B4-BE49-F238E27FC236}">
                <a16:creationId xmlns:a16="http://schemas.microsoft.com/office/drawing/2014/main" id="{B9C3034E-D2B2-40FF-BD5E-82234C296DDE}"/>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Slide Image Placeholder 1">
            <a:extLst>
              <a:ext uri="{FF2B5EF4-FFF2-40B4-BE49-F238E27FC236}">
                <a16:creationId xmlns:a16="http://schemas.microsoft.com/office/drawing/2014/main" id="{32F5A476-91CC-4960-8220-B55B2D6595A1}"/>
              </a:ext>
            </a:extLst>
          </p:cNvPr>
          <p:cNvSpPr>
            <a:spLocks noGrp="1" noRot="1" noChangeAspect="1" noTextEdit="1"/>
          </p:cNvSpPr>
          <p:nvPr>
            <p:ph type="sldImg"/>
          </p:nvPr>
        </p:nvSpPr>
        <p:spPr>
          <a:ln/>
        </p:spPr>
      </p:sp>
      <p:sp>
        <p:nvSpPr>
          <p:cNvPr id="636931" name="Notes Placeholder 2">
            <a:extLst>
              <a:ext uri="{FF2B5EF4-FFF2-40B4-BE49-F238E27FC236}">
                <a16:creationId xmlns:a16="http://schemas.microsoft.com/office/drawing/2014/main" id="{5CACDF8F-2FB7-4929-AC0D-5FEF85AB47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6932" name="Slide Number Placeholder 3">
            <a:extLst>
              <a:ext uri="{FF2B5EF4-FFF2-40B4-BE49-F238E27FC236}">
                <a16:creationId xmlns:a16="http://schemas.microsoft.com/office/drawing/2014/main" id="{AFD21E79-B5F3-44EA-B7A8-05ED65CAC01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7DCD7F-B990-4F56-AF77-C32A0256DD26}" type="slidenum">
              <a:rPr lang="en-US" altLang="en-US" sz="1300" smtClean="0">
                <a:latin typeface="Arial" panose="020B0604020202020204" pitchFamily="34" charset="0"/>
              </a:rPr>
              <a:pPr>
                <a:spcBef>
                  <a:spcPct val="0"/>
                </a:spcBef>
                <a:buClrTx/>
                <a:buFontTx/>
                <a:buNone/>
              </a:pPr>
              <a:t>152</a:t>
            </a:fld>
            <a:endParaRPr lang="en-US" altLang="en-US" sz="1300">
              <a:latin typeface="Arial" panose="020B0604020202020204" pitchFamily="34" charset="0"/>
            </a:endParaRPr>
          </a:p>
        </p:txBody>
      </p:sp>
    </p:spTree>
    <p:extLst>
      <p:ext uri="{BB962C8B-B14F-4D97-AF65-F5344CB8AC3E}">
        <p14:creationId xmlns:p14="http://schemas.microsoft.com/office/powerpoint/2010/main" val="243659630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Slide Image Placeholder 1">
            <a:extLst>
              <a:ext uri="{FF2B5EF4-FFF2-40B4-BE49-F238E27FC236}">
                <a16:creationId xmlns:a16="http://schemas.microsoft.com/office/drawing/2014/main" id="{4150EF39-A8A6-43B6-A317-0AA239D1FA4C}"/>
              </a:ext>
            </a:extLst>
          </p:cNvPr>
          <p:cNvSpPr>
            <a:spLocks noGrp="1" noRot="1" noChangeAspect="1" noTextEdit="1"/>
          </p:cNvSpPr>
          <p:nvPr>
            <p:ph type="sldImg"/>
          </p:nvPr>
        </p:nvSpPr>
        <p:spPr>
          <a:ln/>
        </p:spPr>
      </p:sp>
      <p:sp>
        <p:nvSpPr>
          <p:cNvPr id="638979" name="Notes Placeholder 2">
            <a:extLst>
              <a:ext uri="{FF2B5EF4-FFF2-40B4-BE49-F238E27FC236}">
                <a16:creationId xmlns:a16="http://schemas.microsoft.com/office/drawing/2014/main" id="{0E998141-0A56-41FE-A4B4-70CD4CC3E4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8980" name="Slide Number Placeholder 3">
            <a:extLst>
              <a:ext uri="{FF2B5EF4-FFF2-40B4-BE49-F238E27FC236}">
                <a16:creationId xmlns:a16="http://schemas.microsoft.com/office/drawing/2014/main" id="{68EF542D-0C49-4FA4-A3CE-D30AD4B96BB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5210D01-3B71-4DBA-BC79-1560086C67FA}" type="slidenum">
              <a:rPr lang="en-US" altLang="en-US" sz="1300" smtClean="0">
                <a:latin typeface="Arial" panose="020B0604020202020204" pitchFamily="34" charset="0"/>
              </a:rPr>
              <a:pPr>
                <a:spcBef>
                  <a:spcPct val="0"/>
                </a:spcBef>
                <a:buClrTx/>
                <a:buFontTx/>
                <a:buNone/>
              </a:pPr>
              <a:t>153</a:t>
            </a:fld>
            <a:endParaRPr lang="en-US" altLang="en-US" sz="1300">
              <a:latin typeface="Arial" panose="020B0604020202020204" pitchFamily="34" charset="0"/>
            </a:endParaRPr>
          </a:p>
        </p:txBody>
      </p:sp>
    </p:spTree>
    <p:extLst>
      <p:ext uri="{BB962C8B-B14F-4D97-AF65-F5344CB8AC3E}">
        <p14:creationId xmlns:p14="http://schemas.microsoft.com/office/powerpoint/2010/main" val="20334795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Slide Image Placeholder 1">
            <a:extLst>
              <a:ext uri="{FF2B5EF4-FFF2-40B4-BE49-F238E27FC236}">
                <a16:creationId xmlns:a16="http://schemas.microsoft.com/office/drawing/2014/main" id="{DAF49981-8E54-4169-AE54-4253717D65BC}"/>
              </a:ext>
            </a:extLst>
          </p:cNvPr>
          <p:cNvSpPr>
            <a:spLocks noGrp="1" noRot="1" noChangeAspect="1" noTextEdit="1"/>
          </p:cNvSpPr>
          <p:nvPr>
            <p:ph type="sldImg"/>
          </p:nvPr>
        </p:nvSpPr>
        <p:spPr>
          <a:ln/>
        </p:spPr>
      </p:sp>
      <p:sp>
        <p:nvSpPr>
          <p:cNvPr id="641027" name="Notes Placeholder 2">
            <a:extLst>
              <a:ext uri="{FF2B5EF4-FFF2-40B4-BE49-F238E27FC236}">
                <a16:creationId xmlns:a16="http://schemas.microsoft.com/office/drawing/2014/main" id="{CFE0D26D-4AF7-4066-B1F7-6A60B2891B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1028" name="Slide Number Placeholder 3">
            <a:extLst>
              <a:ext uri="{FF2B5EF4-FFF2-40B4-BE49-F238E27FC236}">
                <a16:creationId xmlns:a16="http://schemas.microsoft.com/office/drawing/2014/main" id="{BEA372B9-FF96-4385-945F-7F35FA5778D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208E929-6D3A-41FC-BB81-364C5FC46ED8}" type="slidenum">
              <a:rPr lang="en-US" altLang="en-US" sz="1300" smtClean="0">
                <a:latin typeface="Arial" panose="020B0604020202020204" pitchFamily="34" charset="0"/>
              </a:rPr>
              <a:pPr>
                <a:spcBef>
                  <a:spcPct val="0"/>
                </a:spcBef>
                <a:buClrTx/>
                <a:buFontTx/>
                <a:buNone/>
              </a:pPr>
              <a:t>154</a:t>
            </a:fld>
            <a:endParaRPr lang="en-US" altLang="en-US" sz="1300">
              <a:latin typeface="Arial" panose="020B0604020202020204" pitchFamily="34" charset="0"/>
            </a:endParaRPr>
          </a:p>
        </p:txBody>
      </p:sp>
    </p:spTree>
    <p:extLst>
      <p:ext uri="{BB962C8B-B14F-4D97-AF65-F5344CB8AC3E}">
        <p14:creationId xmlns:p14="http://schemas.microsoft.com/office/powerpoint/2010/main" val="23563021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Slide Image Placeholder 1">
            <a:extLst>
              <a:ext uri="{FF2B5EF4-FFF2-40B4-BE49-F238E27FC236}">
                <a16:creationId xmlns:a16="http://schemas.microsoft.com/office/drawing/2014/main" id="{C720F808-BD83-4255-9971-EC87355736C1}"/>
              </a:ext>
            </a:extLst>
          </p:cNvPr>
          <p:cNvSpPr>
            <a:spLocks noGrp="1" noRot="1" noChangeAspect="1" noTextEdit="1"/>
          </p:cNvSpPr>
          <p:nvPr>
            <p:ph type="sldImg"/>
          </p:nvPr>
        </p:nvSpPr>
        <p:spPr>
          <a:ln/>
        </p:spPr>
      </p:sp>
      <p:sp>
        <p:nvSpPr>
          <p:cNvPr id="643075" name="Notes Placeholder 2">
            <a:extLst>
              <a:ext uri="{FF2B5EF4-FFF2-40B4-BE49-F238E27FC236}">
                <a16:creationId xmlns:a16="http://schemas.microsoft.com/office/drawing/2014/main" id="{1CB3ED74-6564-48DB-9F5C-E22AF88D70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3076" name="Slide Number Placeholder 3">
            <a:extLst>
              <a:ext uri="{FF2B5EF4-FFF2-40B4-BE49-F238E27FC236}">
                <a16:creationId xmlns:a16="http://schemas.microsoft.com/office/drawing/2014/main" id="{74B86B5E-5879-4B61-AF18-FBF0478DB27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F209B7-5835-4E8A-9F4C-39C47248FA1F}" type="slidenum">
              <a:rPr lang="en-US" altLang="en-US" sz="1300" smtClean="0">
                <a:latin typeface="Arial" panose="020B0604020202020204" pitchFamily="34" charset="0"/>
              </a:rPr>
              <a:pPr>
                <a:spcBef>
                  <a:spcPct val="0"/>
                </a:spcBef>
                <a:buClrTx/>
                <a:buFontTx/>
                <a:buNone/>
              </a:pPr>
              <a:t>155</a:t>
            </a:fld>
            <a:endParaRPr lang="en-US" altLang="en-US" sz="1300">
              <a:latin typeface="Arial" panose="020B0604020202020204" pitchFamily="34" charset="0"/>
            </a:endParaRPr>
          </a:p>
        </p:txBody>
      </p:sp>
    </p:spTree>
    <p:extLst>
      <p:ext uri="{BB962C8B-B14F-4D97-AF65-F5344CB8AC3E}">
        <p14:creationId xmlns:p14="http://schemas.microsoft.com/office/powerpoint/2010/main" val="38218038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Slide Image Placeholder 1">
            <a:extLst>
              <a:ext uri="{FF2B5EF4-FFF2-40B4-BE49-F238E27FC236}">
                <a16:creationId xmlns:a16="http://schemas.microsoft.com/office/drawing/2014/main" id="{79A60BE4-EE44-4925-98A8-03724BFB2E30}"/>
              </a:ext>
            </a:extLst>
          </p:cNvPr>
          <p:cNvSpPr>
            <a:spLocks noGrp="1" noRot="1" noChangeAspect="1" noTextEdit="1"/>
          </p:cNvSpPr>
          <p:nvPr>
            <p:ph type="sldImg"/>
          </p:nvPr>
        </p:nvSpPr>
        <p:spPr>
          <a:ln/>
        </p:spPr>
      </p:sp>
      <p:sp>
        <p:nvSpPr>
          <p:cNvPr id="645123" name="Notes Placeholder 2">
            <a:extLst>
              <a:ext uri="{FF2B5EF4-FFF2-40B4-BE49-F238E27FC236}">
                <a16:creationId xmlns:a16="http://schemas.microsoft.com/office/drawing/2014/main" id="{CC551243-C8F3-4E03-8C98-2F26DD936A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5124" name="Slide Number Placeholder 3">
            <a:extLst>
              <a:ext uri="{FF2B5EF4-FFF2-40B4-BE49-F238E27FC236}">
                <a16:creationId xmlns:a16="http://schemas.microsoft.com/office/drawing/2014/main" id="{2E8B4A07-4144-47CC-9B63-4D445447790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D9F9167-E110-45B5-90B4-C7BA5583C804}" type="slidenum">
              <a:rPr lang="en-US" altLang="en-US" sz="1300" smtClean="0">
                <a:latin typeface="Arial" panose="020B0604020202020204" pitchFamily="34" charset="0"/>
              </a:rPr>
              <a:pPr>
                <a:spcBef>
                  <a:spcPct val="0"/>
                </a:spcBef>
                <a:buClrTx/>
                <a:buFontTx/>
                <a:buNone/>
              </a:pPr>
              <a:t>156</a:t>
            </a:fld>
            <a:endParaRPr lang="en-US" altLang="en-US" sz="1300">
              <a:latin typeface="Arial" panose="020B0604020202020204" pitchFamily="34" charset="0"/>
            </a:endParaRPr>
          </a:p>
        </p:txBody>
      </p:sp>
    </p:spTree>
    <p:extLst>
      <p:ext uri="{BB962C8B-B14F-4D97-AF65-F5344CB8AC3E}">
        <p14:creationId xmlns:p14="http://schemas.microsoft.com/office/powerpoint/2010/main" val="291352650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Slide Image Placeholder 1">
            <a:extLst>
              <a:ext uri="{FF2B5EF4-FFF2-40B4-BE49-F238E27FC236}">
                <a16:creationId xmlns:a16="http://schemas.microsoft.com/office/drawing/2014/main" id="{B58DBE1C-3DD9-4910-A905-38231BC9629E}"/>
              </a:ext>
            </a:extLst>
          </p:cNvPr>
          <p:cNvSpPr>
            <a:spLocks noGrp="1" noRot="1" noChangeAspect="1" noTextEdit="1"/>
          </p:cNvSpPr>
          <p:nvPr>
            <p:ph type="sldImg"/>
          </p:nvPr>
        </p:nvSpPr>
        <p:spPr>
          <a:ln/>
        </p:spPr>
      </p:sp>
      <p:sp>
        <p:nvSpPr>
          <p:cNvPr id="647171" name="Notes Placeholder 2">
            <a:extLst>
              <a:ext uri="{FF2B5EF4-FFF2-40B4-BE49-F238E27FC236}">
                <a16:creationId xmlns:a16="http://schemas.microsoft.com/office/drawing/2014/main" id="{E9F6F203-946A-4B8F-A6D2-5AEFA2777B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7172" name="Slide Number Placeholder 3">
            <a:extLst>
              <a:ext uri="{FF2B5EF4-FFF2-40B4-BE49-F238E27FC236}">
                <a16:creationId xmlns:a16="http://schemas.microsoft.com/office/drawing/2014/main" id="{5EA7ADCC-C868-49F6-96D2-6CA31DC0064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4A7AD7-2191-4E4A-9A97-D5A8B55C66A8}" type="slidenum">
              <a:rPr lang="en-US" altLang="en-US" sz="1300" smtClean="0">
                <a:latin typeface="Arial" panose="020B0604020202020204" pitchFamily="34" charset="0"/>
              </a:rPr>
              <a:pPr>
                <a:spcBef>
                  <a:spcPct val="0"/>
                </a:spcBef>
                <a:buClrTx/>
                <a:buFontTx/>
                <a:buNone/>
              </a:pPr>
              <a:t>157</a:t>
            </a:fld>
            <a:endParaRPr lang="en-US" altLang="en-US" sz="1300">
              <a:latin typeface="Arial" panose="020B0604020202020204" pitchFamily="34" charset="0"/>
            </a:endParaRPr>
          </a:p>
        </p:txBody>
      </p:sp>
    </p:spTree>
    <p:extLst>
      <p:ext uri="{BB962C8B-B14F-4D97-AF65-F5344CB8AC3E}">
        <p14:creationId xmlns:p14="http://schemas.microsoft.com/office/powerpoint/2010/main" val="155293031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Slide Image Placeholder 1">
            <a:extLst>
              <a:ext uri="{FF2B5EF4-FFF2-40B4-BE49-F238E27FC236}">
                <a16:creationId xmlns:a16="http://schemas.microsoft.com/office/drawing/2014/main" id="{5B0B123A-D837-4A3A-8EAB-B4D35AEB2D96}"/>
              </a:ext>
            </a:extLst>
          </p:cNvPr>
          <p:cNvSpPr>
            <a:spLocks noGrp="1" noRot="1" noChangeAspect="1" noTextEdit="1"/>
          </p:cNvSpPr>
          <p:nvPr>
            <p:ph type="sldImg"/>
          </p:nvPr>
        </p:nvSpPr>
        <p:spPr>
          <a:ln/>
        </p:spPr>
      </p:sp>
      <p:sp>
        <p:nvSpPr>
          <p:cNvPr id="649219" name="Notes Placeholder 2">
            <a:extLst>
              <a:ext uri="{FF2B5EF4-FFF2-40B4-BE49-F238E27FC236}">
                <a16:creationId xmlns:a16="http://schemas.microsoft.com/office/drawing/2014/main" id="{B1DCD6F9-AE4A-4ED9-8D94-FC4012371F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9220" name="Slide Number Placeholder 3">
            <a:extLst>
              <a:ext uri="{FF2B5EF4-FFF2-40B4-BE49-F238E27FC236}">
                <a16:creationId xmlns:a16="http://schemas.microsoft.com/office/drawing/2014/main" id="{49D3D54F-4025-41A3-9103-264A347EB9E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38359B-D3FB-4F9C-A185-D0CF0417B9F0}" type="slidenum">
              <a:rPr lang="en-US" altLang="en-US" sz="1300" smtClean="0">
                <a:latin typeface="Arial" panose="020B0604020202020204" pitchFamily="34" charset="0"/>
              </a:rPr>
              <a:pPr>
                <a:spcBef>
                  <a:spcPct val="0"/>
                </a:spcBef>
                <a:buClrTx/>
                <a:buFontTx/>
                <a:buNone/>
              </a:pPr>
              <a:t>158</a:t>
            </a:fld>
            <a:endParaRPr lang="en-US" altLang="en-US" sz="1300">
              <a:latin typeface="Arial" panose="020B0604020202020204" pitchFamily="34" charset="0"/>
            </a:endParaRPr>
          </a:p>
        </p:txBody>
      </p:sp>
    </p:spTree>
    <p:extLst>
      <p:ext uri="{BB962C8B-B14F-4D97-AF65-F5344CB8AC3E}">
        <p14:creationId xmlns:p14="http://schemas.microsoft.com/office/powerpoint/2010/main" val="335234320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Slide Image Placeholder 1">
            <a:extLst>
              <a:ext uri="{FF2B5EF4-FFF2-40B4-BE49-F238E27FC236}">
                <a16:creationId xmlns:a16="http://schemas.microsoft.com/office/drawing/2014/main" id="{FD2E66EF-917C-4F62-B327-87CC3315C91E}"/>
              </a:ext>
            </a:extLst>
          </p:cNvPr>
          <p:cNvSpPr>
            <a:spLocks noGrp="1" noRot="1" noChangeAspect="1" noTextEdit="1"/>
          </p:cNvSpPr>
          <p:nvPr>
            <p:ph type="sldImg"/>
          </p:nvPr>
        </p:nvSpPr>
        <p:spPr>
          <a:ln/>
        </p:spPr>
      </p:sp>
      <p:sp>
        <p:nvSpPr>
          <p:cNvPr id="651267" name="Notes Placeholder 2">
            <a:extLst>
              <a:ext uri="{FF2B5EF4-FFF2-40B4-BE49-F238E27FC236}">
                <a16:creationId xmlns:a16="http://schemas.microsoft.com/office/drawing/2014/main" id="{0DCC5FEC-69BD-4D12-96AC-D699220157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1268" name="Slide Number Placeholder 3">
            <a:extLst>
              <a:ext uri="{FF2B5EF4-FFF2-40B4-BE49-F238E27FC236}">
                <a16:creationId xmlns:a16="http://schemas.microsoft.com/office/drawing/2014/main" id="{DE104AFC-AA33-4C30-A7D7-358561DCF46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57BA7C-E996-4C63-9251-C3722E579AC0}" type="slidenum">
              <a:rPr lang="en-US" altLang="en-US" sz="1300" smtClean="0">
                <a:latin typeface="Arial" panose="020B0604020202020204" pitchFamily="34" charset="0"/>
              </a:rPr>
              <a:pPr>
                <a:spcBef>
                  <a:spcPct val="0"/>
                </a:spcBef>
                <a:buClrTx/>
                <a:buFontTx/>
                <a:buNone/>
              </a:pPr>
              <a:t>159</a:t>
            </a:fld>
            <a:endParaRPr lang="en-US" altLang="en-US" sz="1300">
              <a:latin typeface="Arial" panose="020B0604020202020204" pitchFamily="34" charset="0"/>
            </a:endParaRPr>
          </a:p>
        </p:txBody>
      </p:sp>
    </p:spTree>
    <p:extLst>
      <p:ext uri="{BB962C8B-B14F-4D97-AF65-F5344CB8AC3E}">
        <p14:creationId xmlns:p14="http://schemas.microsoft.com/office/powerpoint/2010/main" val="26749875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Slide Image Placeholder 1">
            <a:extLst>
              <a:ext uri="{FF2B5EF4-FFF2-40B4-BE49-F238E27FC236}">
                <a16:creationId xmlns:a16="http://schemas.microsoft.com/office/drawing/2014/main" id="{5605456D-7FA4-4046-AA10-53121E21D89A}"/>
              </a:ext>
            </a:extLst>
          </p:cNvPr>
          <p:cNvSpPr>
            <a:spLocks noGrp="1" noRot="1" noChangeAspect="1" noTextEdit="1"/>
          </p:cNvSpPr>
          <p:nvPr>
            <p:ph type="sldImg"/>
          </p:nvPr>
        </p:nvSpPr>
        <p:spPr>
          <a:ln/>
        </p:spPr>
      </p:sp>
      <p:sp>
        <p:nvSpPr>
          <p:cNvPr id="653315" name="Notes Placeholder 2">
            <a:extLst>
              <a:ext uri="{FF2B5EF4-FFF2-40B4-BE49-F238E27FC236}">
                <a16:creationId xmlns:a16="http://schemas.microsoft.com/office/drawing/2014/main" id="{6EC6F506-C5AC-49CA-81D0-A146E1F981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3316" name="Slide Number Placeholder 3">
            <a:extLst>
              <a:ext uri="{FF2B5EF4-FFF2-40B4-BE49-F238E27FC236}">
                <a16:creationId xmlns:a16="http://schemas.microsoft.com/office/drawing/2014/main" id="{F07595C6-7CFE-432A-9634-5560D0D5876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179F697-4F16-4860-A05B-C1B01F8C0F09}" type="slidenum">
              <a:rPr lang="en-US" altLang="en-US" sz="1300" smtClean="0">
                <a:latin typeface="Arial" panose="020B0604020202020204" pitchFamily="34" charset="0"/>
              </a:rPr>
              <a:pPr>
                <a:spcBef>
                  <a:spcPct val="0"/>
                </a:spcBef>
                <a:buClrTx/>
                <a:buFontTx/>
                <a:buNone/>
              </a:pPr>
              <a:t>160</a:t>
            </a:fld>
            <a:endParaRPr lang="en-US" altLang="en-US" sz="1300">
              <a:latin typeface="Arial" panose="020B0604020202020204" pitchFamily="34" charset="0"/>
            </a:endParaRPr>
          </a:p>
        </p:txBody>
      </p:sp>
    </p:spTree>
    <p:extLst>
      <p:ext uri="{BB962C8B-B14F-4D97-AF65-F5344CB8AC3E}">
        <p14:creationId xmlns:p14="http://schemas.microsoft.com/office/powerpoint/2010/main" val="35204530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Slide Image Placeholder 1">
            <a:extLst>
              <a:ext uri="{FF2B5EF4-FFF2-40B4-BE49-F238E27FC236}">
                <a16:creationId xmlns:a16="http://schemas.microsoft.com/office/drawing/2014/main" id="{1D992D1A-2A73-4C59-8F56-F762111CF7F6}"/>
              </a:ext>
            </a:extLst>
          </p:cNvPr>
          <p:cNvSpPr>
            <a:spLocks noGrp="1" noRot="1" noChangeAspect="1" noTextEdit="1"/>
          </p:cNvSpPr>
          <p:nvPr>
            <p:ph type="sldImg"/>
          </p:nvPr>
        </p:nvSpPr>
        <p:spPr>
          <a:ln/>
        </p:spPr>
      </p:sp>
      <p:sp>
        <p:nvSpPr>
          <p:cNvPr id="655363" name="Notes Placeholder 2">
            <a:extLst>
              <a:ext uri="{FF2B5EF4-FFF2-40B4-BE49-F238E27FC236}">
                <a16:creationId xmlns:a16="http://schemas.microsoft.com/office/drawing/2014/main" id="{ECE7B2A2-C4D6-4FAB-B92E-806B3E4569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5364" name="Slide Number Placeholder 3">
            <a:extLst>
              <a:ext uri="{FF2B5EF4-FFF2-40B4-BE49-F238E27FC236}">
                <a16:creationId xmlns:a16="http://schemas.microsoft.com/office/drawing/2014/main" id="{B8930412-1424-4A60-81E4-1FEADB7691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8B33078-23C0-43EA-B1A2-08A7962BFAB2}" type="slidenum">
              <a:rPr lang="en-US" altLang="en-US" sz="1300" smtClean="0">
                <a:latin typeface="Arial" panose="020B0604020202020204" pitchFamily="34" charset="0"/>
              </a:rPr>
              <a:pPr>
                <a:spcBef>
                  <a:spcPct val="0"/>
                </a:spcBef>
                <a:buClrTx/>
                <a:buFontTx/>
                <a:buNone/>
              </a:pPr>
              <a:t>161</a:t>
            </a:fld>
            <a:endParaRPr lang="en-US" altLang="en-US" sz="1300">
              <a:latin typeface="Arial" panose="020B0604020202020204" pitchFamily="34" charset="0"/>
            </a:endParaRPr>
          </a:p>
        </p:txBody>
      </p:sp>
    </p:spTree>
    <p:extLst>
      <p:ext uri="{BB962C8B-B14F-4D97-AF65-F5344CB8AC3E}">
        <p14:creationId xmlns:p14="http://schemas.microsoft.com/office/powerpoint/2010/main" val="76531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F90FB773-6D33-4BFC-B957-8C631311160E}"/>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BBE18715-7714-49B4-BC9D-333A269E42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964" name="Slide Number Placeholder 3">
            <a:extLst>
              <a:ext uri="{FF2B5EF4-FFF2-40B4-BE49-F238E27FC236}">
                <a16:creationId xmlns:a16="http://schemas.microsoft.com/office/drawing/2014/main" id="{FA49B3FE-3CC6-4551-8DB5-0D1727CC525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E8D0AF-5A10-48B3-9BEA-689CD24101DF}" type="slidenum">
              <a:rPr lang="en-US" altLang="en-US" sz="1300" smtClean="0">
                <a:latin typeface="Arial" panose="020B0604020202020204" pitchFamily="34" charset="0"/>
              </a:rPr>
              <a:pPr>
                <a:spcBef>
                  <a:spcPct val="0"/>
                </a:spcBef>
                <a:buClrTx/>
                <a:buFontTx/>
                <a:buNone/>
              </a:pPr>
              <a:t>18</a:t>
            </a:fld>
            <a:endParaRPr lang="en-US" altLang="en-US" sz="1300">
              <a:latin typeface="Arial" panose="020B060402020202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Slide Image Placeholder 1">
            <a:extLst>
              <a:ext uri="{FF2B5EF4-FFF2-40B4-BE49-F238E27FC236}">
                <a16:creationId xmlns:a16="http://schemas.microsoft.com/office/drawing/2014/main" id="{A87AD6EF-842B-4420-93AB-AA419EB95416}"/>
              </a:ext>
            </a:extLst>
          </p:cNvPr>
          <p:cNvSpPr>
            <a:spLocks noGrp="1" noRot="1" noChangeAspect="1" noTextEdit="1"/>
          </p:cNvSpPr>
          <p:nvPr>
            <p:ph type="sldImg"/>
          </p:nvPr>
        </p:nvSpPr>
        <p:spPr>
          <a:ln/>
        </p:spPr>
      </p:sp>
      <p:sp>
        <p:nvSpPr>
          <p:cNvPr id="657411" name="Notes Placeholder 2">
            <a:extLst>
              <a:ext uri="{FF2B5EF4-FFF2-40B4-BE49-F238E27FC236}">
                <a16:creationId xmlns:a16="http://schemas.microsoft.com/office/drawing/2014/main" id="{224DB735-5726-418C-B437-158DEB039B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7412" name="Slide Number Placeholder 3">
            <a:extLst>
              <a:ext uri="{FF2B5EF4-FFF2-40B4-BE49-F238E27FC236}">
                <a16:creationId xmlns:a16="http://schemas.microsoft.com/office/drawing/2014/main" id="{D76EABD7-7C14-412F-884A-2A7B5DBDDCA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E8FB6B-2425-49A7-97D4-36B440FD7D6C}" type="slidenum">
              <a:rPr lang="en-US" altLang="en-US" sz="1300" smtClean="0">
                <a:latin typeface="Arial" panose="020B0604020202020204" pitchFamily="34" charset="0"/>
              </a:rPr>
              <a:pPr>
                <a:spcBef>
                  <a:spcPct val="0"/>
                </a:spcBef>
                <a:buClrTx/>
                <a:buFontTx/>
                <a:buNone/>
              </a:pPr>
              <a:t>162</a:t>
            </a:fld>
            <a:endParaRPr lang="en-US" altLang="en-US" sz="1300">
              <a:latin typeface="Arial" panose="020B0604020202020204" pitchFamily="34" charset="0"/>
            </a:endParaRPr>
          </a:p>
        </p:txBody>
      </p:sp>
    </p:spTree>
    <p:extLst>
      <p:ext uri="{BB962C8B-B14F-4D97-AF65-F5344CB8AC3E}">
        <p14:creationId xmlns:p14="http://schemas.microsoft.com/office/powerpoint/2010/main" val="32965326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Slide Image Placeholder 1">
            <a:extLst>
              <a:ext uri="{FF2B5EF4-FFF2-40B4-BE49-F238E27FC236}">
                <a16:creationId xmlns:a16="http://schemas.microsoft.com/office/drawing/2014/main" id="{D3692BC7-FD07-4B6D-BA80-DC1879FC426C}"/>
              </a:ext>
            </a:extLst>
          </p:cNvPr>
          <p:cNvSpPr>
            <a:spLocks noGrp="1" noRot="1" noChangeAspect="1" noTextEdit="1"/>
          </p:cNvSpPr>
          <p:nvPr>
            <p:ph type="sldImg"/>
          </p:nvPr>
        </p:nvSpPr>
        <p:spPr>
          <a:ln/>
        </p:spPr>
      </p:sp>
      <p:sp>
        <p:nvSpPr>
          <p:cNvPr id="659459" name="Notes Placeholder 2">
            <a:extLst>
              <a:ext uri="{FF2B5EF4-FFF2-40B4-BE49-F238E27FC236}">
                <a16:creationId xmlns:a16="http://schemas.microsoft.com/office/drawing/2014/main" id="{81D6B277-2A3E-40A4-A172-8941D77FEF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9460" name="Slide Number Placeholder 3">
            <a:extLst>
              <a:ext uri="{FF2B5EF4-FFF2-40B4-BE49-F238E27FC236}">
                <a16:creationId xmlns:a16="http://schemas.microsoft.com/office/drawing/2014/main" id="{36C7063A-DCAA-428D-BBC9-ED4B16B2CD7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EDE310-9274-4702-9BD8-DDFBE68FC292}" type="slidenum">
              <a:rPr lang="en-US" altLang="en-US" sz="1300" smtClean="0">
                <a:latin typeface="Arial" panose="020B0604020202020204" pitchFamily="34" charset="0"/>
              </a:rPr>
              <a:pPr>
                <a:spcBef>
                  <a:spcPct val="0"/>
                </a:spcBef>
                <a:buClrTx/>
                <a:buFontTx/>
                <a:buNone/>
              </a:pPr>
              <a:t>163</a:t>
            </a:fld>
            <a:endParaRPr lang="en-US" altLang="en-US" sz="1300">
              <a:latin typeface="Arial" panose="020B0604020202020204" pitchFamily="34" charset="0"/>
            </a:endParaRPr>
          </a:p>
        </p:txBody>
      </p:sp>
    </p:spTree>
    <p:extLst>
      <p:ext uri="{BB962C8B-B14F-4D97-AF65-F5344CB8AC3E}">
        <p14:creationId xmlns:p14="http://schemas.microsoft.com/office/powerpoint/2010/main" val="367324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Slide Image Placeholder 1">
            <a:extLst>
              <a:ext uri="{FF2B5EF4-FFF2-40B4-BE49-F238E27FC236}">
                <a16:creationId xmlns:a16="http://schemas.microsoft.com/office/drawing/2014/main" id="{88074D92-515E-4E5B-8209-4FA467546F60}"/>
              </a:ext>
            </a:extLst>
          </p:cNvPr>
          <p:cNvSpPr>
            <a:spLocks noGrp="1" noRot="1" noChangeAspect="1" noTextEdit="1"/>
          </p:cNvSpPr>
          <p:nvPr>
            <p:ph type="sldImg"/>
          </p:nvPr>
        </p:nvSpPr>
        <p:spPr>
          <a:ln/>
        </p:spPr>
      </p:sp>
      <p:sp>
        <p:nvSpPr>
          <p:cNvPr id="661507" name="Notes Placeholder 2">
            <a:extLst>
              <a:ext uri="{FF2B5EF4-FFF2-40B4-BE49-F238E27FC236}">
                <a16:creationId xmlns:a16="http://schemas.microsoft.com/office/drawing/2014/main" id="{36D99FE8-B603-4DB3-AEDA-5B82FA34EA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61508" name="Slide Number Placeholder 3">
            <a:extLst>
              <a:ext uri="{FF2B5EF4-FFF2-40B4-BE49-F238E27FC236}">
                <a16:creationId xmlns:a16="http://schemas.microsoft.com/office/drawing/2014/main" id="{BCC70E2D-9D9A-417E-9D78-B6D7117A3AF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27A103-E9A9-4768-8A51-B2ECB30FCE4A}" type="slidenum">
              <a:rPr lang="en-US" altLang="en-US" sz="1300" smtClean="0">
                <a:latin typeface="Arial" panose="020B0604020202020204" pitchFamily="34" charset="0"/>
              </a:rPr>
              <a:pPr>
                <a:spcBef>
                  <a:spcPct val="0"/>
                </a:spcBef>
                <a:buClrTx/>
                <a:buFontTx/>
                <a:buNone/>
              </a:pPr>
              <a:t>164</a:t>
            </a:fld>
            <a:endParaRPr lang="en-US" altLang="en-US" sz="1300">
              <a:latin typeface="Arial" panose="020B0604020202020204" pitchFamily="34" charset="0"/>
            </a:endParaRPr>
          </a:p>
        </p:txBody>
      </p:sp>
    </p:spTree>
    <p:extLst>
      <p:ext uri="{BB962C8B-B14F-4D97-AF65-F5344CB8AC3E}">
        <p14:creationId xmlns:p14="http://schemas.microsoft.com/office/powerpoint/2010/main" val="329768172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3554" name="Rectangle 8">
            <a:extLst>
              <a:ext uri="{FF2B5EF4-FFF2-40B4-BE49-F238E27FC236}">
                <a16:creationId xmlns:a16="http://schemas.microsoft.com/office/drawing/2014/main" id="{2CC76506-38EB-4BDC-AAC6-43CB2B18A96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7B6B751-13F9-43EA-947B-5786B5663D0F}" type="slidenum">
              <a:rPr lang="en-US" altLang="en-US" sz="1300" smtClean="0">
                <a:latin typeface="Arial" panose="020B0604020202020204" pitchFamily="34" charset="0"/>
              </a:rPr>
              <a:pPr>
                <a:spcBef>
                  <a:spcPct val="0"/>
                </a:spcBef>
                <a:buClrTx/>
                <a:buFontTx/>
                <a:buNone/>
              </a:pPr>
              <a:t>165</a:t>
            </a:fld>
            <a:endParaRPr lang="en-US" altLang="en-US" sz="1300">
              <a:latin typeface="Arial" panose="020B0604020202020204" pitchFamily="34" charset="0"/>
            </a:endParaRPr>
          </a:p>
        </p:txBody>
      </p:sp>
      <p:sp>
        <p:nvSpPr>
          <p:cNvPr id="663555" name="Rectangle 1">
            <a:extLst>
              <a:ext uri="{FF2B5EF4-FFF2-40B4-BE49-F238E27FC236}">
                <a16:creationId xmlns:a16="http://schemas.microsoft.com/office/drawing/2014/main" id="{A791E52D-E08E-47B8-BAD7-A9C121B61F25}"/>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663556" name="Rectangle 2">
            <a:extLst>
              <a:ext uri="{FF2B5EF4-FFF2-40B4-BE49-F238E27FC236}">
                <a16:creationId xmlns:a16="http://schemas.microsoft.com/office/drawing/2014/main" id="{D728BE8F-C3CA-49C5-A7C1-DB7721C8716B}"/>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663557" name="Text Box 3">
            <a:extLst>
              <a:ext uri="{FF2B5EF4-FFF2-40B4-BE49-F238E27FC236}">
                <a16:creationId xmlns:a16="http://schemas.microsoft.com/office/drawing/2014/main" id="{3C58548A-08D6-4472-804B-A8DDECF41DE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76F6143-83CE-47E4-9064-94A63757E77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165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79645244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Slide Image Placeholder 1">
            <a:extLst>
              <a:ext uri="{FF2B5EF4-FFF2-40B4-BE49-F238E27FC236}">
                <a16:creationId xmlns:a16="http://schemas.microsoft.com/office/drawing/2014/main" id="{4917D19C-7A01-4021-88EB-9399FC21445B}"/>
              </a:ext>
            </a:extLst>
          </p:cNvPr>
          <p:cNvSpPr>
            <a:spLocks noGrp="1" noRot="1" noChangeAspect="1" noTextEdit="1"/>
          </p:cNvSpPr>
          <p:nvPr>
            <p:ph type="sldImg"/>
          </p:nvPr>
        </p:nvSpPr>
        <p:spPr>
          <a:ln/>
        </p:spPr>
      </p:sp>
      <p:sp>
        <p:nvSpPr>
          <p:cNvPr id="665603" name="Notes Placeholder 2">
            <a:extLst>
              <a:ext uri="{FF2B5EF4-FFF2-40B4-BE49-F238E27FC236}">
                <a16:creationId xmlns:a16="http://schemas.microsoft.com/office/drawing/2014/main" id="{1D787465-9669-4980-87F4-5F21DE5AD2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65604" name="Slide Number Placeholder 3">
            <a:extLst>
              <a:ext uri="{FF2B5EF4-FFF2-40B4-BE49-F238E27FC236}">
                <a16:creationId xmlns:a16="http://schemas.microsoft.com/office/drawing/2014/main" id="{26EB47F5-21E3-480C-AD09-C4540FDD6CC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195971-B188-4CF1-9171-1B0ABA66157C}" type="slidenum">
              <a:rPr lang="en-US" altLang="en-US" sz="1300" smtClean="0">
                <a:latin typeface="Arial" panose="020B0604020202020204" pitchFamily="34" charset="0"/>
              </a:rPr>
              <a:pPr>
                <a:spcBef>
                  <a:spcPct val="0"/>
                </a:spcBef>
                <a:buClrTx/>
                <a:buFontTx/>
                <a:buNone/>
              </a:pPr>
              <a:t>166</a:t>
            </a:fld>
            <a:endParaRPr lang="en-US" altLang="en-US" sz="1300">
              <a:latin typeface="Arial" panose="020B0604020202020204" pitchFamily="34" charset="0"/>
            </a:endParaRPr>
          </a:p>
        </p:txBody>
      </p:sp>
    </p:spTree>
    <p:extLst>
      <p:ext uri="{BB962C8B-B14F-4D97-AF65-F5344CB8AC3E}">
        <p14:creationId xmlns:p14="http://schemas.microsoft.com/office/powerpoint/2010/main" val="89693897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6935027D-D144-4F20-85E7-3B6616EC3903}"/>
              </a:ext>
            </a:extLst>
          </p:cNvPr>
          <p:cNvSpPr>
            <a:spLocks noGrp="1" noRot="1" noChangeAspect="1" noTextEdit="1"/>
          </p:cNvSpPr>
          <p:nvPr>
            <p:ph type="sldImg"/>
          </p:nvPr>
        </p:nvSpPr>
        <p:spPr>
          <a:ln/>
        </p:spPr>
      </p:sp>
      <p:sp>
        <p:nvSpPr>
          <p:cNvPr id="274435" name="Notes Placeholder 2">
            <a:extLst>
              <a:ext uri="{FF2B5EF4-FFF2-40B4-BE49-F238E27FC236}">
                <a16:creationId xmlns:a16="http://schemas.microsoft.com/office/drawing/2014/main" id="{535CCB1C-0F8C-445B-B5FB-50EC361C08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2AE23C90-3F01-4111-8C63-E39E7A168D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7DD2D9-EE9E-4D0C-80EA-99EBCD2737F8}" type="slidenum">
              <a:rPr lang="en-US" altLang="en-US" sz="1300" smtClean="0">
                <a:latin typeface="Arial" panose="020B0604020202020204" pitchFamily="34" charset="0"/>
              </a:rPr>
              <a:pPr>
                <a:spcBef>
                  <a:spcPct val="0"/>
                </a:spcBef>
                <a:buClrTx/>
                <a:buFontTx/>
                <a:buNone/>
              </a:pPr>
              <a:t>167</a:t>
            </a:fld>
            <a:endParaRPr lang="en-US" altLang="en-US" sz="1300">
              <a:latin typeface="Arial" panose="020B0604020202020204" pitchFamily="34" charset="0"/>
            </a:endParaRPr>
          </a:p>
        </p:txBody>
      </p:sp>
    </p:spTree>
    <p:extLst>
      <p:ext uri="{BB962C8B-B14F-4D97-AF65-F5344CB8AC3E}">
        <p14:creationId xmlns:p14="http://schemas.microsoft.com/office/powerpoint/2010/main" val="330918119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Slide Image Placeholder 1">
            <a:extLst>
              <a:ext uri="{FF2B5EF4-FFF2-40B4-BE49-F238E27FC236}">
                <a16:creationId xmlns:a16="http://schemas.microsoft.com/office/drawing/2014/main" id="{4FD01031-4251-495F-8994-F1C20AAE2BA4}"/>
              </a:ext>
            </a:extLst>
          </p:cNvPr>
          <p:cNvSpPr>
            <a:spLocks noGrp="1" noRot="1" noChangeAspect="1" noTextEdit="1"/>
          </p:cNvSpPr>
          <p:nvPr>
            <p:ph type="sldImg"/>
          </p:nvPr>
        </p:nvSpPr>
        <p:spPr>
          <a:ln/>
        </p:spPr>
      </p:sp>
      <p:sp>
        <p:nvSpPr>
          <p:cNvPr id="415747" name="Notes Placeholder 2">
            <a:extLst>
              <a:ext uri="{FF2B5EF4-FFF2-40B4-BE49-F238E27FC236}">
                <a16:creationId xmlns:a16="http://schemas.microsoft.com/office/drawing/2014/main" id="{EE7B4842-81B3-4DCF-9D6F-0B423B4D78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15748" name="Slide Number Placeholder 3">
            <a:extLst>
              <a:ext uri="{FF2B5EF4-FFF2-40B4-BE49-F238E27FC236}">
                <a16:creationId xmlns:a16="http://schemas.microsoft.com/office/drawing/2014/main" id="{0A36A7DE-7DC5-43AF-8F74-79A86203E6C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358CC52-9B5F-4970-9E38-17EE2A71FFC0}" type="slidenum">
              <a:rPr lang="en-US" altLang="en-US" sz="1300" smtClean="0">
                <a:latin typeface="Arial" panose="020B0604020202020204" pitchFamily="34" charset="0"/>
              </a:rPr>
              <a:pPr>
                <a:spcBef>
                  <a:spcPct val="0"/>
                </a:spcBef>
                <a:buClrTx/>
                <a:buFontTx/>
                <a:buNone/>
              </a:pPr>
              <a:t>168</a:t>
            </a:fld>
            <a:endParaRPr lang="en-US" altLang="en-US" sz="1300">
              <a:latin typeface="Arial" panose="020B0604020202020204" pitchFamily="34" charset="0"/>
            </a:endParaRPr>
          </a:p>
        </p:txBody>
      </p:sp>
    </p:spTree>
    <p:extLst>
      <p:ext uri="{BB962C8B-B14F-4D97-AF65-F5344CB8AC3E}">
        <p14:creationId xmlns:p14="http://schemas.microsoft.com/office/powerpoint/2010/main" val="364645629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8">
            <a:extLst>
              <a:ext uri="{FF2B5EF4-FFF2-40B4-BE49-F238E27FC236}">
                <a16:creationId xmlns:a16="http://schemas.microsoft.com/office/drawing/2014/main" id="{E773A0D8-2AD5-496E-BA71-E35B3821109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9CEA12E-1ADE-4BB6-A1DF-D854148F8331}" type="slidenum">
              <a:rPr lang="en-US" altLang="en-US" sz="1300" smtClean="0">
                <a:latin typeface="Arial" panose="020B0604020202020204" pitchFamily="34" charset="0"/>
              </a:rPr>
              <a:pPr>
                <a:spcBef>
                  <a:spcPct val="0"/>
                </a:spcBef>
                <a:buClrTx/>
                <a:buFontTx/>
                <a:buNone/>
              </a:pPr>
              <a:t>169</a:t>
            </a:fld>
            <a:endParaRPr lang="en-US" altLang="en-US" sz="1300">
              <a:latin typeface="Arial" panose="020B0604020202020204" pitchFamily="34" charset="0"/>
            </a:endParaRPr>
          </a:p>
        </p:txBody>
      </p:sp>
      <p:sp>
        <p:nvSpPr>
          <p:cNvPr id="417795" name="Rectangle 1">
            <a:extLst>
              <a:ext uri="{FF2B5EF4-FFF2-40B4-BE49-F238E27FC236}">
                <a16:creationId xmlns:a16="http://schemas.microsoft.com/office/drawing/2014/main" id="{90F1E9C2-334D-49FE-AF82-873FE6FF190C}"/>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17796" name="Rectangle 2">
            <a:extLst>
              <a:ext uri="{FF2B5EF4-FFF2-40B4-BE49-F238E27FC236}">
                <a16:creationId xmlns:a16="http://schemas.microsoft.com/office/drawing/2014/main" id="{4468F677-4AAE-402F-8C61-77E818FA4955}"/>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17797" name="Text Box 3">
            <a:extLst>
              <a:ext uri="{FF2B5EF4-FFF2-40B4-BE49-F238E27FC236}">
                <a16:creationId xmlns:a16="http://schemas.microsoft.com/office/drawing/2014/main" id="{5698047D-FF14-400B-8C3F-F9A478D0A239}"/>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15562BF-5FC6-4793-97F0-36ACC6110FF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169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91956673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2" name="Rectangle 8">
            <a:extLst>
              <a:ext uri="{FF2B5EF4-FFF2-40B4-BE49-F238E27FC236}">
                <a16:creationId xmlns:a16="http://schemas.microsoft.com/office/drawing/2014/main" id="{E74B932F-4329-4DC2-ADCF-775F17C6486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2BE0B70-278C-47AE-9782-2382FDE1A861}" type="slidenum">
              <a:rPr lang="en-US" altLang="en-US" sz="1300" smtClean="0">
                <a:latin typeface="Arial" panose="020B0604020202020204" pitchFamily="34" charset="0"/>
              </a:rPr>
              <a:pPr>
                <a:spcBef>
                  <a:spcPct val="0"/>
                </a:spcBef>
                <a:buClrTx/>
                <a:buFontTx/>
                <a:buNone/>
              </a:pPr>
              <a:t>170</a:t>
            </a:fld>
            <a:endParaRPr lang="en-US" altLang="en-US" sz="1300">
              <a:latin typeface="Arial" panose="020B0604020202020204" pitchFamily="34" charset="0"/>
            </a:endParaRPr>
          </a:p>
        </p:txBody>
      </p:sp>
      <p:sp>
        <p:nvSpPr>
          <p:cNvPr id="419843" name="Rectangle 1">
            <a:extLst>
              <a:ext uri="{FF2B5EF4-FFF2-40B4-BE49-F238E27FC236}">
                <a16:creationId xmlns:a16="http://schemas.microsoft.com/office/drawing/2014/main" id="{74CC8AA4-ED2C-4DAD-B0EC-5B0A4F71B05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19844" name="Rectangle 2">
            <a:extLst>
              <a:ext uri="{FF2B5EF4-FFF2-40B4-BE49-F238E27FC236}">
                <a16:creationId xmlns:a16="http://schemas.microsoft.com/office/drawing/2014/main" id="{0687C4D4-3434-4F5D-BF38-7D7FA7CE638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19845" name="Text Box 3">
            <a:extLst>
              <a:ext uri="{FF2B5EF4-FFF2-40B4-BE49-F238E27FC236}">
                <a16:creationId xmlns:a16="http://schemas.microsoft.com/office/drawing/2014/main" id="{909D80E7-516C-4406-A980-44B4BD08ACE2}"/>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F2F94BE-511C-4903-9CA5-7C4D2D2274A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170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07589765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Slide Image Placeholder 1">
            <a:extLst>
              <a:ext uri="{FF2B5EF4-FFF2-40B4-BE49-F238E27FC236}">
                <a16:creationId xmlns:a16="http://schemas.microsoft.com/office/drawing/2014/main" id="{74B253D5-3182-4727-92A4-84B90EDDB9F5}"/>
              </a:ext>
            </a:extLst>
          </p:cNvPr>
          <p:cNvSpPr>
            <a:spLocks noGrp="1" noRot="1" noChangeAspect="1" noTextEdit="1"/>
          </p:cNvSpPr>
          <p:nvPr>
            <p:ph type="sldImg"/>
          </p:nvPr>
        </p:nvSpPr>
        <p:spPr>
          <a:ln/>
        </p:spPr>
      </p:sp>
      <p:sp>
        <p:nvSpPr>
          <p:cNvPr id="421891" name="Notes Placeholder 2">
            <a:extLst>
              <a:ext uri="{FF2B5EF4-FFF2-40B4-BE49-F238E27FC236}">
                <a16:creationId xmlns:a16="http://schemas.microsoft.com/office/drawing/2014/main" id="{040F5CFA-E8C8-47C5-B929-739D8AF3B2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21892" name="Slide Number Placeholder 3">
            <a:extLst>
              <a:ext uri="{FF2B5EF4-FFF2-40B4-BE49-F238E27FC236}">
                <a16:creationId xmlns:a16="http://schemas.microsoft.com/office/drawing/2014/main" id="{45BC7581-EFF4-4A9B-8090-24A3C3F6540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98252E-24EC-4711-927B-0F90DBE7E9C6}" type="slidenum">
              <a:rPr lang="en-US" altLang="en-US" sz="1300" smtClean="0">
                <a:latin typeface="Arial" panose="020B0604020202020204" pitchFamily="34" charset="0"/>
              </a:rPr>
              <a:pPr>
                <a:spcBef>
                  <a:spcPct val="0"/>
                </a:spcBef>
                <a:buClrTx/>
                <a:buFontTx/>
                <a:buNone/>
              </a:pPr>
              <a:t>171</a:t>
            </a:fld>
            <a:endParaRPr lang="en-US" altLang="en-US" sz="1300">
              <a:latin typeface="Arial" panose="020B0604020202020204" pitchFamily="34" charset="0"/>
            </a:endParaRPr>
          </a:p>
        </p:txBody>
      </p:sp>
    </p:spTree>
    <p:extLst>
      <p:ext uri="{BB962C8B-B14F-4D97-AF65-F5344CB8AC3E}">
        <p14:creationId xmlns:p14="http://schemas.microsoft.com/office/powerpoint/2010/main" val="936979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276681B-833E-4AA1-8AE5-89496A0F92D9}"/>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74BE83D5-37D1-43A3-9982-8504478E7F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012" name="Slide Number Placeholder 3">
            <a:extLst>
              <a:ext uri="{FF2B5EF4-FFF2-40B4-BE49-F238E27FC236}">
                <a16:creationId xmlns:a16="http://schemas.microsoft.com/office/drawing/2014/main" id="{90B1BF11-E109-403C-A8A1-201C54E09A0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DBEDBF-C0CF-4626-8D19-BC6FED9B1CE9}" type="slidenum">
              <a:rPr lang="en-US" altLang="en-US" sz="1300" smtClean="0"/>
              <a:pPr>
                <a:spcBef>
                  <a:spcPct val="0"/>
                </a:spcBef>
                <a:buClrTx/>
                <a:buFontTx/>
                <a:buNone/>
              </a:pPr>
              <a:t>19</a:t>
            </a:fld>
            <a:endParaRPr lang="en-US" altLang="en-US" sz="13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3938" name="Rectangle 8">
            <a:extLst>
              <a:ext uri="{FF2B5EF4-FFF2-40B4-BE49-F238E27FC236}">
                <a16:creationId xmlns:a16="http://schemas.microsoft.com/office/drawing/2014/main" id="{03965515-22D1-44A4-AD6E-954AE603100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BADFB5-ECCE-42B2-885D-A6EFA032AC4A}" type="slidenum">
              <a:rPr lang="en-US" altLang="en-US" sz="1300" smtClean="0">
                <a:latin typeface="Arial" panose="020B0604020202020204" pitchFamily="34" charset="0"/>
              </a:rPr>
              <a:pPr>
                <a:spcBef>
                  <a:spcPct val="0"/>
                </a:spcBef>
                <a:buClrTx/>
                <a:buFontTx/>
                <a:buNone/>
              </a:pPr>
              <a:t>172</a:t>
            </a:fld>
            <a:endParaRPr lang="en-US" altLang="en-US" sz="1300">
              <a:latin typeface="Arial" panose="020B0604020202020204" pitchFamily="34" charset="0"/>
            </a:endParaRPr>
          </a:p>
        </p:txBody>
      </p:sp>
      <p:sp>
        <p:nvSpPr>
          <p:cNvPr id="423939" name="Rectangle 1">
            <a:extLst>
              <a:ext uri="{FF2B5EF4-FFF2-40B4-BE49-F238E27FC236}">
                <a16:creationId xmlns:a16="http://schemas.microsoft.com/office/drawing/2014/main" id="{96E22A5B-B989-4863-878B-210376EB932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23940" name="Rectangle 2">
            <a:extLst>
              <a:ext uri="{FF2B5EF4-FFF2-40B4-BE49-F238E27FC236}">
                <a16:creationId xmlns:a16="http://schemas.microsoft.com/office/drawing/2014/main" id="{2CC255F4-9C3D-4909-B7BD-8A9C2BA15DCF}"/>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3941" name="Text Box 3">
            <a:extLst>
              <a:ext uri="{FF2B5EF4-FFF2-40B4-BE49-F238E27FC236}">
                <a16:creationId xmlns:a16="http://schemas.microsoft.com/office/drawing/2014/main" id="{8C1FFD2D-BD0B-4BC1-8577-55C4B885103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D89A600-E3A9-4BAF-BDC2-76EEB834217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172</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9544890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8">
            <a:extLst>
              <a:ext uri="{FF2B5EF4-FFF2-40B4-BE49-F238E27FC236}">
                <a16:creationId xmlns:a16="http://schemas.microsoft.com/office/drawing/2014/main" id="{28ACF578-FCC7-4062-9177-2D40B43A929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7ED7A7D-0A62-43CA-8CEF-C10354807615}" type="slidenum">
              <a:rPr lang="en-US" altLang="en-US" sz="1300" smtClean="0">
                <a:latin typeface="Arial" panose="020B0604020202020204" pitchFamily="34" charset="0"/>
              </a:rPr>
              <a:pPr>
                <a:spcBef>
                  <a:spcPct val="0"/>
                </a:spcBef>
                <a:buClrTx/>
                <a:buFontTx/>
                <a:buNone/>
              </a:pPr>
              <a:t>173</a:t>
            </a:fld>
            <a:endParaRPr lang="en-US" altLang="en-US" sz="1300">
              <a:latin typeface="Arial" panose="020B0604020202020204" pitchFamily="34" charset="0"/>
            </a:endParaRPr>
          </a:p>
        </p:txBody>
      </p:sp>
      <p:sp>
        <p:nvSpPr>
          <p:cNvPr id="425987" name="Rectangle 1">
            <a:extLst>
              <a:ext uri="{FF2B5EF4-FFF2-40B4-BE49-F238E27FC236}">
                <a16:creationId xmlns:a16="http://schemas.microsoft.com/office/drawing/2014/main" id="{F46A1C44-1B01-425F-90FC-242558BACB4D}"/>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25988" name="Rectangle 2">
            <a:extLst>
              <a:ext uri="{FF2B5EF4-FFF2-40B4-BE49-F238E27FC236}">
                <a16:creationId xmlns:a16="http://schemas.microsoft.com/office/drawing/2014/main" id="{9A53A9F1-B4E2-4D8B-BD0D-B89CC9E21F1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5989" name="Text Box 3">
            <a:extLst>
              <a:ext uri="{FF2B5EF4-FFF2-40B4-BE49-F238E27FC236}">
                <a16:creationId xmlns:a16="http://schemas.microsoft.com/office/drawing/2014/main" id="{8E41C71D-9D3D-4D7C-92BF-E4012DD7B3F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9D4BA9A-6B1D-4BBD-BB7A-83E3A0ABE4D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173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1135800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Slide Image Placeholder 1">
            <a:extLst>
              <a:ext uri="{FF2B5EF4-FFF2-40B4-BE49-F238E27FC236}">
                <a16:creationId xmlns:a16="http://schemas.microsoft.com/office/drawing/2014/main" id="{A964137F-4273-498E-8E08-273CD199A600}"/>
              </a:ext>
            </a:extLst>
          </p:cNvPr>
          <p:cNvSpPr>
            <a:spLocks noGrp="1" noRot="1" noChangeAspect="1" noTextEdit="1"/>
          </p:cNvSpPr>
          <p:nvPr>
            <p:ph type="sldImg"/>
          </p:nvPr>
        </p:nvSpPr>
        <p:spPr>
          <a:ln/>
        </p:spPr>
      </p:sp>
      <p:sp>
        <p:nvSpPr>
          <p:cNvPr id="428035" name="Notes Placeholder 2">
            <a:extLst>
              <a:ext uri="{FF2B5EF4-FFF2-40B4-BE49-F238E27FC236}">
                <a16:creationId xmlns:a16="http://schemas.microsoft.com/office/drawing/2014/main" id="{1E52AA9E-01B0-435F-9EFB-3CD0D0C1C6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28036" name="Slide Number Placeholder 3">
            <a:extLst>
              <a:ext uri="{FF2B5EF4-FFF2-40B4-BE49-F238E27FC236}">
                <a16:creationId xmlns:a16="http://schemas.microsoft.com/office/drawing/2014/main" id="{2B42D146-8EBB-414C-9070-01452D24A6F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9E905A-0D50-41BD-BD16-38890BB5F9E6}" type="slidenum">
              <a:rPr lang="en-US" altLang="en-US" sz="1300" smtClean="0">
                <a:latin typeface="Arial" panose="020B0604020202020204" pitchFamily="34" charset="0"/>
              </a:rPr>
              <a:pPr>
                <a:spcBef>
                  <a:spcPct val="0"/>
                </a:spcBef>
                <a:buClrTx/>
                <a:buFontTx/>
                <a:buNone/>
              </a:pPr>
              <a:t>174</a:t>
            </a:fld>
            <a:endParaRPr lang="en-US" altLang="en-US" sz="1300">
              <a:latin typeface="Arial" panose="020B0604020202020204" pitchFamily="34" charset="0"/>
            </a:endParaRPr>
          </a:p>
        </p:txBody>
      </p:sp>
    </p:spTree>
    <p:extLst>
      <p:ext uri="{BB962C8B-B14F-4D97-AF65-F5344CB8AC3E}">
        <p14:creationId xmlns:p14="http://schemas.microsoft.com/office/powerpoint/2010/main" val="36954392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82" name="Rectangle 8">
            <a:extLst>
              <a:ext uri="{FF2B5EF4-FFF2-40B4-BE49-F238E27FC236}">
                <a16:creationId xmlns:a16="http://schemas.microsoft.com/office/drawing/2014/main" id="{61907710-D2C5-4D74-884A-40E097FF37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EBBA5C-AA53-4B57-945E-6A36B1B68E7A}" type="slidenum">
              <a:rPr lang="en-US" altLang="en-US" sz="1300" smtClean="0">
                <a:latin typeface="Arial" panose="020B0604020202020204" pitchFamily="34" charset="0"/>
              </a:rPr>
              <a:pPr>
                <a:spcBef>
                  <a:spcPct val="0"/>
                </a:spcBef>
                <a:buClrTx/>
                <a:buFontTx/>
                <a:buNone/>
              </a:pPr>
              <a:t>175</a:t>
            </a:fld>
            <a:endParaRPr lang="en-US" altLang="en-US" sz="1300">
              <a:latin typeface="Arial" panose="020B0604020202020204" pitchFamily="34" charset="0"/>
            </a:endParaRPr>
          </a:p>
        </p:txBody>
      </p:sp>
      <p:sp>
        <p:nvSpPr>
          <p:cNvPr id="430083" name="Rectangle 1">
            <a:extLst>
              <a:ext uri="{FF2B5EF4-FFF2-40B4-BE49-F238E27FC236}">
                <a16:creationId xmlns:a16="http://schemas.microsoft.com/office/drawing/2014/main" id="{EBFC6C8A-5680-46D6-9358-5960C1E6C0C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30084" name="Rectangle 2">
            <a:extLst>
              <a:ext uri="{FF2B5EF4-FFF2-40B4-BE49-F238E27FC236}">
                <a16:creationId xmlns:a16="http://schemas.microsoft.com/office/drawing/2014/main" id="{34358BCD-93D2-4703-92DF-DD4FDAA935CB}"/>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0085" name="Text Box 3">
            <a:extLst>
              <a:ext uri="{FF2B5EF4-FFF2-40B4-BE49-F238E27FC236}">
                <a16:creationId xmlns:a16="http://schemas.microsoft.com/office/drawing/2014/main" id="{87F105B5-7FA9-4AF3-9256-ACA958A13DD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22C6B74-2F8C-4155-BD2C-A790B7C64F0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175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72567700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8">
            <a:extLst>
              <a:ext uri="{FF2B5EF4-FFF2-40B4-BE49-F238E27FC236}">
                <a16:creationId xmlns:a16="http://schemas.microsoft.com/office/drawing/2014/main" id="{6BC628DC-1F1E-44A8-9FDB-4DB5C12852C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58CC72A-C5E4-4FD4-9A0F-A7A9F0B2A60A}" type="slidenum">
              <a:rPr lang="en-US" altLang="en-US" sz="1300" smtClean="0">
                <a:latin typeface="Arial" panose="020B0604020202020204" pitchFamily="34" charset="0"/>
              </a:rPr>
              <a:pPr>
                <a:spcBef>
                  <a:spcPct val="0"/>
                </a:spcBef>
                <a:buClrTx/>
                <a:buFontTx/>
                <a:buNone/>
              </a:pPr>
              <a:t>176</a:t>
            </a:fld>
            <a:endParaRPr lang="en-US" altLang="en-US" sz="1300">
              <a:latin typeface="Arial" panose="020B0604020202020204" pitchFamily="34" charset="0"/>
            </a:endParaRPr>
          </a:p>
        </p:txBody>
      </p:sp>
      <p:sp>
        <p:nvSpPr>
          <p:cNvPr id="432131" name="Rectangle 1">
            <a:extLst>
              <a:ext uri="{FF2B5EF4-FFF2-40B4-BE49-F238E27FC236}">
                <a16:creationId xmlns:a16="http://schemas.microsoft.com/office/drawing/2014/main" id="{8F395723-1B87-4174-8D2E-4F61D929DEA0}"/>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32132" name="Rectangle 2">
            <a:extLst>
              <a:ext uri="{FF2B5EF4-FFF2-40B4-BE49-F238E27FC236}">
                <a16:creationId xmlns:a16="http://schemas.microsoft.com/office/drawing/2014/main" id="{FDD3B40F-E2B7-4CA6-9EEA-4FE034B96EBD}"/>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2133" name="Text Box 3">
            <a:extLst>
              <a:ext uri="{FF2B5EF4-FFF2-40B4-BE49-F238E27FC236}">
                <a16:creationId xmlns:a16="http://schemas.microsoft.com/office/drawing/2014/main" id="{77700E0B-285C-400D-9CCA-4A032573987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996F26D-558B-4610-8F08-06D1B37E949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176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00971632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8">
            <a:extLst>
              <a:ext uri="{FF2B5EF4-FFF2-40B4-BE49-F238E27FC236}">
                <a16:creationId xmlns:a16="http://schemas.microsoft.com/office/drawing/2014/main" id="{B5096F2C-B96F-438E-B241-71280AF498C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5DBCD6-3812-4E16-9B2F-16D33820BB84}" type="slidenum">
              <a:rPr lang="en-US" altLang="en-US" sz="1300" smtClean="0">
                <a:latin typeface="Arial" panose="020B0604020202020204" pitchFamily="34" charset="0"/>
              </a:rPr>
              <a:pPr>
                <a:spcBef>
                  <a:spcPct val="0"/>
                </a:spcBef>
                <a:buClrTx/>
                <a:buFontTx/>
                <a:buNone/>
              </a:pPr>
              <a:t>177</a:t>
            </a:fld>
            <a:endParaRPr lang="en-US" altLang="en-US" sz="1300">
              <a:latin typeface="Arial" panose="020B0604020202020204" pitchFamily="34" charset="0"/>
            </a:endParaRPr>
          </a:p>
        </p:txBody>
      </p:sp>
      <p:sp>
        <p:nvSpPr>
          <p:cNvPr id="434179" name="Rectangle 1">
            <a:extLst>
              <a:ext uri="{FF2B5EF4-FFF2-40B4-BE49-F238E27FC236}">
                <a16:creationId xmlns:a16="http://schemas.microsoft.com/office/drawing/2014/main" id="{26060B8E-286F-4530-BB55-25C36B97C10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34180" name="Rectangle 2">
            <a:extLst>
              <a:ext uri="{FF2B5EF4-FFF2-40B4-BE49-F238E27FC236}">
                <a16:creationId xmlns:a16="http://schemas.microsoft.com/office/drawing/2014/main" id="{C4673E7C-7617-46BB-B3C8-64F3AABF919D}"/>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4181" name="Text Box 3">
            <a:extLst>
              <a:ext uri="{FF2B5EF4-FFF2-40B4-BE49-F238E27FC236}">
                <a16:creationId xmlns:a16="http://schemas.microsoft.com/office/drawing/2014/main" id="{BC618E43-7E4D-46BA-97E3-B5032E1CD55C}"/>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D2A56B7-D5E1-4D2F-9B2D-3FDF862E3FB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177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18487993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a:extLst>
              <a:ext uri="{FF2B5EF4-FFF2-40B4-BE49-F238E27FC236}">
                <a16:creationId xmlns:a16="http://schemas.microsoft.com/office/drawing/2014/main" id="{8BE36864-9201-4CC9-B111-9C26ECCDB4CA}"/>
              </a:ext>
            </a:extLst>
          </p:cNvPr>
          <p:cNvSpPr>
            <a:spLocks noGrp="1" noRot="1" noChangeAspect="1" noTextEdit="1"/>
          </p:cNvSpPr>
          <p:nvPr>
            <p:ph type="sldImg"/>
          </p:nvPr>
        </p:nvSpPr>
        <p:spPr>
          <a:ln/>
        </p:spPr>
      </p:sp>
      <p:sp>
        <p:nvSpPr>
          <p:cNvPr id="436227" name="Notes Placeholder 2">
            <a:extLst>
              <a:ext uri="{FF2B5EF4-FFF2-40B4-BE49-F238E27FC236}">
                <a16:creationId xmlns:a16="http://schemas.microsoft.com/office/drawing/2014/main" id="{CB80C589-E833-4D60-B113-EFCF3CBD2C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6228" name="Slide Number Placeholder 3">
            <a:extLst>
              <a:ext uri="{FF2B5EF4-FFF2-40B4-BE49-F238E27FC236}">
                <a16:creationId xmlns:a16="http://schemas.microsoft.com/office/drawing/2014/main" id="{A28B0E8A-65D5-46BF-B6FF-166BDAEA318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DFAC3B7-54C6-4855-B4A0-3FA9150D05CA}" type="slidenum">
              <a:rPr lang="en-US" altLang="en-US" sz="1300" smtClean="0">
                <a:latin typeface="Arial" panose="020B0604020202020204" pitchFamily="34" charset="0"/>
              </a:rPr>
              <a:pPr>
                <a:spcBef>
                  <a:spcPct val="0"/>
                </a:spcBef>
                <a:buClrTx/>
                <a:buFontTx/>
                <a:buNone/>
              </a:pPr>
              <a:t>178</a:t>
            </a:fld>
            <a:endParaRPr lang="en-US" altLang="en-US" sz="1300">
              <a:latin typeface="Arial" panose="020B0604020202020204" pitchFamily="34" charset="0"/>
            </a:endParaRPr>
          </a:p>
        </p:txBody>
      </p:sp>
    </p:spTree>
    <p:extLst>
      <p:ext uri="{BB962C8B-B14F-4D97-AF65-F5344CB8AC3E}">
        <p14:creationId xmlns:p14="http://schemas.microsoft.com/office/powerpoint/2010/main" val="1331943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a:extLst>
              <a:ext uri="{FF2B5EF4-FFF2-40B4-BE49-F238E27FC236}">
                <a16:creationId xmlns:a16="http://schemas.microsoft.com/office/drawing/2014/main" id="{19A976CB-379B-40A0-927D-09A8AB79FCEF}"/>
              </a:ext>
            </a:extLst>
          </p:cNvPr>
          <p:cNvSpPr>
            <a:spLocks noGrp="1" noRot="1" noChangeAspect="1" noTextEdit="1"/>
          </p:cNvSpPr>
          <p:nvPr>
            <p:ph type="sldImg"/>
          </p:nvPr>
        </p:nvSpPr>
        <p:spPr>
          <a:ln/>
        </p:spPr>
      </p:sp>
      <p:sp>
        <p:nvSpPr>
          <p:cNvPr id="438275" name="Notes Placeholder 2">
            <a:extLst>
              <a:ext uri="{FF2B5EF4-FFF2-40B4-BE49-F238E27FC236}">
                <a16:creationId xmlns:a16="http://schemas.microsoft.com/office/drawing/2014/main" id="{FB2DC9F3-99B4-4A6A-80E6-8B689B3065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8276" name="Slide Number Placeholder 3">
            <a:extLst>
              <a:ext uri="{FF2B5EF4-FFF2-40B4-BE49-F238E27FC236}">
                <a16:creationId xmlns:a16="http://schemas.microsoft.com/office/drawing/2014/main" id="{D08DE07F-B77E-48EA-9146-1BE8FD092CD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D6D11E-BB55-41B8-A526-F93AD517BFFB}" type="slidenum">
              <a:rPr lang="en-US" altLang="en-US" sz="1300" smtClean="0">
                <a:latin typeface="Arial" panose="020B0604020202020204" pitchFamily="34" charset="0"/>
              </a:rPr>
              <a:pPr>
                <a:spcBef>
                  <a:spcPct val="0"/>
                </a:spcBef>
                <a:buClrTx/>
                <a:buFontTx/>
                <a:buNone/>
              </a:pPr>
              <a:t>179</a:t>
            </a:fld>
            <a:endParaRPr lang="en-US" altLang="en-US" sz="1300">
              <a:latin typeface="Arial" panose="020B0604020202020204" pitchFamily="34" charset="0"/>
            </a:endParaRPr>
          </a:p>
        </p:txBody>
      </p:sp>
    </p:spTree>
    <p:extLst>
      <p:ext uri="{BB962C8B-B14F-4D97-AF65-F5344CB8AC3E}">
        <p14:creationId xmlns:p14="http://schemas.microsoft.com/office/powerpoint/2010/main" val="124804304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Slide Image Placeholder 1">
            <a:extLst>
              <a:ext uri="{FF2B5EF4-FFF2-40B4-BE49-F238E27FC236}">
                <a16:creationId xmlns:a16="http://schemas.microsoft.com/office/drawing/2014/main" id="{3C38F45B-F6DD-4F0B-90A2-7BB8ECF25398}"/>
              </a:ext>
            </a:extLst>
          </p:cNvPr>
          <p:cNvSpPr>
            <a:spLocks noGrp="1" noRot="1" noChangeAspect="1" noTextEdit="1"/>
          </p:cNvSpPr>
          <p:nvPr>
            <p:ph type="sldImg"/>
          </p:nvPr>
        </p:nvSpPr>
        <p:spPr>
          <a:ln/>
        </p:spPr>
      </p:sp>
      <p:sp>
        <p:nvSpPr>
          <p:cNvPr id="440323" name="Notes Placeholder 2">
            <a:extLst>
              <a:ext uri="{FF2B5EF4-FFF2-40B4-BE49-F238E27FC236}">
                <a16:creationId xmlns:a16="http://schemas.microsoft.com/office/drawing/2014/main" id="{EE64A939-8132-4156-A4B0-3408DF48C8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40324" name="Slide Number Placeholder 3">
            <a:extLst>
              <a:ext uri="{FF2B5EF4-FFF2-40B4-BE49-F238E27FC236}">
                <a16:creationId xmlns:a16="http://schemas.microsoft.com/office/drawing/2014/main" id="{97E56967-FC16-4A23-A7B9-EB05E54B592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2C4F29-DB1B-4C6B-B329-58101F6CD25C}" type="slidenum">
              <a:rPr lang="en-US" altLang="en-US" sz="1300" smtClean="0">
                <a:latin typeface="Arial" panose="020B0604020202020204" pitchFamily="34" charset="0"/>
              </a:rPr>
              <a:pPr>
                <a:spcBef>
                  <a:spcPct val="0"/>
                </a:spcBef>
                <a:buClrTx/>
                <a:buFontTx/>
                <a:buNone/>
              </a:pPr>
              <a:t>180</a:t>
            </a:fld>
            <a:endParaRPr lang="en-US" altLang="en-US" sz="1300">
              <a:latin typeface="Arial" panose="020B0604020202020204" pitchFamily="34" charset="0"/>
            </a:endParaRPr>
          </a:p>
        </p:txBody>
      </p:sp>
    </p:spTree>
    <p:extLst>
      <p:ext uri="{BB962C8B-B14F-4D97-AF65-F5344CB8AC3E}">
        <p14:creationId xmlns:p14="http://schemas.microsoft.com/office/powerpoint/2010/main" val="386063474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2370" name="Rectangle 8">
            <a:extLst>
              <a:ext uri="{FF2B5EF4-FFF2-40B4-BE49-F238E27FC236}">
                <a16:creationId xmlns:a16="http://schemas.microsoft.com/office/drawing/2014/main" id="{B143B997-6884-4A37-882D-751ECB24064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89A5B6-71DD-47DE-A4DF-1E61052342CD}" type="slidenum">
              <a:rPr lang="en-US" altLang="en-US" sz="1300" smtClean="0">
                <a:latin typeface="Arial" panose="020B0604020202020204" pitchFamily="34" charset="0"/>
              </a:rPr>
              <a:pPr>
                <a:spcBef>
                  <a:spcPct val="0"/>
                </a:spcBef>
                <a:buClrTx/>
                <a:buFontTx/>
                <a:buNone/>
              </a:pPr>
              <a:t>181</a:t>
            </a:fld>
            <a:endParaRPr lang="en-US" altLang="en-US" sz="1300">
              <a:latin typeface="Arial" panose="020B0604020202020204" pitchFamily="34" charset="0"/>
            </a:endParaRPr>
          </a:p>
        </p:txBody>
      </p:sp>
      <p:sp>
        <p:nvSpPr>
          <p:cNvPr id="442371" name="Rectangle 1">
            <a:extLst>
              <a:ext uri="{FF2B5EF4-FFF2-40B4-BE49-F238E27FC236}">
                <a16:creationId xmlns:a16="http://schemas.microsoft.com/office/drawing/2014/main" id="{29EBAD4E-83D6-4917-AFE4-0CC6DBE13CD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42372" name="Rectangle 2">
            <a:extLst>
              <a:ext uri="{FF2B5EF4-FFF2-40B4-BE49-F238E27FC236}">
                <a16:creationId xmlns:a16="http://schemas.microsoft.com/office/drawing/2014/main" id="{06FBDA9A-5E45-4AA8-9D66-02A6F4630915}"/>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2373" name="Text Box 3">
            <a:extLst>
              <a:ext uri="{FF2B5EF4-FFF2-40B4-BE49-F238E27FC236}">
                <a16:creationId xmlns:a16="http://schemas.microsoft.com/office/drawing/2014/main" id="{202FA7BB-B694-4697-8F56-90224519BBA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08CCD0D-30CA-4590-AE68-135A1924E3A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181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189931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8">
            <a:extLst>
              <a:ext uri="{FF2B5EF4-FFF2-40B4-BE49-F238E27FC236}">
                <a16:creationId xmlns:a16="http://schemas.microsoft.com/office/drawing/2014/main" id="{D1B107DD-D8D8-4DCA-ABD6-067F2D4C0FB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08BF6C-919A-4374-B808-616A34321A8A}" type="slidenum">
              <a:rPr lang="en-US" altLang="en-US" sz="1300" smtClean="0"/>
              <a:pPr>
                <a:spcBef>
                  <a:spcPct val="0"/>
                </a:spcBef>
                <a:buClrTx/>
                <a:buFontTx/>
                <a:buNone/>
              </a:pPr>
              <a:t>20</a:t>
            </a:fld>
            <a:endParaRPr lang="en-US" altLang="en-US" sz="1300"/>
          </a:p>
        </p:txBody>
      </p:sp>
      <p:sp>
        <p:nvSpPr>
          <p:cNvPr id="45059" name="Text Box 1">
            <a:extLst>
              <a:ext uri="{FF2B5EF4-FFF2-40B4-BE49-F238E27FC236}">
                <a16:creationId xmlns:a16="http://schemas.microsoft.com/office/drawing/2014/main" id="{A05C0C73-D1AF-4E37-A826-FA5E1166CC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45060" name="Text Box 2">
            <a:extLst>
              <a:ext uri="{FF2B5EF4-FFF2-40B4-BE49-F238E27FC236}">
                <a16:creationId xmlns:a16="http://schemas.microsoft.com/office/drawing/2014/main" id="{E4351C4D-F712-489A-AB28-ACD0B1A4321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45061" name="Text Box 3">
            <a:extLst>
              <a:ext uri="{FF2B5EF4-FFF2-40B4-BE49-F238E27FC236}">
                <a16:creationId xmlns:a16="http://schemas.microsoft.com/office/drawing/2014/main" id="{A9CF21B4-C5A4-4519-8795-D07FF6A60DFC}"/>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45062" name="Text Box 4">
            <a:extLst>
              <a:ext uri="{FF2B5EF4-FFF2-40B4-BE49-F238E27FC236}">
                <a16:creationId xmlns:a16="http://schemas.microsoft.com/office/drawing/2014/main" id="{39D78700-65AE-4214-BDC0-534B0F9A8C66}"/>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B20D88C-7567-472E-BAF5-7116050E63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20</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45063" name="Rectangle 5">
            <a:extLst>
              <a:ext uri="{FF2B5EF4-FFF2-40B4-BE49-F238E27FC236}">
                <a16:creationId xmlns:a16="http://schemas.microsoft.com/office/drawing/2014/main" id="{205496D0-80EB-455F-B5EF-36AB56484AB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5064" name="Rectangle 6">
            <a:extLst>
              <a:ext uri="{FF2B5EF4-FFF2-40B4-BE49-F238E27FC236}">
                <a16:creationId xmlns:a16="http://schemas.microsoft.com/office/drawing/2014/main" id="{8A57D55D-DAB1-4C4A-8F46-046D0053D25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Slide Image Placeholder 1">
            <a:extLst>
              <a:ext uri="{FF2B5EF4-FFF2-40B4-BE49-F238E27FC236}">
                <a16:creationId xmlns:a16="http://schemas.microsoft.com/office/drawing/2014/main" id="{9855266F-6DA1-4BEE-AD20-E5AA0AE19B1C}"/>
              </a:ext>
            </a:extLst>
          </p:cNvPr>
          <p:cNvSpPr>
            <a:spLocks noGrp="1" noRot="1" noChangeAspect="1" noTextEdit="1"/>
          </p:cNvSpPr>
          <p:nvPr>
            <p:ph type="sldImg"/>
          </p:nvPr>
        </p:nvSpPr>
        <p:spPr>
          <a:ln/>
        </p:spPr>
      </p:sp>
      <p:sp>
        <p:nvSpPr>
          <p:cNvPr id="444419" name="Notes Placeholder 2">
            <a:extLst>
              <a:ext uri="{FF2B5EF4-FFF2-40B4-BE49-F238E27FC236}">
                <a16:creationId xmlns:a16="http://schemas.microsoft.com/office/drawing/2014/main" id="{E9832439-F402-4C46-A381-10C03544DF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44420" name="Slide Number Placeholder 3">
            <a:extLst>
              <a:ext uri="{FF2B5EF4-FFF2-40B4-BE49-F238E27FC236}">
                <a16:creationId xmlns:a16="http://schemas.microsoft.com/office/drawing/2014/main" id="{20140953-B5B1-47A6-A95B-180EECB060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063883-ADC4-472E-A28B-9C45C0EC7CA5}" type="slidenum">
              <a:rPr lang="en-US" altLang="en-US" sz="1300" smtClean="0">
                <a:latin typeface="Arial" panose="020B0604020202020204" pitchFamily="34" charset="0"/>
              </a:rPr>
              <a:pPr>
                <a:spcBef>
                  <a:spcPct val="0"/>
                </a:spcBef>
                <a:buClrTx/>
                <a:buFontTx/>
                <a:buNone/>
              </a:pPr>
              <a:t>182</a:t>
            </a:fld>
            <a:endParaRPr lang="en-US" altLang="en-US" sz="1300">
              <a:latin typeface="Arial" panose="020B0604020202020204" pitchFamily="34" charset="0"/>
            </a:endParaRPr>
          </a:p>
        </p:txBody>
      </p:sp>
    </p:spTree>
    <p:extLst>
      <p:ext uri="{BB962C8B-B14F-4D97-AF65-F5344CB8AC3E}">
        <p14:creationId xmlns:p14="http://schemas.microsoft.com/office/powerpoint/2010/main" val="76304692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6466" name="Rectangle 8">
            <a:extLst>
              <a:ext uri="{FF2B5EF4-FFF2-40B4-BE49-F238E27FC236}">
                <a16:creationId xmlns:a16="http://schemas.microsoft.com/office/drawing/2014/main" id="{C1FE1149-8AB9-4D01-BFEB-9322B5859E1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9E3C7FE-02FC-49FF-A659-7E9EFF190D88}" type="slidenum">
              <a:rPr lang="en-US" altLang="en-US" sz="1300" smtClean="0">
                <a:latin typeface="Arial" panose="020B0604020202020204" pitchFamily="34" charset="0"/>
              </a:rPr>
              <a:pPr>
                <a:spcBef>
                  <a:spcPct val="0"/>
                </a:spcBef>
                <a:buClrTx/>
                <a:buFontTx/>
                <a:buNone/>
              </a:pPr>
              <a:t>183</a:t>
            </a:fld>
            <a:endParaRPr lang="en-US" altLang="en-US" sz="1300">
              <a:latin typeface="Arial" panose="020B0604020202020204" pitchFamily="34" charset="0"/>
            </a:endParaRPr>
          </a:p>
        </p:txBody>
      </p:sp>
      <p:sp>
        <p:nvSpPr>
          <p:cNvPr id="446467" name="Rectangle 1">
            <a:extLst>
              <a:ext uri="{FF2B5EF4-FFF2-40B4-BE49-F238E27FC236}">
                <a16:creationId xmlns:a16="http://schemas.microsoft.com/office/drawing/2014/main" id="{41FF3B1A-A435-457C-828C-8EC2FB024F3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46468" name="Rectangle 2">
            <a:extLst>
              <a:ext uri="{FF2B5EF4-FFF2-40B4-BE49-F238E27FC236}">
                <a16:creationId xmlns:a16="http://schemas.microsoft.com/office/drawing/2014/main" id="{313095F2-30E1-424B-8701-AD08DBD1DEF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6469" name="Text Box 3">
            <a:extLst>
              <a:ext uri="{FF2B5EF4-FFF2-40B4-BE49-F238E27FC236}">
                <a16:creationId xmlns:a16="http://schemas.microsoft.com/office/drawing/2014/main" id="{8E2B8475-1FC5-47FE-944E-EA23D429F98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D95AC11-690A-4A9A-8D5B-F5CD836DAAB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183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2662523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Slide Image Placeholder 1">
            <a:extLst>
              <a:ext uri="{FF2B5EF4-FFF2-40B4-BE49-F238E27FC236}">
                <a16:creationId xmlns:a16="http://schemas.microsoft.com/office/drawing/2014/main" id="{2FAD16EA-330C-4122-A2F5-2D44E24EFF0E}"/>
              </a:ext>
            </a:extLst>
          </p:cNvPr>
          <p:cNvSpPr>
            <a:spLocks noGrp="1" noRot="1" noChangeAspect="1" noTextEdit="1"/>
          </p:cNvSpPr>
          <p:nvPr>
            <p:ph type="sldImg"/>
          </p:nvPr>
        </p:nvSpPr>
        <p:spPr>
          <a:ln/>
        </p:spPr>
      </p:sp>
      <p:sp>
        <p:nvSpPr>
          <p:cNvPr id="448515" name="Notes Placeholder 2">
            <a:extLst>
              <a:ext uri="{FF2B5EF4-FFF2-40B4-BE49-F238E27FC236}">
                <a16:creationId xmlns:a16="http://schemas.microsoft.com/office/drawing/2014/main" id="{DBCAEDC8-76E8-45AF-BDE0-0F886EE210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48516" name="Slide Number Placeholder 3">
            <a:extLst>
              <a:ext uri="{FF2B5EF4-FFF2-40B4-BE49-F238E27FC236}">
                <a16:creationId xmlns:a16="http://schemas.microsoft.com/office/drawing/2014/main" id="{C74C9D14-0B0D-4FD2-B9DD-3806AF80DDA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5FFDD05-BB56-4141-9C07-29DF029EAFB3}" type="slidenum">
              <a:rPr lang="en-US" altLang="en-US" sz="1300" smtClean="0">
                <a:latin typeface="Arial" panose="020B0604020202020204" pitchFamily="34" charset="0"/>
              </a:rPr>
              <a:pPr>
                <a:spcBef>
                  <a:spcPct val="0"/>
                </a:spcBef>
                <a:buClrTx/>
                <a:buFontTx/>
                <a:buNone/>
              </a:pPr>
              <a:t>184</a:t>
            </a:fld>
            <a:endParaRPr lang="en-US" altLang="en-US" sz="1300">
              <a:latin typeface="Arial" panose="020B0604020202020204" pitchFamily="34" charset="0"/>
            </a:endParaRPr>
          </a:p>
        </p:txBody>
      </p:sp>
    </p:spTree>
    <p:extLst>
      <p:ext uri="{BB962C8B-B14F-4D97-AF65-F5344CB8AC3E}">
        <p14:creationId xmlns:p14="http://schemas.microsoft.com/office/powerpoint/2010/main" val="98205464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Slide Image Placeholder 1">
            <a:extLst>
              <a:ext uri="{FF2B5EF4-FFF2-40B4-BE49-F238E27FC236}">
                <a16:creationId xmlns:a16="http://schemas.microsoft.com/office/drawing/2014/main" id="{7F5D5691-FA16-4D1E-B839-0EBCDD22537C}"/>
              </a:ext>
            </a:extLst>
          </p:cNvPr>
          <p:cNvSpPr>
            <a:spLocks noGrp="1" noRot="1" noChangeAspect="1" noTextEdit="1"/>
          </p:cNvSpPr>
          <p:nvPr>
            <p:ph type="sldImg"/>
          </p:nvPr>
        </p:nvSpPr>
        <p:spPr>
          <a:ln/>
        </p:spPr>
      </p:sp>
      <p:sp>
        <p:nvSpPr>
          <p:cNvPr id="450563" name="Notes Placeholder 2">
            <a:extLst>
              <a:ext uri="{FF2B5EF4-FFF2-40B4-BE49-F238E27FC236}">
                <a16:creationId xmlns:a16="http://schemas.microsoft.com/office/drawing/2014/main" id="{5F9E9A2A-A89D-4BA4-AF93-30F07801E3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0564" name="Slide Number Placeholder 3">
            <a:extLst>
              <a:ext uri="{FF2B5EF4-FFF2-40B4-BE49-F238E27FC236}">
                <a16:creationId xmlns:a16="http://schemas.microsoft.com/office/drawing/2014/main" id="{6244C3FD-E643-4AC1-8647-DEADE69818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5205713-C26C-4A40-8E75-282DA8717321}" type="slidenum">
              <a:rPr lang="en-US" altLang="en-US" sz="1300" smtClean="0">
                <a:latin typeface="Arial" panose="020B0604020202020204" pitchFamily="34" charset="0"/>
              </a:rPr>
              <a:pPr>
                <a:spcBef>
                  <a:spcPct val="0"/>
                </a:spcBef>
                <a:buClrTx/>
                <a:buFontTx/>
                <a:buNone/>
              </a:pPr>
              <a:t>185</a:t>
            </a:fld>
            <a:endParaRPr lang="en-US" altLang="en-US" sz="1300">
              <a:latin typeface="Arial" panose="020B0604020202020204" pitchFamily="34" charset="0"/>
            </a:endParaRPr>
          </a:p>
        </p:txBody>
      </p:sp>
    </p:spTree>
    <p:extLst>
      <p:ext uri="{BB962C8B-B14F-4D97-AF65-F5344CB8AC3E}">
        <p14:creationId xmlns:p14="http://schemas.microsoft.com/office/powerpoint/2010/main" val="268061367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2610" name="Rectangle 8">
            <a:extLst>
              <a:ext uri="{FF2B5EF4-FFF2-40B4-BE49-F238E27FC236}">
                <a16:creationId xmlns:a16="http://schemas.microsoft.com/office/drawing/2014/main" id="{8EAC1454-E41D-46E5-9BFC-43CF3D58969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2C0AB11-4F05-4EAB-A792-6F691B0F422A}" type="slidenum">
              <a:rPr lang="en-US" altLang="en-US" sz="1300" smtClean="0">
                <a:latin typeface="Arial" panose="020B0604020202020204" pitchFamily="34" charset="0"/>
              </a:rPr>
              <a:pPr>
                <a:spcBef>
                  <a:spcPct val="0"/>
                </a:spcBef>
                <a:buClrTx/>
                <a:buFontTx/>
                <a:buNone/>
              </a:pPr>
              <a:t>186</a:t>
            </a:fld>
            <a:endParaRPr lang="en-US" altLang="en-US" sz="1300">
              <a:latin typeface="Arial" panose="020B0604020202020204" pitchFamily="34" charset="0"/>
            </a:endParaRPr>
          </a:p>
        </p:txBody>
      </p:sp>
      <p:sp>
        <p:nvSpPr>
          <p:cNvPr id="452611" name="Rectangle 1">
            <a:extLst>
              <a:ext uri="{FF2B5EF4-FFF2-40B4-BE49-F238E27FC236}">
                <a16:creationId xmlns:a16="http://schemas.microsoft.com/office/drawing/2014/main" id="{33C4B1B8-CE8B-4942-A92A-21859F49008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52612" name="Rectangle 2">
            <a:extLst>
              <a:ext uri="{FF2B5EF4-FFF2-40B4-BE49-F238E27FC236}">
                <a16:creationId xmlns:a16="http://schemas.microsoft.com/office/drawing/2014/main" id="{400690A5-2DDD-4225-B0E0-54F9496EBC65}"/>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2613" name="Text Box 3">
            <a:extLst>
              <a:ext uri="{FF2B5EF4-FFF2-40B4-BE49-F238E27FC236}">
                <a16:creationId xmlns:a16="http://schemas.microsoft.com/office/drawing/2014/main" id="{34C3CF19-DA45-4857-8DCD-DD5096D59A1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DD64D9F-83A9-4E91-898E-7250270CB6D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186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91656854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Slide Image Placeholder 1">
            <a:extLst>
              <a:ext uri="{FF2B5EF4-FFF2-40B4-BE49-F238E27FC236}">
                <a16:creationId xmlns:a16="http://schemas.microsoft.com/office/drawing/2014/main" id="{E918F413-2783-484C-AD86-7DF41C99E3EE}"/>
              </a:ext>
            </a:extLst>
          </p:cNvPr>
          <p:cNvSpPr>
            <a:spLocks noGrp="1" noRot="1" noChangeAspect="1" noTextEdit="1"/>
          </p:cNvSpPr>
          <p:nvPr>
            <p:ph type="sldImg"/>
          </p:nvPr>
        </p:nvSpPr>
        <p:spPr>
          <a:ln/>
        </p:spPr>
      </p:sp>
      <p:sp>
        <p:nvSpPr>
          <p:cNvPr id="454659" name="Notes Placeholder 2">
            <a:extLst>
              <a:ext uri="{FF2B5EF4-FFF2-40B4-BE49-F238E27FC236}">
                <a16:creationId xmlns:a16="http://schemas.microsoft.com/office/drawing/2014/main" id="{76A2A2F5-4AF6-4F90-A4BD-544BF8A5DC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4660" name="Slide Number Placeholder 3">
            <a:extLst>
              <a:ext uri="{FF2B5EF4-FFF2-40B4-BE49-F238E27FC236}">
                <a16:creationId xmlns:a16="http://schemas.microsoft.com/office/drawing/2014/main" id="{1F777A11-1CF4-4DEA-9E2B-9C07CD26044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DECCE37-4ADA-4195-83B5-99DF933C6959}" type="slidenum">
              <a:rPr lang="en-US" altLang="en-US" sz="1300" smtClean="0">
                <a:latin typeface="Arial" panose="020B0604020202020204" pitchFamily="34" charset="0"/>
              </a:rPr>
              <a:pPr>
                <a:spcBef>
                  <a:spcPct val="0"/>
                </a:spcBef>
                <a:buClrTx/>
                <a:buFontTx/>
                <a:buNone/>
              </a:pPr>
              <a:t>187</a:t>
            </a:fld>
            <a:endParaRPr lang="en-US" altLang="en-US" sz="1300">
              <a:latin typeface="Arial" panose="020B0604020202020204" pitchFamily="34" charset="0"/>
            </a:endParaRPr>
          </a:p>
        </p:txBody>
      </p:sp>
    </p:spTree>
    <p:extLst>
      <p:ext uri="{BB962C8B-B14F-4D97-AF65-F5344CB8AC3E}">
        <p14:creationId xmlns:p14="http://schemas.microsoft.com/office/powerpoint/2010/main" val="94434049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6706" name="Rectangle 8">
            <a:extLst>
              <a:ext uri="{FF2B5EF4-FFF2-40B4-BE49-F238E27FC236}">
                <a16:creationId xmlns:a16="http://schemas.microsoft.com/office/drawing/2014/main" id="{0A52D109-8E03-4FB5-AE7F-C6FA092B2DB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B4D8DF8-30DF-4467-A229-48D5679D74E3}" type="slidenum">
              <a:rPr lang="en-US" altLang="en-US" sz="1300" smtClean="0">
                <a:latin typeface="Arial" panose="020B0604020202020204" pitchFamily="34" charset="0"/>
              </a:rPr>
              <a:pPr>
                <a:spcBef>
                  <a:spcPct val="0"/>
                </a:spcBef>
                <a:buClrTx/>
                <a:buFontTx/>
                <a:buNone/>
              </a:pPr>
              <a:t>188</a:t>
            </a:fld>
            <a:endParaRPr lang="en-US" altLang="en-US" sz="1300">
              <a:latin typeface="Arial" panose="020B0604020202020204" pitchFamily="34" charset="0"/>
            </a:endParaRPr>
          </a:p>
        </p:txBody>
      </p:sp>
      <p:sp>
        <p:nvSpPr>
          <p:cNvPr id="456707" name="Rectangle 1">
            <a:extLst>
              <a:ext uri="{FF2B5EF4-FFF2-40B4-BE49-F238E27FC236}">
                <a16:creationId xmlns:a16="http://schemas.microsoft.com/office/drawing/2014/main" id="{2DA3D63A-3552-4C46-9C6E-2DBAC841AC7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56708" name="Rectangle 2">
            <a:extLst>
              <a:ext uri="{FF2B5EF4-FFF2-40B4-BE49-F238E27FC236}">
                <a16:creationId xmlns:a16="http://schemas.microsoft.com/office/drawing/2014/main" id="{425FB9AC-901B-43A7-B788-BDCE0E2C577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6709" name="Text Box 3">
            <a:extLst>
              <a:ext uri="{FF2B5EF4-FFF2-40B4-BE49-F238E27FC236}">
                <a16:creationId xmlns:a16="http://schemas.microsoft.com/office/drawing/2014/main" id="{A539C79D-94A4-43EB-A1A8-B4038A3A5D6E}"/>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F5D1D20-578A-48D7-B8F7-ADA4BE4B724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188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9057297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Slide Image Placeholder 1">
            <a:extLst>
              <a:ext uri="{FF2B5EF4-FFF2-40B4-BE49-F238E27FC236}">
                <a16:creationId xmlns:a16="http://schemas.microsoft.com/office/drawing/2014/main" id="{F6E49A1A-7283-421B-96BE-C39594BEA6C1}"/>
              </a:ext>
            </a:extLst>
          </p:cNvPr>
          <p:cNvSpPr>
            <a:spLocks noGrp="1" noRot="1" noChangeAspect="1" noTextEdit="1"/>
          </p:cNvSpPr>
          <p:nvPr>
            <p:ph type="sldImg"/>
          </p:nvPr>
        </p:nvSpPr>
        <p:spPr>
          <a:ln/>
        </p:spPr>
      </p:sp>
      <p:sp>
        <p:nvSpPr>
          <p:cNvPr id="458755" name="Notes Placeholder 2">
            <a:extLst>
              <a:ext uri="{FF2B5EF4-FFF2-40B4-BE49-F238E27FC236}">
                <a16:creationId xmlns:a16="http://schemas.microsoft.com/office/drawing/2014/main" id="{875A0257-F060-4A32-81B3-64144609A1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8756" name="Slide Number Placeholder 3">
            <a:extLst>
              <a:ext uri="{FF2B5EF4-FFF2-40B4-BE49-F238E27FC236}">
                <a16:creationId xmlns:a16="http://schemas.microsoft.com/office/drawing/2014/main" id="{02A06C9C-8B55-4939-8E10-FD7DD2AF8AA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FBD803A-C4D6-4CD1-BD14-4148ADAC30B7}" type="slidenum">
              <a:rPr lang="en-US" altLang="en-US" sz="1300" smtClean="0">
                <a:latin typeface="Arial" panose="020B0604020202020204" pitchFamily="34" charset="0"/>
              </a:rPr>
              <a:pPr>
                <a:spcBef>
                  <a:spcPct val="0"/>
                </a:spcBef>
                <a:buClrTx/>
                <a:buFontTx/>
                <a:buNone/>
              </a:pPr>
              <a:t>189</a:t>
            </a:fld>
            <a:endParaRPr lang="en-US" altLang="en-US" sz="1300">
              <a:latin typeface="Arial" panose="020B0604020202020204" pitchFamily="34" charset="0"/>
            </a:endParaRPr>
          </a:p>
        </p:txBody>
      </p:sp>
    </p:spTree>
    <p:extLst>
      <p:ext uri="{BB962C8B-B14F-4D97-AF65-F5344CB8AC3E}">
        <p14:creationId xmlns:p14="http://schemas.microsoft.com/office/powerpoint/2010/main" val="421204359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Slide Image Placeholder 1">
            <a:extLst>
              <a:ext uri="{FF2B5EF4-FFF2-40B4-BE49-F238E27FC236}">
                <a16:creationId xmlns:a16="http://schemas.microsoft.com/office/drawing/2014/main" id="{EB29F811-96D9-4B52-8FE1-31F3BB8AD74D}"/>
              </a:ext>
            </a:extLst>
          </p:cNvPr>
          <p:cNvSpPr>
            <a:spLocks noGrp="1" noRot="1" noChangeAspect="1" noTextEdit="1"/>
          </p:cNvSpPr>
          <p:nvPr>
            <p:ph type="sldImg"/>
          </p:nvPr>
        </p:nvSpPr>
        <p:spPr>
          <a:ln/>
        </p:spPr>
      </p:sp>
      <p:sp>
        <p:nvSpPr>
          <p:cNvPr id="460803" name="Notes Placeholder 2">
            <a:extLst>
              <a:ext uri="{FF2B5EF4-FFF2-40B4-BE49-F238E27FC236}">
                <a16:creationId xmlns:a16="http://schemas.microsoft.com/office/drawing/2014/main" id="{7EA90D14-CCEB-4CCB-8547-D0348D7F61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0804" name="Slide Number Placeholder 3">
            <a:extLst>
              <a:ext uri="{FF2B5EF4-FFF2-40B4-BE49-F238E27FC236}">
                <a16:creationId xmlns:a16="http://schemas.microsoft.com/office/drawing/2014/main" id="{B8638F12-1DC3-4EA9-B628-250B6178454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B3E605C-12E7-4938-85C1-1D95A8A79505}" type="slidenum">
              <a:rPr lang="en-US" altLang="en-US" sz="1300" smtClean="0">
                <a:latin typeface="Arial" panose="020B0604020202020204" pitchFamily="34" charset="0"/>
              </a:rPr>
              <a:pPr>
                <a:spcBef>
                  <a:spcPct val="0"/>
                </a:spcBef>
                <a:buClrTx/>
                <a:buFontTx/>
                <a:buNone/>
              </a:pPr>
              <a:t>190</a:t>
            </a:fld>
            <a:endParaRPr lang="en-US" altLang="en-US" sz="1300">
              <a:latin typeface="Arial" panose="020B0604020202020204" pitchFamily="34" charset="0"/>
            </a:endParaRPr>
          </a:p>
        </p:txBody>
      </p:sp>
    </p:spTree>
    <p:extLst>
      <p:ext uri="{BB962C8B-B14F-4D97-AF65-F5344CB8AC3E}">
        <p14:creationId xmlns:p14="http://schemas.microsoft.com/office/powerpoint/2010/main" val="308472910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a:extLst>
              <a:ext uri="{FF2B5EF4-FFF2-40B4-BE49-F238E27FC236}">
                <a16:creationId xmlns:a16="http://schemas.microsoft.com/office/drawing/2014/main" id="{CC8D206C-4A7F-481B-9C8E-F434F0333BA9}"/>
              </a:ext>
            </a:extLst>
          </p:cNvPr>
          <p:cNvSpPr>
            <a:spLocks noGrp="1" noRot="1" noChangeAspect="1" noTextEdit="1"/>
          </p:cNvSpPr>
          <p:nvPr>
            <p:ph type="sldImg"/>
          </p:nvPr>
        </p:nvSpPr>
        <p:spPr>
          <a:ln/>
        </p:spPr>
      </p:sp>
      <p:sp>
        <p:nvSpPr>
          <p:cNvPr id="462851" name="Notes Placeholder 2">
            <a:extLst>
              <a:ext uri="{FF2B5EF4-FFF2-40B4-BE49-F238E27FC236}">
                <a16:creationId xmlns:a16="http://schemas.microsoft.com/office/drawing/2014/main" id="{49D7FB33-98FB-47C7-8DE7-B7A6C5D15B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2852" name="Slide Number Placeholder 3">
            <a:extLst>
              <a:ext uri="{FF2B5EF4-FFF2-40B4-BE49-F238E27FC236}">
                <a16:creationId xmlns:a16="http://schemas.microsoft.com/office/drawing/2014/main" id="{B4FFB3AD-CB6D-417D-BFBF-E132759A4BB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08B70D-4E5E-4C1E-A025-9EA28A28EDF5}" type="slidenum">
              <a:rPr lang="en-US" altLang="en-US" sz="1300" smtClean="0">
                <a:latin typeface="Arial" panose="020B0604020202020204" pitchFamily="34" charset="0"/>
              </a:rPr>
              <a:pPr>
                <a:spcBef>
                  <a:spcPct val="0"/>
                </a:spcBef>
                <a:buClrTx/>
                <a:buFontTx/>
                <a:buNone/>
              </a:pPr>
              <a:t>191</a:t>
            </a:fld>
            <a:endParaRPr lang="en-US" altLang="en-US" sz="1300">
              <a:latin typeface="Arial" panose="020B0604020202020204" pitchFamily="34" charset="0"/>
            </a:endParaRPr>
          </a:p>
        </p:txBody>
      </p:sp>
    </p:spTree>
    <p:extLst>
      <p:ext uri="{BB962C8B-B14F-4D97-AF65-F5344CB8AC3E}">
        <p14:creationId xmlns:p14="http://schemas.microsoft.com/office/powerpoint/2010/main" val="1106496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7A9861BA-AA14-4986-8B40-FC2F30DB82B0}"/>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B9293A74-2FDF-41FC-AECD-97E36812CA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108" name="Slide Number Placeholder 3">
            <a:extLst>
              <a:ext uri="{FF2B5EF4-FFF2-40B4-BE49-F238E27FC236}">
                <a16:creationId xmlns:a16="http://schemas.microsoft.com/office/drawing/2014/main" id="{CB167118-3A81-4289-9B99-0766412709D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4753191-4615-45C9-9ADD-AA9657A50F8A}" type="slidenum">
              <a:rPr lang="en-US" altLang="en-US" sz="1300" smtClean="0">
                <a:latin typeface="Arial" panose="020B0604020202020204" pitchFamily="34" charset="0"/>
              </a:rPr>
              <a:pPr>
                <a:spcBef>
                  <a:spcPct val="0"/>
                </a:spcBef>
                <a:buClrTx/>
                <a:buFontTx/>
                <a:buNone/>
              </a:pPr>
              <a:t>21</a:t>
            </a:fld>
            <a:endParaRPr lang="en-US" altLang="en-US" sz="1300">
              <a:latin typeface="Arial" panose="020B0604020202020204" pitchFamily="34"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Slide Image Placeholder 1">
            <a:extLst>
              <a:ext uri="{FF2B5EF4-FFF2-40B4-BE49-F238E27FC236}">
                <a16:creationId xmlns:a16="http://schemas.microsoft.com/office/drawing/2014/main" id="{1352F3A5-35F8-4FBE-AE67-A655292B4D08}"/>
              </a:ext>
            </a:extLst>
          </p:cNvPr>
          <p:cNvSpPr>
            <a:spLocks noGrp="1" noRot="1" noChangeAspect="1" noTextEdit="1"/>
          </p:cNvSpPr>
          <p:nvPr>
            <p:ph type="sldImg"/>
          </p:nvPr>
        </p:nvSpPr>
        <p:spPr>
          <a:ln/>
        </p:spPr>
      </p:sp>
      <p:sp>
        <p:nvSpPr>
          <p:cNvPr id="464899" name="Notes Placeholder 2">
            <a:extLst>
              <a:ext uri="{FF2B5EF4-FFF2-40B4-BE49-F238E27FC236}">
                <a16:creationId xmlns:a16="http://schemas.microsoft.com/office/drawing/2014/main" id="{BCDC6B6B-E893-4884-B8B5-38491CD578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4900" name="Slide Number Placeholder 3">
            <a:extLst>
              <a:ext uri="{FF2B5EF4-FFF2-40B4-BE49-F238E27FC236}">
                <a16:creationId xmlns:a16="http://schemas.microsoft.com/office/drawing/2014/main" id="{FC0335E2-E6C2-431C-A04F-1B85FD3B71D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1ABB846-A73E-4AA0-88F2-19F9DF7ECD94}" type="slidenum">
              <a:rPr lang="en-US" altLang="en-US" sz="1300" smtClean="0">
                <a:latin typeface="Arial" panose="020B0604020202020204" pitchFamily="34" charset="0"/>
              </a:rPr>
              <a:pPr>
                <a:spcBef>
                  <a:spcPct val="0"/>
                </a:spcBef>
                <a:buClrTx/>
                <a:buFontTx/>
                <a:buNone/>
              </a:pPr>
              <a:t>192</a:t>
            </a:fld>
            <a:endParaRPr lang="en-US" altLang="en-US" sz="1300">
              <a:latin typeface="Arial" panose="020B0604020202020204" pitchFamily="34" charset="0"/>
            </a:endParaRPr>
          </a:p>
        </p:txBody>
      </p:sp>
    </p:spTree>
    <p:extLst>
      <p:ext uri="{BB962C8B-B14F-4D97-AF65-F5344CB8AC3E}">
        <p14:creationId xmlns:p14="http://schemas.microsoft.com/office/powerpoint/2010/main" val="47639586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6946" name="Rectangle 8">
            <a:extLst>
              <a:ext uri="{FF2B5EF4-FFF2-40B4-BE49-F238E27FC236}">
                <a16:creationId xmlns:a16="http://schemas.microsoft.com/office/drawing/2014/main" id="{FB61925A-BB39-4C41-AB93-5E0A52A118E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FEE20FB-747B-40C2-A2DE-EBC594D271E5}" type="slidenum">
              <a:rPr lang="en-US" altLang="en-US" sz="1300" smtClean="0">
                <a:latin typeface="Arial" panose="020B0604020202020204" pitchFamily="34" charset="0"/>
              </a:rPr>
              <a:pPr>
                <a:spcBef>
                  <a:spcPct val="0"/>
                </a:spcBef>
                <a:buClrTx/>
                <a:buFontTx/>
                <a:buNone/>
              </a:pPr>
              <a:t>193</a:t>
            </a:fld>
            <a:endParaRPr lang="en-US" altLang="en-US" sz="1300">
              <a:latin typeface="Arial" panose="020B0604020202020204" pitchFamily="34" charset="0"/>
            </a:endParaRPr>
          </a:p>
        </p:txBody>
      </p:sp>
      <p:sp>
        <p:nvSpPr>
          <p:cNvPr id="466947" name="Rectangle 1">
            <a:extLst>
              <a:ext uri="{FF2B5EF4-FFF2-40B4-BE49-F238E27FC236}">
                <a16:creationId xmlns:a16="http://schemas.microsoft.com/office/drawing/2014/main" id="{F47A0CB9-D0A5-4B95-97F9-9A270E528F5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66948" name="Rectangle 2">
            <a:extLst>
              <a:ext uri="{FF2B5EF4-FFF2-40B4-BE49-F238E27FC236}">
                <a16:creationId xmlns:a16="http://schemas.microsoft.com/office/drawing/2014/main" id="{7C761E93-9979-480D-BA5E-3B03189EA541}"/>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66949" name="Text Box 3">
            <a:extLst>
              <a:ext uri="{FF2B5EF4-FFF2-40B4-BE49-F238E27FC236}">
                <a16:creationId xmlns:a16="http://schemas.microsoft.com/office/drawing/2014/main" id="{777DA843-F760-41A2-A308-916022F815A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258B689-89A8-4D7B-B580-B515FB1B4D2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6958719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8994" name="Rectangle 8">
            <a:extLst>
              <a:ext uri="{FF2B5EF4-FFF2-40B4-BE49-F238E27FC236}">
                <a16:creationId xmlns:a16="http://schemas.microsoft.com/office/drawing/2014/main" id="{5D848089-1022-441E-948A-C83BB3AC5E0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0FB1E3-FAFE-4B9D-8F54-CA5349719364}" type="slidenum">
              <a:rPr lang="en-US" altLang="en-US" sz="1300" smtClean="0">
                <a:latin typeface="Arial" panose="020B0604020202020204" pitchFamily="34" charset="0"/>
              </a:rPr>
              <a:pPr>
                <a:spcBef>
                  <a:spcPct val="0"/>
                </a:spcBef>
                <a:buClrTx/>
                <a:buFontTx/>
                <a:buNone/>
              </a:pPr>
              <a:t>194</a:t>
            </a:fld>
            <a:endParaRPr lang="en-US" altLang="en-US" sz="1300">
              <a:latin typeface="Arial" panose="020B0604020202020204" pitchFamily="34" charset="0"/>
            </a:endParaRPr>
          </a:p>
        </p:txBody>
      </p:sp>
      <p:sp>
        <p:nvSpPr>
          <p:cNvPr id="468995" name="Rectangle 1">
            <a:extLst>
              <a:ext uri="{FF2B5EF4-FFF2-40B4-BE49-F238E27FC236}">
                <a16:creationId xmlns:a16="http://schemas.microsoft.com/office/drawing/2014/main" id="{42D853A8-3081-492F-9E42-6974CF26C3F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68996" name="Rectangle 2">
            <a:extLst>
              <a:ext uri="{FF2B5EF4-FFF2-40B4-BE49-F238E27FC236}">
                <a16:creationId xmlns:a16="http://schemas.microsoft.com/office/drawing/2014/main" id="{BC696E74-BCA4-456F-9E81-FB5B7F56DCDA}"/>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68997" name="Text Box 3">
            <a:extLst>
              <a:ext uri="{FF2B5EF4-FFF2-40B4-BE49-F238E27FC236}">
                <a16:creationId xmlns:a16="http://schemas.microsoft.com/office/drawing/2014/main" id="{3BF856F4-B557-4EB2-A256-EBCE7D59963E}"/>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EA2A876-6AA8-4436-93B7-D4B11831EB8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05381996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42" name="Rectangle 8">
            <a:extLst>
              <a:ext uri="{FF2B5EF4-FFF2-40B4-BE49-F238E27FC236}">
                <a16:creationId xmlns:a16="http://schemas.microsoft.com/office/drawing/2014/main" id="{02E39410-D67E-438E-8331-763747DE8DD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7A4B54-C299-4BD0-B5FB-3D8CA292DBA6}" type="slidenum">
              <a:rPr lang="en-US" altLang="en-US" sz="1300" smtClean="0">
                <a:latin typeface="Arial" panose="020B0604020202020204" pitchFamily="34" charset="0"/>
              </a:rPr>
              <a:pPr>
                <a:spcBef>
                  <a:spcPct val="0"/>
                </a:spcBef>
                <a:buClrTx/>
                <a:buFontTx/>
                <a:buNone/>
              </a:pPr>
              <a:t>195</a:t>
            </a:fld>
            <a:endParaRPr lang="en-US" altLang="en-US" sz="1300">
              <a:latin typeface="Arial" panose="020B0604020202020204" pitchFamily="34" charset="0"/>
            </a:endParaRPr>
          </a:p>
        </p:txBody>
      </p:sp>
      <p:sp>
        <p:nvSpPr>
          <p:cNvPr id="471043" name="Rectangle 1">
            <a:extLst>
              <a:ext uri="{FF2B5EF4-FFF2-40B4-BE49-F238E27FC236}">
                <a16:creationId xmlns:a16="http://schemas.microsoft.com/office/drawing/2014/main" id="{84E09D4A-DD21-408F-9962-4587BBEAE29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71044" name="Rectangle 2">
            <a:extLst>
              <a:ext uri="{FF2B5EF4-FFF2-40B4-BE49-F238E27FC236}">
                <a16:creationId xmlns:a16="http://schemas.microsoft.com/office/drawing/2014/main" id="{99A1860A-2D15-4866-95BD-C21A47369C50}"/>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1045" name="Text Box 3">
            <a:extLst>
              <a:ext uri="{FF2B5EF4-FFF2-40B4-BE49-F238E27FC236}">
                <a16:creationId xmlns:a16="http://schemas.microsoft.com/office/drawing/2014/main" id="{20110482-699D-4F91-9AEE-8E9EAE2F4EF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A44F2F2-7F63-4532-8E4F-82C6F52EB74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59992207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3090" name="Rectangle 8">
            <a:extLst>
              <a:ext uri="{FF2B5EF4-FFF2-40B4-BE49-F238E27FC236}">
                <a16:creationId xmlns:a16="http://schemas.microsoft.com/office/drawing/2014/main" id="{BCBF65CD-055C-4CAA-A9A6-114F28EA390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5ADEB1-6FD9-494E-BE23-A746AF5DD4BA}" type="slidenum">
              <a:rPr lang="en-US" altLang="en-US" sz="1300" smtClean="0">
                <a:latin typeface="Arial" panose="020B0604020202020204" pitchFamily="34" charset="0"/>
              </a:rPr>
              <a:pPr>
                <a:spcBef>
                  <a:spcPct val="0"/>
                </a:spcBef>
                <a:buClrTx/>
                <a:buFontTx/>
                <a:buNone/>
              </a:pPr>
              <a:t>196</a:t>
            </a:fld>
            <a:endParaRPr lang="en-US" altLang="en-US" sz="1300">
              <a:latin typeface="Arial" panose="020B0604020202020204" pitchFamily="34" charset="0"/>
            </a:endParaRPr>
          </a:p>
        </p:txBody>
      </p:sp>
      <p:sp>
        <p:nvSpPr>
          <p:cNvPr id="473091" name="Rectangle 1">
            <a:extLst>
              <a:ext uri="{FF2B5EF4-FFF2-40B4-BE49-F238E27FC236}">
                <a16:creationId xmlns:a16="http://schemas.microsoft.com/office/drawing/2014/main" id="{1AF77995-C81A-40C7-966A-705AA542D17D}"/>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73092" name="Rectangle 2">
            <a:extLst>
              <a:ext uri="{FF2B5EF4-FFF2-40B4-BE49-F238E27FC236}">
                <a16:creationId xmlns:a16="http://schemas.microsoft.com/office/drawing/2014/main" id="{DC525B12-2680-46BC-B4F1-59276277C0C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3093" name="Text Box 3">
            <a:extLst>
              <a:ext uri="{FF2B5EF4-FFF2-40B4-BE49-F238E27FC236}">
                <a16:creationId xmlns:a16="http://schemas.microsoft.com/office/drawing/2014/main" id="{619C3EA3-4351-4EB7-89F0-8D59199FB52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39D56A5-673D-4089-A12B-95F64F3529F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08715246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Slide Image Placeholder 1">
            <a:extLst>
              <a:ext uri="{FF2B5EF4-FFF2-40B4-BE49-F238E27FC236}">
                <a16:creationId xmlns:a16="http://schemas.microsoft.com/office/drawing/2014/main" id="{CEB5B17F-14E5-4F44-BCFB-59E6BE220B31}"/>
              </a:ext>
            </a:extLst>
          </p:cNvPr>
          <p:cNvSpPr>
            <a:spLocks noGrp="1" noRot="1" noChangeAspect="1" noTextEdit="1"/>
          </p:cNvSpPr>
          <p:nvPr>
            <p:ph type="sldImg"/>
          </p:nvPr>
        </p:nvSpPr>
        <p:spPr>
          <a:ln/>
        </p:spPr>
      </p:sp>
      <p:sp>
        <p:nvSpPr>
          <p:cNvPr id="475139" name="Notes Placeholder 2">
            <a:extLst>
              <a:ext uri="{FF2B5EF4-FFF2-40B4-BE49-F238E27FC236}">
                <a16:creationId xmlns:a16="http://schemas.microsoft.com/office/drawing/2014/main" id="{8F34B3A7-5CFC-4A36-86AA-54256E3149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5140" name="Slide Number Placeholder 3">
            <a:extLst>
              <a:ext uri="{FF2B5EF4-FFF2-40B4-BE49-F238E27FC236}">
                <a16:creationId xmlns:a16="http://schemas.microsoft.com/office/drawing/2014/main" id="{398C363F-1674-47BC-8C53-FD66681E49A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585574-FF57-4321-B114-9144ED1E73FE}" type="slidenum">
              <a:rPr lang="en-US" altLang="en-US" sz="1300" smtClean="0">
                <a:latin typeface="Arial" panose="020B0604020202020204" pitchFamily="34" charset="0"/>
              </a:rPr>
              <a:pPr>
                <a:spcBef>
                  <a:spcPct val="0"/>
                </a:spcBef>
                <a:buClrTx/>
                <a:buFontTx/>
                <a:buNone/>
              </a:pPr>
              <a:t>197</a:t>
            </a:fld>
            <a:endParaRPr lang="en-US" altLang="en-US" sz="1300">
              <a:latin typeface="Arial" panose="020B0604020202020204" pitchFamily="34" charset="0"/>
            </a:endParaRPr>
          </a:p>
        </p:txBody>
      </p:sp>
    </p:spTree>
    <p:extLst>
      <p:ext uri="{BB962C8B-B14F-4D97-AF65-F5344CB8AC3E}">
        <p14:creationId xmlns:p14="http://schemas.microsoft.com/office/powerpoint/2010/main" val="190157168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a:extLst>
              <a:ext uri="{FF2B5EF4-FFF2-40B4-BE49-F238E27FC236}">
                <a16:creationId xmlns:a16="http://schemas.microsoft.com/office/drawing/2014/main" id="{0A454C37-C6A5-45D8-96C3-94017062B87A}"/>
              </a:ext>
            </a:extLst>
          </p:cNvPr>
          <p:cNvSpPr>
            <a:spLocks noGrp="1" noRot="1" noChangeAspect="1" noTextEdit="1"/>
          </p:cNvSpPr>
          <p:nvPr>
            <p:ph type="sldImg"/>
          </p:nvPr>
        </p:nvSpPr>
        <p:spPr>
          <a:ln/>
        </p:spPr>
      </p:sp>
      <p:sp>
        <p:nvSpPr>
          <p:cNvPr id="477187" name="Notes Placeholder 2">
            <a:extLst>
              <a:ext uri="{FF2B5EF4-FFF2-40B4-BE49-F238E27FC236}">
                <a16:creationId xmlns:a16="http://schemas.microsoft.com/office/drawing/2014/main" id="{B01D5A23-875A-44F8-B5DB-B90D73BC22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7188" name="Slide Number Placeholder 3">
            <a:extLst>
              <a:ext uri="{FF2B5EF4-FFF2-40B4-BE49-F238E27FC236}">
                <a16:creationId xmlns:a16="http://schemas.microsoft.com/office/drawing/2014/main" id="{594D0790-0516-4F7E-8DA9-A725AC75665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42E68F8-F1F6-408B-8FA3-453E99C2E60F}" type="slidenum">
              <a:rPr lang="en-US" altLang="en-US" sz="1300" smtClean="0">
                <a:latin typeface="Arial" panose="020B0604020202020204" pitchFamily="34" charset="0"/>
              </a:rPr>
              <a:pPr>
                <a:spcBef>
                  <a:spcPct val="0"/>
                </a:spcBef>
                <a:buClrTx/>
                <a:buFontTx/>
                <a:buNone/>
              </a:pPr>
              <a:t>198</a:t>
            </a:fld>
            <a:endParaRPr lang="en-US" altLang="en-US" sz="1300">
              <a:latin typeface="Arial" panose="020B0604020202020204" pitchFamily="34" charset="0"/>
            </a:endParaRPr>
          </a:p>
        </p:txBody>
      </p:sp>
    </p:spTree>
    <p:extLst>
      <p:ext uri="{BB962C8B-B14F-4D97-AF65-F5344CB8AC3E}">
        <p14:creationId xmlns:p14="http://schemas.microsoft.com/office/powerpoint/2010/main" val="324830708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8">
            <a:extLst>
              <a:ext uri="{FF2B5EF4-FFF2-40B4-BE49-F238E27FC236}">
                <a16:creationId xmlns:a16="http://schemas.microsoft.com/office/drawing/2014/main" id="{92D798E9-381A-4857-9FA2-B76E9792150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A4E4C7-F78E-4418-8262-AFCEB2EA0359}" type="slidenum">
              <a:rPr lang="en-US" altLang="en-US" sz="1300" smtClean="0">
                <a:latin typeface="Arial" panose="020B0604020202020204" pitchFamily="34" charset="0"/>
              </a:rPr>
              <a:pPr>
                <a:spcBef>
                  <a:spcPct val="0"/>
                </a:spcBef>
                <a:buClrTx/>
                <a:buFontTx/>
                <a:buNone/>
              </a:pPr>
              <a:t>199</a:t>
            </a:fld>
            <a:endParaRPr lang="en-US" altLang="en-US" sz="1300">
              <a:latin typeface="Arial" panose="020B0604020202020204" pitchFamily="34" charset="0"/>
            </a:endParaRPr>
          </a:p>
        </p:txBody>
      </p:sp>
      <p:sp>
        <p:nvSpPr>
          <p:cNvPr id="479235" name="Rectangle 1">
            <a:extLst>
              <a:ext uri="{FF2B5EF4-FFF2-40B4-BE49-F238E27FC236}">
                <a16:creationId xmlns:a16="http://schemas.microsoft.com/office/drawing/2014/main" id="{A11FCF63-B945-468A-BD74-52820A5990F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79236" name="Rectangle 2">
            <a:extLst>
              <a:ext uri="{FF2B5EF4-FFF2-40B4-BE49-F238E27FC236}">
                <a16:creationId xmlns:a16="http://schemas.microsoft.com/office/drawing/2014/main" id="{AFD287B7-E5DA-417B-AC03-024F0093EA6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9237" name="Text Box 3">
            <a:extLst>
              <a:ext uri="{FF2B5EF4-FFF2-40B4-BE49-F238E27FC236}">
                <a16:creationId xmlns:a16="http://schemas.microsoft.com/office/drawing/2014/main" id="{D1A00107-5AD3-4432-B2D8-A36AEBC95AC9}"/>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9CEE78-0F7D-46E9-988E-5585DE70BCF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7610840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82" name="Rectangle 8">
            <a:extLst>
              <a:ext uri="{FF2B5EF4-FFF2-40B4-BE49-F238E27FC236}">
                <a16:creationId xmlns:a16="http://schemas.microsoft.com/office/drawing/2014/main" id="{C48A5F07-0EC3-4233-AC7A-45ABD7F1E44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7324A18-FC59-4165-86A0-62DE2ECD17AD}" type="slidenum">
              <a:rPr lang="en-US" altLang="en-US" sz="1300" smtClean="0">
                <a:latin typeface="Arial" panose="020B0604020202020204" pitchFamily="34" charset="0"/>
              </a:rPr>
              <a:pPr>
                <a:spcBef>
                  <a:spcPct val="0"/>
                </a:spcBef>
                <a:buClrTx/>
                <a:buFontTx/>
                <a:buNone/>
              </a:pPr>
              <a:t>200</a:t>
            </a:fld>
            <a:endParaRPr lang="en-US" altLang="en-US" sz="1300">
              <a:latin typeface="Arial" panose="020B0604020202020204" pitchFamily="34" charset="0"/>
            </a:endParaRPr>
          </a:p>
        </p:txBody>
      </p:sp>
      <p:sp>
        <p:nvSpPr>
          <p:cNvPr id="481283" name="Rectangle 1">
            <a:extLst>
              <a:ext uri="{FF2B5EF4-FFF2-40B4-BE49-F238E27FC236}">
                <a16:creationId xmlns:a16="http://schemas.microsoft.com/office/drawing/2014/main" id="{ED1429D1-00D1-461C-85CF-A7DFF9F2773A}"/>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81284" name="Rectangle 2">
            <a:extLst>
              <a:ext uri="{FF2B5EF4-FFF2-40B4-BE49-F238E27FC236}">
                <a16:creationId xmlns:a16="http://schemas.microsoft.com/office/drawing/2014/main" id="{4E853E8B-9C20-4342-9A2C-98B72D9FE07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81285" name="Text Box 3">
            <a:extLst>
              <a:ext uri="{FF2B5EF4-FFF2-40B4-BE49-F238E27FC236}">
                <a16:creationId xmlns:a16="http://schemas.microsoft.com/office/drawing/2014/main" id="{AA3120D1-94CB-45DD-A047-1296011C82A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489D970-7DA6-45FC-BCE1-8AC6F0DAA17F}"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3505324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Slide Image Placeholder 1">
            <a:extLst>
              <a:ext uri="{FF2B5EF4-FFF2-40B4-BE49-F238E27FC236}">
                <a16:creationId xmlns:a16="http://schemas.microsoft.com/office/drawing/2014/main" id="{404D4F03-32E1-4FE0-BE30-5E1207EFBCBC}"/>
              </a:ext>
            </a:extLst>
          </p:cNvPr>
          <p:cNvSpPr>
            <a:spLocks noGrp="1" noRot="1" noChangeAspect="1" noTextEdit="1"/>
          </p:cNvSpPr>
          <p:nvPr>
            <p:ph type="sldImg"/>
          </p:nvPr>
        </p:nvSpPr>
        <p:spPr>
          <a:ln/>
        </p:spPr>
      </p:sp>
      <p:sp>
        <p:nvSpPr>
          <p:cNvPr id="483331" name="Notes Placeholder 2">
            <a:extLst>
              <a:ext uri="{FF2B5EF4-FFF2-40B4-BE49-F238E27FC236}">
                <a16:creationId xmlns:a16="http://schemas.microsoft.com/office/drawing/2014/main" id="{20938FE2-A332-4FFE-B3ED-423BFE5AC69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83332" name="Slide Number Placeholder 3">
            <a:extLst>
              <a:ext uri="{FF2B5EF4-FFF2-40B4-BE49-F238E27FC236}">
                <a16:creationId xmlns:a16="http://schemas.microsoft.com/office/drawing/2014/main" id="{9796E586-5113-4E1F-B1FF-AECDD6E7B63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3400569-5D1E-4107-A7F7-96EF8842358C}" type="slidenum">
              <a:rPr lang="en-US" altLang="en-US" sz="1300" smtClean="0">
                <a:latin typeface="Arial" panose="020B0604020202020204" pitchFamily="34" charset="0"/>
              </a:rPr>
              <a:pPr>
                <a:spcBef>
                  <a:spcPct val="0"/>
                </a:spcBef>
                <a:buClrTx/>
                <a:buFontTx/>
                <a:buNone/>
              </a:pPr>
              <a:t>201</a:t>
            </a:fld>
            <a:endParaRPr lang="en-US" altLang="en-US" sz="1300">
              <a:latin typeface="Arial" panose="020B0604020202020204" pitchFamily="34" charset="0"/>
            </a:endParaRPr>
          </a:p>
        </p:txBody>
      </p:sp>
    </p:spTree>
    <p:extLst>
      <p:ext uri="{BB962C8B-B14F-4D97-AF65-F5344CB8AC3E}">
        <p14:creationId xmlns:p14="http://schemas.microsoft.com/office/powerpoint/2010/main" val="1544385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a:extLst>
              <a:ext uri="{FF2B5EF4-FFF2-40B4-BE49-F238E27FC236}">
                <a16:creationId xmlns:a16="http://schemas.microsoft.com/office/drawing/2014/main" id="{0D8EEBAE-E2DF-4067-92D6-F034C7CF99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0798D69-B804-4011-8BF5-3A14938CFA53}" type="slidenum">
              <a:rPr lang="en-US" altLang="en-US" sz="1300" smtClean="0"/>
              <a:pPr>
                <a:spcBef>
                  <a:spcPct val="0"/>
                </a:spcBef>
                <a:buClrTx/>
                <a:buFontTx/>
                <a:buNone/>
              </a:pPr>
              <a:t>2</a:t>
            </a:fld>
            <a:endParaRPr lang="en-US" altLang="en-US" sz="1300"/>
          </a:p>
        </p:txBody>
      </p:sp>
      <p:sp>
        <p:nvSpPr>
          <p:cNvPr id="10243" name="Rectangle 1">
            <a:extLst>
              <a:ext uri="{FF2B5EF4-FFF2-40B4-BE49-F238E27FC236}">
                <a16:creationId xmlns:a16="http://schemas.microsoft.com/office/drawing/2014/main" id="{53723714-4D21-412A-943E-E77730ED764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0244" name="Rectangle 2">
            <a:extLst>
              <a:ext uri="{FF2B5EF4-FFF2-40B4-BE49-F238E27FC236}">
                <a16:creationId xmlns:a16="http://schemas.microsoft.com/office/drawing/2014/main" id="{4E870DCB-E459-446C-B281-6A4A45AEF139}"/>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8">
            <a:extLst>
              <a:ext uri="{FF2B5EF4-FFF2-40B4-BE49-F238E27FC236}">
                <a16:creationId xmlns:a16="http://schemas.microsoft.com/office/drawing/2014/main" id="{11C84E8F-6007-42E5-808F-77ECF6D454F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DC98C10-57D0-467E-A4FE-425E8D048521}" type="slidenum">
              <a:rPr lang="en-US" altLang="en-US" sz="1300" smtClean="0">
                <a:latin typeface="Arial" panose="020B0604020202020204" pitchFamily="34" charset="0"/>
              </a:rPr>
              <a:pPr>
                <a:spcBef>
                  <a:spcPct val="0"/>
                </a:spcBef>
                <a:buClrTx/>
                <a:buFontTx/>
                <a:buNone/>
              </a:pPr>
              <a:t>22</a:t>
            </a:fld>
            <a:endParaRPr lang="en-US" altLang="en-US" sz="1300">
              <a:latin typeface="Arial" panose="020B0604020202020204" pitchFamily="34" charset="0"/>
            </a:endParaRPr>
          </a:p>
        </p:txBody>
      </p:sp>
      <p:sp>
        <p:nvSpPr>
          <p:cNvPr id="49155" name="Rectangle 1">
            <a:extLst>
              <a:ext uri="{FF2B5EF4-FFF2-40B4-BE49-F238E27FC236}">
                <a16:creationId xmlns:a16="http://schemas.microsoft.com/office/drawing/2014/main" id="{68B6E607-66C7-44C4-8E5F-8A3E3EAE159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9156" name="Rectangle 2">
            <a:extLst>
              <a:ext uri="{FF2B5EF4-FFF2-40B4-BE49-F238E27FC236}">
                <a16:creationId xmlns:a16="http://schemas.microsoft.com/office/drawing/2014/main" id="{56222AEC-0F7F-41CB-9A7B-F7EF833A11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157" name="Text Box 3">
            <a:extLst>
              <a:ext uri="{FF2B5EF4-FFF2-40B4-BE49-F238E27FC236}">
                <a16:creationId xmlns:a16="http://schemas.microsoft.com/office/drawing/2014/main" id="{BC5FBE4F-D234-4F79-AB22-1E441B6243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686C2C30-0AE9-4D0C-A8A6-A3F06A8BDFC0}" type="slidenum">
              <a:rPr lang="en-US" altLang="en-US">
                <a:latin typeface="Arial" panose="020B0604020202020204" pitchFamily="34" charset="0"/>
                <a:ea typeface="Microsoft YaHei" panose="020B0503020204020204" pitchFamily="34" charset="-122"/>
              </a:rPr>
              <a:pPr algn="r" eaLnBrk="1" hangingPunct="1">
                <a:spcBef>
                  <a:spcPct val="0"/>
                </a:spcBef>
              </a:pPr>
              <a:t>22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6935027D-D144-4F20-85E7-3B6616EC3903}"/>
              </a:ext>
            </a:extLst>
          </p:cNvPr>
          <p:cNvSpPr>
            <a:spLocks noGrp="1" noRot="1" noChangeAspect="1" noTextEdit="1"/>
          </p:cNvSpPr>
          <p:nvPr>
            <p:ph type="sldImg"/>
          </p:nvPr>
        </p:nvSpPr>
        <p:spPr>
          <a:ln/>
        </p:spPr>
      </p:sp>
      <p:sp>
        <p:nvSpPr>
          <p:cNvPr id="274435" name="Notes Placeholder 2">
            <a:extLst>
              <a:ext uri="{FF2B5EF4-FFF2-40B4-BE49-F238E27FC236}">
                <a16:creationId xmlns:a16="http://schemas.microsoft.com/office/drawing/2014/main" id="{535CCB1C-0F8C-445B-B5FB-50EC361C08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2AE23C90-3F01-4111-8C63-E39E7A168D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7DD2D9-EE9E-4D0C-80EA-99EBCD2737F8}" type="slidenum">
              <a:rPr lang="en-US" altLang="en-US" sz="1300" smtClean="0">
                <a:latin typeface="Arial" panose="020B0604020202020204" pitchFamily="34" charset="0"/>
              </a:rPr>
              <a:pPr>
                <a:spcBef>
                  <a:spcPct val="0"/>
                </a:spcBef>
                <a:buClrTx/>
                <a:buFontTx/>
                <a:buNone/>
              </a:pPr>
              <a:t>202</a:t>
            </a:fld>
            <a:endParaRPr lang="en-US" altLang="en-US" sz="1300">
              <a:latin typeface="Arial" panose="020B0604020202020204" pitchFamily="34" charset="0"/>
            </a:endParaRPr>
          </a:p>
        </p:txBody>
      </p:sp>
    </p:spTree>
    <p:extLst>
      <p:ext uri="{BB962C8B-B14F-4D97-AF65-F5344CB8AC3E}">
        <p14:creationId xmlns:p14="http://schemas.microsoft.com/office/powerpoint/2010/main" val="327375806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586" name="Rectangle 8">
            <a:extLst>
              <a:ext uri="{FF2B5EF4-FFF2-40B4-BE49-F238E27FC236}">
                <a16:creationId xmlns:a16="http://schemas.microsoft.com/office/drawing/2014/main" id="{A873E289-3560-4E0E-AF9F-830A7BB10EF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B6D0992-41AF-4E02-9870-F68B9D7858DA}" type="slidenum">
              <a:rPr lang="en-US" altLang="en-US" sz="1300" smtClean="0">
                <a:latin typeface="Arial" panose="020B0604020202020204" pitchFamily="34" charset="0"/>
              </a:rPr>
              <a:pPr>
                <a:spcBef>
                  <a:spcPct val="0"/>
                </a:spcBef>
                <a:buClrTx/>
                <a:buFontTx/>
                <a:buNone/>
              </a:pPr>
              <a:t>203</a:t>
            </a:fld>
            <a:endParaRPr lang="en-US" altLang="en-US" sz="1300">
              <a:latin typeface="Arial" panose="020B0604020202020204" pitchFamily="34" charset="0"/>
            </a:endParaRPr>
          </a:p>
        </p:txBody>
      </p:sp>
      <p:sp>
        <p:nvSpPr>
          <p:cNvPr id="323587" name="Rectangle 1">
            <a:extLst>
              <a:ext uri="{FF2B5EF4-FFF2-40B4-BE49-F238E27FC236}">
                <a16:creationId xmlns:a16="http://schemas.microsoft.com/office/drawing/2014/main" id="{03BA0E6B-8537-4E3E-96C3-F74E69AA5E2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3588" name="Rectangle 2">
            <a:extLst>
              <a:ext uri="{FF2B5EF4-FFF2-40B4-BE49-F238E27FC236}">
                <a16:creationId xmlns:a16="http://schemas.microsoft.com/office/drawing/2014/main" id="{FF29AD6A-8EB1-4A81-A61B-D1C1532CE8FB}"/>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323589" name="Text Box 3">
            <a:extLst>
              <a:ext uri="{FF2B5EF4-FFF2-40B4-BE49-F238E27FC236}">
                <a16:creationId xmlns:a16="http://schemas.microsoft.com/office/drawing/2014/main" id="{12886552-D678-41B6-A98B-8F8E88AA98F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BC4A067-8B31-41CA-9C56-154EBB00928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44718740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Slide Image Placeholder 1">
            <a:extLst>
              <a:ext uri="{FF2B5EF4-FFF2-40B4-BE49-F238E27FC236}">
                <a16:creationId xmlns:a16="http://schemas.microsoft.com/office/drawing/2014/main" id="{207E4391-1B30-407F-A6A0-29659C6F731F}"/>
              </a:ext>
            </a:extLst>
          </p:cNvPr>
          <p:cNvSpPr>
            <a:spLocks noGrp="1" noRot="1" noChangeAspect="1" noTextEdit="1"/>
          </p:cNvSpPr>
          <p:nvPr>
            <p:ph type="sldImg"/>
          </p:nvPr>
        </p:nvSpPr>
        <p:spPr>
          <a:ln/>
        </p:spPr>
      </p:sp>
      <p:sp>
        <p:nvSpPr>
          <p:cNvPr id="325635" name="Notes Placeholder 2">
            <a:extLst>
              <a:ext uri="{FF2B5EF4-FFF2-40B4-BE49-F238E27FC236}">
                <a16:creationId xmlns:a16="http://schemas.microsoft.com/office/drawing/2014/main" id="{E9092EBB-0A09-46C7-8FAC-3C3D5AADCD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5636" name="Slide Number Placeholder 3">
            <a:extLst>
              <a:ext uri="{FF2B5EF4-FFF2-40B4-BE49-F238E27FC236}">
                <a16:creationId xmlns:a16="http://schemas.microsoft.com/office/drawing/2014/main" id="{322220CC-CA12-4178-89BC-55E8D7BD552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BEE94B8-748F-4945-B1F1-AAE9CD3ED6C3}" type="slidenum">
              <a:rPr lang="en-US" altLang="en-US" sz="1300" smtClean="0">
                <a:latin typeface="Arial" panose="020B0604020202020204" pitchFamily="34" charset="0"/>
              </a:rPr>
              <a:pPr>
                <a:spcBef>
                  <a:spcPct val="0"/>
                </a:spcBef>
                <a:buClrTx/>
                <a:buFontTx/>
                <a:buNone/>
              </a:pPr>
              <a:t>204</a:t>
            </a:fld>
            <a:endParaRPr lang="en-US" altLang="en-US" sz="1300">
              <a:latin typeface="Arial" panose="020B0604020202020204" pitchFamily="34" charset="0"/>
            </a:endParaRPr>
          </a:p>
        </p:txBody>
      </p:sp>
    </p:spTree>
    <p:extLst>
      <p:ext uri="{BB962C8B-B14F-4D97-AF65-F5344CB8AC3E}">
        <p14:creationId xmlns:p14="http://schemas.microsoft.com/office/powerpoint/2010/main" val="171202789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82" name="Rectangle 8">
            <a:extLst>
              <a:ext uri="{FF2B5EF4-FFF2-40B4-BE49-F238E27FC236}">
                <a16:creationId xmlns:a16="http://schemas.microsoft.com/office/drawing/2014/main" id="{8B8C1DBB-9D6E-496D-91AB-6407813B9A8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029B47B-B5DB-4A11-A4EB-9F3738658BFB}" type="slidenum">
              <a:rPr lang="en-US" altLang="en-US" sz="1300" smtClean="0">
                <a:latin typeface="Arial" panose="020B0604020202020204" pitchFamily="34" charset="0"/>
              </a:rPr>
              <a:pPr>
                <a:spcBef>
                  <a:spcPct val="0"/>
                </a:spcBef>
                <a:buClrTx/>
                <a:buFontTx/>
                <a:buNone/>
              </a:pPr>
              <a:t>205</a:t>
            </a:fld>
            <a:endParaRPr lang="en-US" altLang="en-US" sz="1300">
              <a:latin typeface="Arial" panose="020B0604020202020204" pitchFamily="34" charset="0"/>
            </a:endParaRPr>
          </a:p>
        </p:txBody>
      </p:sp>
      <p:sp>
        <p:nvSpPr>
          <p:cNvPr id="327683" name="Rectangle 1">
            <a:extLst>
              <a:ext uri="{FF2B5EF4-FFF2-40B4-BE49-F238E27FC236}">
                <a16:creationId xmlns:a16="http://schemas.microsoft.com/office/drawing/2014/main" id="{E6D2B525-F468-4051-8C0A-45419F3288C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7684" name="Rectangle 2">
            <a:extLst>
              <a:ext uri="{FF2B5EF4-FFF2-40B4-BE49-F238E27FC236}">
                <a16:creationId xmlns:a16="http://schemas.microsoft.com/office/drawing/2014/main" id="{478A8DBA-226D-4227-98EC-D0BD42E7A64F}"/>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327685" name="Text Box 3">
            <a:extLst>
              <a:ext uri="{FF2B5EF4-FFF2-40B4-BE49-F238E27FC236}">
                <a16:creationId xmlns:a16="http://schemas.microsoft.com/office/drawing/2014/main" id="{6814FA8E-31EF-4D0F-9266-FFC7EBE6E5A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3EA6029-7AC5-43E1-B9A2-C5BD98C66EF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05213023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a:extLst>
              <a:ext uri="{FF2B5EF4-FFF2-40B4-BE49-F238E27FC236}">
                <a16:creationId xmlns:a16="http://schemas.microsoft.com/office/drawing/2014/main" id="{E31F6E89-F933-4843-973A-F076AE699614}"/>
              </a:ext>
            </a:extLst>
          </p:cNvPr>
          <p:cNvSpPr>
            <a:spLocks noGrp="1" noRot="1" noChangeAspect="1" noTextEdit="1"/>
          </p:cNvSpPr>
          <p:nvPr>
            <p:ph type="sldImg"/>
          </p:nvPr>
        </p:nvSpPr>
        <p:spPr>
          <a:ln/>
        </p:spPr>
      </p:sp>
      <p:sp>
        <p:nvSpPr>
          <p:cNvPr id="329731" name="Notes Placeholder 2">
            <a:extLst>
              <a:ext uri="{FF2B5EF4-FFF2-40B4-BE49-F238E27FC236}">
                <a16:creationId xmlns:a16="http://schemas.microsoft.com/office/drawing/2014/main" id="{3D1C240F-BA1D-4E4B-89C7-24194193C4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You have to develop one application for a university which has many campus and each campus offer multiple courses, each course involve multiple subject, a subject may have multiple professor, professor may be part time or visiting faculty. Requirements goes on and on. If you know what is the scope of work predictive planning makes sense but when all set of requirements are not know we should go for adaptive planning</a:t>
            </a:r>
          </a:p>
          <a:p>
            <a:endParaRPr lang="en-US" altLang="en-US">
              <a:latin typeface="Times New Roman" panose="02020603050405020304" pitchFamily="18" charset="0"/>
            </a:endParaRPr>
          </a:p>
        </p:txBody>
      </p:sp>
      <p:sp>
        <p:nvSpPr>
          <p:cNvPr id="329732" name="Slide Number Placeholder 3">
            <a:extLst>
              <a:ext uri="{FF2B5EF4-FFF2-40B4-BE49-F238E27FC236}">
                <a16:creationId xmlns:a16="http://schemas.microsoft.com/office/drawing/2014/main" id="{707EC067-D93E-4187-921A-AF58FBD1970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4957EA4-025D-408C-83FB-564A765033FB}" type="slidenum">
              <a:rPr lang="en-US" altLang="en-US" sz="1300" smtClean="0">
                <a:latin typeface="Arial" panose="020B0604020202020204" pitchFamily="34" charset="0"/>
              </a:rPr>
              <a:pPr>
                <a:spcBef>
                  <a:spcPct val="0"/>
                </a:spcBef>
                <a:buClrTx/>
                <a:buFontTx/>
                <a:buNone/>
              </a:pPr>
              <a:t>206</a:t>
            </a:fld>
            <a:endParaRPr lang="en-US" altLang="en-US" sz="1300">
              <a:latin typeface="Arial" panose="020B0604020202020204" pitchFamily="34" charset="0"/>
            </a:endParaRPr>
          </a:p>
        </p:txBody>
      </p:sp>
    </p:spTree>
    <p:extLst>
      <p:ext uri="{BB962C8B-B14F-4D97-AF65-F5344CB8AC3E}">
        <p14:creationId xmlns:p14="http://schemas.microsoft.com/office/powerpoint/2010/main" val="21580871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a:extLst>
              <a:ext uri="{FF2B5EF4-FFF2-40B4-BE49-F238E27FC236}">
                <a16:creationId xmlns:a16="http://schemas.microsoft.com/office/drawing/2014/main" id="{F7C78FE1-32B8-4F2C-8BEC-5EE479BC820F}"/>
              </a:ext>
            </a:extLst>
          </p:cNvPr>
          <p:cNvSpPr>
            <a:spLocks noGrp="1" noRot="1" noChangeAspect="1" noTextEdit="1"/>
          </p:cNvSpPr>
          <p:nvPr>
            <p:ph type="sldImg"/>
          </p:nvPr>
        </p:nvSpPr>
        <p:spPr>
          <a:ln/>
        </p:spPr>
      </p:sp>
      <p:sp>
        <p:nvSpPr>
          <p:cNvPr id="331779" name="Notes Placeholder 2">
            <a:extLst>
              <a:ext uri="{FF2B5EF4-FFF2-40B4-BE49-F238E27FC236}">
                <a16:creationId xmlns:a16="http://schemas.microsoft.com/office/drawing/2014/main" id="{BF996087-E946-4ABD-86D5-9D21C17C41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1780" name="Slide Number Placeholder 3">
            <a:extLst>
              <a:ext uri="{FF2B5EF4-FFF2-40B4-BE49-F238E27FC236}">
                <a16:creationId xmlns:a16="http://schemas.microsoft.com/office/drawing/2014/main" id="{02E0E787-6EBD-4A1F-843F-1024413A6B6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698A4D7-52BA-4F89-8713-9BDCB89104F1}" type="slidenum">
              <a:rPr lang="en-US" altLang="en-US" sz="1300" smtClean="0">
                <a:latin typeface="Arial" panose="020B0604020202020204" pitchFamily="34" charset="0"/>
              </a:rPr>
              <a:pPr>
                <a:spcBef>
                  <a:spcPct val="0"/>
                </a:spcBef>
                <a:buClrTx/>
                <a:buFontTx/>
                <a:buNone/>
              </a:pPr>
              <a:t>207</a:t>
            </a:fld>
            <a:endParaRPr lang="en-US" altLang="en-US" sz="1300">
              <a:latin typeface="Arial" panose="020B0604020202020204" pitchFamily="34" charset="0"/>
            </a:endParaRPr>
          </a:p>
        </p:txBody>
      </p:sp>
    </p:spTree>
    <p:extLst>
      <p:ext uri="{BB962C8B-B14F-4D97-AF65-F5344CB8AC3E}">
        <p14:creationId xmlns:p14="http://schemas.microsoft.com/office/powerpoint/2010/main" val="22334232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a:extLst>
              <a:ext uri="{FF2B5EF4-FFF2-40B4-BE49-F238E27FC236}">
                <a16:creationId xmlns:a16="http://schemas.microsoft.com/office/drawing/2014/main" id="{6AC5BD69-9368-499E-AFEB-69CCB6EE5128}"/>
              </a:ext>
            </a:extLst>
          </p:cNvPr>
          <p:cNvSpPr>
            <a:spLocks noGrp="1" noRot="1" noChangeAspect="1" noTextEdit="1"/>
          </p:cNvSpPr>
          <p:nvPr>
            <p:ph type="sldImg"/>
          </p:nvPr>
        </p:nvSpPr>
        <p:spPr>
          <a:ln/>
        </p:spPr>
      </p:sp>
      <p:sp>
        <p:nvSpPr>
          <p:cNvPr id="333827" name="Notes Placeholder 2">
            <a:extLst>
              <a:ext uri="{FF2B5EF4-FFF2-40B4-BE49-F238E27FC236}">
                <a16:creationId xmlns:a16="http://schemas.microsoft.com/office/drawing/2014/main" id="{0F0C0B11-5419-456F-A2C3-B8ABD56596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a:extLst>
              <a:ext uri="{FF2B5EF4-FFF2-40B4-BE49-F238E27FC236}">
                <a16:creationId xmlns:a16="http://schemas.microsoft.com/office/drawing/2014/main" id="{F3B73CDB-7571-4D3F-8A6E-EF1651EE6F6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804CF79-D14A-4FB3-B397-F9A64C12690D}" type="slidenum">
              <a:rPr lang="en-US" altLang="en-US" sz="1300" smtClean="0">
                <a:latin typeface="Arial" panose="020B0604020202020204" pitchFamily="34" charset="0"/>
              </a:rPr>
              <a:pPr>
                <a:spcBef>
                  <a:spcPct val="0"/>
                </a:spcBef>
                <a:buClrTx/>
                <a:buFontTx/>
                <a:buNone/>
              </a:pPr>
              <a:t>208</a:t>
            </a:fld>
            <a:endParaRPr lang="en-US" altLang="en-US" sz="1300">
              <a:latin typeface="Arial" panose="020B0604020202020204" pitchFamily="34" charset="0"/>
            </a:endParaRPr>
          </a:p>
        </p:txBody>
      </p:sp>
    </p:spTree>
    <p:extLst>
      <p:ext uri="{BB962C8B-B14F-4D97-AF65-F5344CB8AC3E}">
        <p14:creationId xmlns:p14="http://schemas.microsoft.com/office/powerpoint/2010/main" val="401114686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a:extLst>
              <a:ext uri="{FF2B5EF4-FFF2-40B4-BE49-F238E27FC236}">
                <a16:creationId xmlns:a16="http://schemas.microsoft.com/office/drawing/2014/main" id="{5631CBB0-2906-4048-846A-230A7599E905}"/>
              </a:ext>
            </a:extLst>
          </p:cNvPr>
          <p:cNvSpPr>
            <a:spLocks noGrp="1" noRot="1" noChangeAspect="1" noTextEdit="1"/>
          </p:cNvSpPr>
          <p:nvPr>
            <p:ph type="sldImg"/>
          </p:nvPr>
        </p:nvSpPr>
        <p:spPr>
          <a:ln/>
        </p:spPr>
      </p:sp>
      <p:sp>
        <p:nvSpPr>
          <p:cNvPr id="335875" name="Notes Placeholder 2">
            <a:extLst>
              <a:ext uri="{FF2B5EF4-FFF2-40B4-BE49-F238E27FC236}">
                <a16:creationId xmlns:a16="http://schemas.microsoft.com/office/drawing/2014/main" id="{46C5225F-D7E7-49D8-85EB-88BE70B2F8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a:extLst>
              <a:ext uri="{FF2B5EF4-FFF2-40B4-BE49-F238E27FC236}">
                <a16:creationId xmlns:a16="http://schemas.microsoft.com/office/drawing/2014/main" id="{460A6DF9-52CB-4A44-B44A-C59E663F3F3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C195D6-56A9-414B-8FEB-A54D02C82486}" type="slidenum">
              <a:rPr lang="en-US" altLang="en-US" sz="1300" smtClean="0">
                <a:latin typeface="Arial" panose="020B0604020202020204" pitchFamily="34" charset="0"/>
              </a:rPr>
              <a:pPr>
                <a:spcBef>
                  <a:spcPct val="0"/>
                </a:spcBef>
                <a:buClrTx/>
                <a:buFontTx/>
                <a:buNone/>
              </a:pPr>
              <a:t>209</a:t>
            </a:fld>
            <a:endParaRPr lang="en-US" altLang="en-US" sz="1300">
              <a:latin typeface="Arial" panose="020B0604020202020204" pitchFamily="34" charset="0"/>
            </a:endParaRPr>
          </a:p>
        </p:txBody>
      </p:sp>
    </p:spTree>
    <p:extLst>
      <p:ext uri="{BB962C8B-B14F-4D97-AF65-F5344CB8AC3E}">
        <p14:creationId xmlns:p14="http://schemas.microsoft.com/office/powerpoint/2010/main" val="135611203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a:extLst>
              <a:ext uri="{FF2B5EF4-FFF2-40B4-BE49-F238E27FC236}">
                <a16:creationId xmlns:a16="http://schemas.microsoft.com/office/drawing/2014/main" id="{1A3FBD8B-AF84-41E2-A974-71623825447F}"/>
              </a:ext>
            </a:extLst>
          </p:cNvPr>
          <p:cNvSpPr>
            <a:spLocks noGrp="1" noRot="1" noChangeAspect="1" noTextEdit="1"/>
          </p:cNvSpPr>
          <p:nvPr>
            <p:ph type="sldImg"/>
          </p:nvPr>
        </p:nvSpPr>
        <p:spPr>
          <a:ln/>
        </p:spPr>
      </p:sp>
      <p:sp>
        <p:nvSpPr>
          <p:cNvPr id="337923" name="Notes Placeholder 2">
            <a:extLst>
              <a:ext uri="{FF2B5EF4-FFF2-40B4-BE49-F238E27FC236}">
                <a16:creationId xmlns:a16="http://schemas.microsoft.com/office/drawing/2014/main" id="{7685F819-FA7B-4AAF-AD3D-7CAA385F88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a:extLst>
              <a:ext uri="{FF2B5EF4-FFF2-40B4-BE49-F238E27FC236}">
                <a16:creationId xmlns:a16="http://schemas.microsoft.com/office/drawing/2014/main" id="{776C9911-999A-4E5C-81D7-CA291FB4CEB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05CAF9-B60A-422B-8BFD-477D189AD676}" type="slidenum">
              <a:rPr lang="en-US" altLang="en-US" sz="1300" smtClean="0">
                <a:latin typeface="Arial" panose="020B0604020202020204" pitchFamily="34" charset="0"/>
              </a:rPr>
              <a:pPr>
                <a:spcBef>
                  <a:spcPct val="0"/>
                </a:spcBef>
                <a:buClrTx/>
                <a:buFontTx/>
                <a:buNone/>
              </a:pPr>
              <a:t>210</a:t>
            </a:fld>
            <a:endParaRPr lang="en-US" altLang="en-US" sz="1300">
              <a:latin typeface="Arial" panose="020B0604020202020204" pitchFamily="34" charset="0"/>
            </a:endParaRPr>
          </a:p>
        </p:txBody>
      </p:sp>
    </p:spTree>
    <p:extLst>
      <p:ext uri="{BB962C8B-B14F-4D97-AF65-F5344CB8AC3E}">
        <p14:creationId xmlns:p14="http://schemas.microsoft.com/office/powerpoint/2010/main" val="150071854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a:extLst>
              <a:ext uri="{FF2B5EF4-FFF2-40B4-BE49-F238E27FC236}">
                <a16:creationId xmlns:a16="http://schemas.microsoft.com/office/drawing/2014/main" id="{AF46AB9A-1281-46BD-B9A6-7401E843480F}"/>
              </a:ext>
            </a:extLst>
          </p:cNvPr>
          <p:cNvSpPr>
            <a:spLocks noGrp="1" noRot="1" noChangeAspect="1" noTextEdit="1"/>
          </p:cNvSpPr>
          <p:nvPr>
            <p:ph type="sldImg"/>
          </p:nvPr>
        </p:nvSpPr>
        <p:spPr>
          <a:ln/>
        </p:spPr>
      </p:sp>
      <p:sp>
        <p:nvSpPr>
          <p:cNvPr id="339971" name="Notes Placeholder 2">
            <a:extLst>
              <a:ext uri="{FF2B5EF4-FFF2-40B4-BE49-F238E27FC236}">
                <a16:creationId xmlns:a16="http://schemas.microsoft.com/office/drawing/2014/main" id="{514703D5-8641-4D9A-94B6-CDD43738F9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9972" name="Slide Number Placeholder 3">
            <a:extLst>
              <a:ext uri="{FF2B5EF4-FFF2-40B4-BE49-F238E27FC236}">
                <a16:creationId xmlns:a16="http://schemas.microsoft.com/office/drawing/2014/main" id="{2A555DF6-41E1-47BD-BDC6-AA4ABE348F8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89A2729-8BBB-4685-84A8-36112885A6AC}" type="slidenum">
              <a:rPr lang="en-US" altLang="en-US" sz="1300" smtClean="0">
                <a:latin typeface="Arial" panose="020B0604020202020204" pitchFamily="34" charset="0"/>
              </a:rPr>
              <a:pPr>
                <a:spcBef>
                  <a:spcPct val="0"/>
                </a:spcBef>
                <a:buClrTx/>
                <a:buFontTx/>
                <a:buNone/>
              </a:pPr>
              <a:t>211</a:t>
            </a:fld>
            <a:endParaRPr lang="en-US" altLang="en-US" sz="1300">
              <a:latin typeface="Arial" panose="020B0604020202020204" pitchFamily="34" charset="0"/>
            </a:endParaRPr>
          </a:p>
        </p:txBody>
      </p:sp>
    </p:spTree>
    <p:extLst>
      <p:ext uri="{BB962C8B-B14F-4D97-AF65-F5344CB8AC3E}">
        <p14:creationId xmlns:p14="http://schemas.microsoft.com/office/powerpoint/2010/main" val="478149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E610D59-6C9B-4C84-A44A-ACB841E430E4}"/>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31657685-07E2-40C9-953A-2A731EB5BE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1204" name="Slide Number Placeholder 3">
            <a:extLst>
              <a:ext uri="{FF2B5EF4-FFF2-40B4-BE49-F238E27FC236}">
                <a16:creationId xmlns:a16="http://schemas.microsoft.com/office/drawing/2014/main" id="{1AA979AC-6A47-44E9-856E-0739B044B0D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F80A8AE-B97E-4373-8D2E-B5A2AF7ADA7E}" type="slidenum">
              <a:rPr lang="en-US" altLang="en-US" sz="1300" smtClean="0">
                <a:latin typeface="Arial" panose="020B0604020202020204" pitchFamily="34" charset="0"/>
              </a:rPr>
              <a:pPr>
                <a:spcBef>
                  <a:spcPct val="0"/>
                </a:spcBef>
                <a:buClrTx/>
                <a:buFontTx/>
                <a:buNone/>
              </a:pPr>
              <a:t>23</a:t>
            </a:fld>
            <a:endParaRPr lang="en-US" altLang="en-US" sz="1300">
              <a:latin typeface="Arial" panose="020B0604020202020204" pitchFamily="34"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a:extLst>
              <a:ext uri="{FF2B5EF4-FFF2-40B4-BE49-F238E27FC236}">
                <a16:creationId xmlns:a16="http://schemas.microsoft.com/office/drawing/2014/main" id="{28FA4AB1-304E-4BD7-8400-0FA10268802D}"/>
              </a:ext>
            </a:extLst>
          </p:cNvPr>
          <p:cNvSpPr>
            <a:spLocks noGrp="1" noRot="1" noChangeAspect="1" noTextEdit="1"/>
          </p:cNvSpPr>
          <p:nvPr>
            <p:ph type="sldImg"/>
          </p:nvPr>
        </p:nvSpPr>
        <p:spPr>
          <a:ln/>
        </p:spPr>
      </p:sp>
      <p:sp>
        <p:nvSpPr>
          <p:cNvPr id="342019" name="Notes Placeholder 2">
            <a:extLst>
              <a:ext uri="{FF2B5EF4-FFF2-40B4-BE49-F238E27FC236}">
                <a16:creationId xmlns:a16="http://schemas.microsoft.com/office/drawing/2014/main" id="{D5735453-B424-48EC-9444-C72EE64E697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a:extLst>
              <a:ext uri="{FF2B5EF4-FFF2-40B4-BE49-F238E27FC236}">
                <a16:creationId xmlns:a16="http://schemas.microsoft.com/office/drawing/2014/main" id="{0C5AEC9E-BA32-4EE4-9A35-F6C137A46DB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8A520BD-933F-4984-96EB-D2FF4189A346}" type="slidenum">
              <a:rPr lang="en-US" altLang="en-US" sz="1300" smtClean="0">
                <a:latin typeface="Arial" panose="020B0604020202020204" pitchFamily="34" charset="0"/>
              </a:rPr>
              <a:pPr>
                <a:spcBef>
                  <a:spcPct val="0"/>
                </a:spcBef>
                <a:buClrTx/>
                <a:buFontTx/>
                <a:buNone/>
              </a:pPr>
              <a:t>212</a:t>
            </a:fld>
            <a:endParaRPr lang="en-US" altLang="en-US" sz="1300">
              <a:latin typeface="Arial" panose="020B0604020202020204" pitchFamily="34" charset="0"/>
            </a:endParaRPr>
          </a:p>
        </p:txBody>
      </p:sp>
    </p:spTree>
    <p:extLst>
      <p:ext uri="{BB962C8B-B14F-4D97-AF65-F5344CB8AC3E}">
        <p14:creationId xmlns:p14="http://schemas.microsoft.com/office/powerpoint/2010/main" val="97212329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a:extLst>
              <a:ext uri="{FF2B5EF4-FFF2-40B4-BE49-F238E27FC236}">
                <a16:creationId xmlns:a16="http://schemas.microsoft.com/office/drawing/2014/main" id="{C9A8EAF7-8253-4841-9A80-CA879004D9D2}"/>
              </a:ext>
            </a:extLst>
          </p:cNvPr>
          <p:cNvSpPr>
            <a:spLocks noGrp="1" noRot="1" noChangeAspect="1" noTextEdit="1"/>
          </p:cNvSpPr>
          <p:nvPr>
            <p:ph type="sldImg"/>
          </p:nvPr>
        </p:nvSpPr>
        <p:spPr>
          <a:ln/>
        </p:spPr>
      </p:sp>
      <p:sp>
        <p:nvSpPr>
          <p:cNvPr id="344067" name="Notes Placeholder 2">
            <a:extLst>
              <a:ext uri="{FF2B5EF4-FFF2-40B4-BE49-F238E27FC236}">
                <a16:creationId xmlns:a16="http://schemas.microsoft.com/office/drawing/2014/main" id="{A9C60FD2-A54A-4B7E-97B9-E676E2733B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a:extLst>
              <a:ext uri="{FF2B5EF4-FFF2-40B4-BE49-F238E27FC236}">
                <a16:creationId xmlns:a16="http://schemas.microsoft.com/office/drawing/2014/main" id="{34BD825D-1592-4174-9E5E-584D37D13A4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3B8460-8080-41AF-B521-C3F74F4B7F83}" type="slidenum">
              <a:rPr lang="en-US" altLang="en-US" sz="1300" smtClean="0">
                <a:latin typeface="Arial" panose="020B0604020202020204" pitchFamily="34" charset="0"/>
              </a:rPr>
              <a:pPr>
                <a:spcBef>
                  <a:spcPct val="0"/>
                </a:spcBef>
                <a:buClrTx/>
                <a:buFontTx/>
                <a:buNone/>
              </a:pPr>
              <a:t>213</a:t>
            </a:fld>
            <a:endParaRPr lang="en-US" altLang="en-US" sz="1300">
              <a:latin typeface="Arial" panose="020B0604020202020204" pitchFamily="34" charset="0"/>
            </a:endParaRPr>
          </a:p>
        </p:txBody>
      </p:sp>
    </p:spTree>
    <p:extLst>
      <p:ext uri="{BB962C8B-B14F-4D97-AF65-F5344CB8AC3E}">
        <p14:creationId xmlns:p14="http://schemas.microsoft.com/office/powerpoint/2010/main" val="292041077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a:extLst>
              <a:ext uri="{FF2B5EF4-FFF2-40B4-BE49-F238E27FC236}">
                <a16:creationId xmlns:a16="http://schemas.microsoft.com/office/drawing/2014/main" id="{80F6EEEF-3903-472D-8564-2BD2DD956B98}"/>
              </a:ext>
            </a:extLst>
          </p:cNvPr>
          <p:cNvSpPr>
            <a:spLocks noGrp="1" noRot="1" noChangeAspect="1" noTextEdit="1"/>
          </p:cNvSpPr>
          <p:nvPr>
            <p:ph type="sldImg"/>
          </p:nvPr>
        </p:nvSpPr>
        <p:spPr>
          <a:ln/>
        </p:spPr>
      </p:sp>
      <p:sp>
        <p:nvSpPr>
          <p:cNvPr id="346115" name="Notes Placeholder 2">
            <a:extLst>
              <a:ext uri="{FF2B5EF4-FFF2-40B4-BE49-F238E27FC236}">
                <a16:creationId xmlns:a16="http://schemas.microsoft.com/office/drawing/2014/main" id="{DB00AD6B-A8EE-49C2-B999-B53C91DF4B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a:extLst>
              <a:ext uri="{FF2B5EF4-FFF2-40B4-BE49-F238E27FC236}">
                <a16:creationId xmlns:a16="http://schemas.microsoft.com/office/drawing/2014/main" id="{095383C5-A206-4CAB-9C67-4B5A6DBE7DA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72CE01-1576-4E3F-B587-A9DB35DE7B41}" type="slidenum">
              <a:rPr lang="en-US" altLang="en-US" sz="1300" smtClean="0">
                <a:latin typeface="Arial" panose="020B0604020202020204" pitchFamily="34" charset="0"/>
              </a:rPr>
              <a:pPr>
                <a:spcBef>
                  <a:spcPct val="0"/>
                </a:spcBef>
                <a:buClrTx/>
                <a:buFontTx/>
                <a:buNone/>
              </a:pPr>
              <a:t>214</a:t>
            </a:fld>
            <a:endParaRPr lang="en-US" altLang="en-US" sz="1300">
              <a:latin typeface="Arial" panose="020B0604020202020204" pitchFamily="34" charset="0"/>
            </a:endParaRPr>
          </a:p>
        </p:txBody>
      </p:sp>
    </p:spTree>
    <p:extLst>
      <p:ext uri="{BB962C8B-B14F-4D97-AF65-F5344CB8AC3E}">
        <p14:creationId xmlns:p14="http://schemas.microsoft.com/office/powerpoint/2010/main" val="53552361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a:extLst>
              <a:ext uri="{FF2B5EF4-FFF2-40B4-BE49-F238E27FC236}">
                <a16:creationId xmlns:a16="http://schemas.microsoft.com/office/drawing/2014/main" id="{E73B5813-CED6-40B4-A8C7-ED28AFAFE844}"/>
              </a:ext>
            </a:extLst>
          </p:cNvPr>
          <p:cNvSpPr>
            <a:spLocks noGrp="1" noRot="1" noChangeAspect="1" noTextEdit="1"/>
          </p:cNvSpPr>
          <p:nvPr>
            <p:ph type="sldImg"/>
          </p:nvPr>
        </p:nvSpPr>
        <p:spPr>
          <a:ln/>
        </p:spPr>
      </p:sp>
      <p:sp>
        <p:nvSpPr>
          <p:cNvPr id="348163" name="Notes Placeholder 2">
            <a:extLst>
              <a:ext uri="{FF2B5EF4-FFF2-40B4-BE49-F238E27FC236}">
                <a16:creationId xmlns:a16="http://schemas.microsoft.com/office/drawing/2014/main" id="{845088AF-4F47-43A7-9D1B-34B4F50012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a:extLst>
              <a:ext uri="{FF2B5EF4-FFF2-40B4-BE49-F238E27FC236}">
                <a16:creationId xmlns:a16="http://schemas.microsoft.com/office/drawing/2014/main" id="{F3488DF6-7A08-4F4B-BFF2-CCA81C828EB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7760D6-25BC-47E9-B3C1-7D99D03A56B3}" type="slidenum">
              <a:rPr lang="en-US" altLang="en-US" sz="1300" smtClean="0">
                <a:latin typeface="Arial" panose="020B0604020202020204" pitchFamily="34" charset="0"/>
              </a:rPr>
              <a:pPr>
                <a:spcBef>
                  <a:spcPct val="0"/>
                </a:spcBef>
                <a:buClrTx/>
                <a:buFontTx/>
                <a:buNone/>
              </a:pPr>
              <a:t>215</a:t>
            </a:fld>
            <a:endParaRPr lang="en-US" altLang="en-US" sz="1300">
              <a:latin typeface="Arial" panose="020B0604020202020204" pitchFamily="34" charset="0"/>
            </a:endParaRPr>
          </a:p>
        </p:txBody>
      </p:sp>
    </p:spTree>
    <p:extLst>
      <p:ext uri="{BB962C8B-B14F-4D97-AF65-F5344CB8AC3E}">
        <p14:creationId xmlns:p14="http://schemas.microsoft.com/office/powerpoint/2010/main" val="308063856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a:extLst>
              <a:ext uri="{FF2B5EF4-FFF2-40B4-BE49-F238E27FC236}">
                <a16:creationId xmlns:a16="http://schemas.microsoft.com/office/drawing/2014/main" id="{8388A595-9A46-4F63-817F-CBB985D1C173}"/>
              </a:ext>
            </a:extLst>
          </p:cNvPr>
          <p:cNvSpPr>
            <a:spLocks noGrp="1" noRot="1" noChangeAspect="1" noTextEdit="1"/>
          </p:cNvSpPr>
          <p:nvPr>
            <p:ph type="sldImg"/>
          </p:nvPr>
        </p:nvSpPr>
        <p:spPr>
          <a:ln/>
        </p:spPr>
      </p:sp>
      <p:sp>
        <p:nvSpPr>
          <p:cNvPr id="350211" name="Notes Placeholder 2">
            <a:extLst>
              <a:ext uri="{FF2B5EF4-FFF2-40B4-BE49-F238E27FC236}">
                <a16:creationId xmlns:a16="http://schemas.microsoft.com/office/drawing/2014/main" id="{9139B8B3-833C-41E6-9EBE-CC2785CA35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0212" name="Slide Number Placeholder 3">
            <a:extLst>
              <a:ext uri="{FF2B5EF4-FFF2-40B4-BE49-F238E27FC236}">
                <a16:creationId xmlns:a16="http://schemas.microsoft.com/office/drawing/2014/main" id="{B7BAD256-AE42-49BE-9925-144202DB4D7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81AF639-2CFD-4E77-A20B-B99A7C9F295F}" type="slidenum">
              <a:rPr lang="en-US" altLang="en-US" sz="1300" smtClean="0">
                <a:latin typeface="Arial" panose="020B0604020202020204" pitchFamily="34" charset="0"/>
              </a:rPr>
              <a:pPr>
                <a:spcBef>
                  <a:spcPct val="0"/>
                </a:spcBef>
                <a:buClrTx/>
                <a:buFontTx/>
                <a:buNone/>
              </a:pPr>
              <a:t>216</a:t>
            </a:fld>
            <a:endParaRPr lang="en-US" altLang="en-US" sz="1300">
              <a:latin typeface="Arial" panose="020B0604020202020204" pitchFamily="34" charset="0"/>
            </a:endParaRPr>
          </a:p>
        </p:txBody>
      </p:sp>
    </p:spTree>
    <p:extLst>
      <p:ext uri="{BB962C8B-B14F-4D97-AF65-F5344CB8AC3E}">
        <p14:creationId xmlns:p14="http://schemas.microsoft.com/office/powerpoint/2010/main" val="403051005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a:extLst>
              <a:ext uri="{FF2B5EF4-FFF2-40B4-BE49-F238E27FC236}">
                <a16:creationId xmlns:a16="http://schemas.microsoft.com/office/drawing/2014/main" id="{ECE1566D-C8C2-4D67-93AA-C08A51321066}"/>
              </a:ext>
            </a:extLst>
          </p:cNvPr>
          <p:cNvSpPr>
            <a:spLocks noGrp="1" noRot="1" noChangeAspect="1" noTextEdit="1"/>
          </p:cNvSpPr>
          <p:nvPr>
            <p:ph type="sldImg"/>
          </p:nvPr>
        </p:nvSpPr>
        <p:spPr>
          <a:ln/>
        </p:spPr>
      </p:sp>
      <p:sp>
        <p:nvSpPr>
          <p:cNvPr id="352259" name="Notes Placeholder 2">
            <a:extLst>
              <a:ext uri="{FF2B5EF4-FFF2-40B4-BE49-F238E27FC236}">
                <a16:creationId xmlns:a16="http://schemas.microsoft.com/office/drawing/2014/main" id="{74A2255B-773E-4192-AAEB-9D8B084924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2260" name="Slide Number Placeholder 3">
            <a:extLst>
              <a:ext uri="{FF2B5EF4-FFF2-40B4-BE49-F238E27FC236}">
                <a16:creationId xmlns:a16="http://schemas.microsoft.com/office/drawing/2014/main" id="{D62525B7-F159-4E9B-9FFF-1F3D864842D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D137C9-9CA2-4686-BB6B-0EF9FE8E35D0}" type="slidenum">
              <a:rPr lang="en-US" altLang="en-US" sz="1300" smtClean="0">
                <a:latin typeface="Arial" panose="020B0604020202020204" pitchFamily="34" charset="0"/>
              </a:rPr>
              <a:pPr>
                <a:spcBef>
                  <a:spcPct val="0"/>
                </a:spcBef>
                <a:buClrTx/>
                <a:buFontTx/>
                <a:buNone/>
              </a:pPr>
              <a:t>217</a:t>
            </a:fld>
            <a:endParaRPr lang="en-US" altLang="en-US" sz="1300">
              <a:latin typeface="Arial" panose="020B0604020202020204" pitchFamily="34" charset="0"/>
            </a:endParaRPr>
          </a:p>
        </p:txBody>
      </p:sp>
    </p:spTree>
    <p:extLst>
      <p:ext uri="{BB962C8B-B14F-4D97-AF65-F5344CB8AC3E}">
        <p14:creationId xmlns:p14="http://schemas.microsoft.com/office/powerpoint/2010/main" val="416830208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Slide Image Placeholder 1">
            <a:extLst>
              <a:ext uri="{FF2B5EF4-FFF2-40B4-BE49-F238E27FC236}">
                <a16:creationId xmlns:a16="http://schemas.microsoft.com/office/drawing/2014/main" id="{3E42C916-7E74-49C0-B55D-8532ECE6454B}"/>
              </a:ext>
            </a:extLst>
          </p:cNvPr>
          <p:cNvSpPr>
            <a:spLocks noGrp="1" noRot="1" noChangeAspect="1" noTextEdit="1"/>
          </p:cNvSpPr>
          <p:nvPr>
            <p:ph type="sldImg"/>
          </p:nvPr>
        </p:nvSpPr>
        <p:spPr>
          <a:ln/>
        </p:spPr>
      </p:sp>
      <p:sp>
        <p:nvSpPr>
          <p:cNvPr id="354307" name="Notes Placeholder 2">
            <a:extLst>
              <a:ext uri="{FF2B5EF4-FFF2-40B4-BE49-F238E27FC236}">
                <a16:creationId xmlns:a16="http://schemas.microsoft.com/office/drawing/2014/main" id="{B57A9E2C-3956-4E5D-B378-0E9DB5B563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4308" name="Slide Number Placeholder 3">
            <a:extLst>
              <a:ext uri="{FF2B5EF4-FFF2-40B4-BE49-F238E27FC236}">
                <a16:creationId xmlns:a16="http://schemas.microsoft.com/office/drawing/2014/main" id="{67714C78-CABA-4B2A-9382-2DAC4ADC08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E74597A-CD04-42B7-B1EE-EA4C364426CD}" type="slidenum">
              <a:rPr lang="en-US" altLang="en-US" sz="1300" smtClean="0">
                <a:latin typeface="Arial" panose="020B0604020202020204" pitchFamily="34" charset="0"/>
              </a:rPr>
              <a:pPr>
                <a:spcBef>
                  <a:spcPct val="0"/>
                </a:spcBef>
                <a:buClrTx/>
                <a:buFontTx/>
                <a:buNone/>
              </a:pPr>
              <a:t>218</a:t>
            </a:fld>
            <a:endParaRPr lang="en-US" altLang="en-US" sz="1300">
              <a:latin typeface="Arial" panose="020B0604020202020204" pitchFamily="34" charset="0"/>
            </a:endParaRPr>
          </a:p>
        </p:txBody>
      </p:sp>
    </p:spTree>
    <p:extLst>
      <p:ext uri="{BB962C8B-B14F-4D97-AF65-F5344CB8AC3E}">
        <p14:creationId xmlns:p14="http://schemas.microsoft.com/office/powerpoint/2010/main" val="279176526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a:extLst>
              <a:ext uri="{FF2B5EF4-FFF2-40B4-BE49-F238E27FC236}">
                <a16:creationId xmlns:a16="http://schemas.microsoft.com/office/drawing/2014/main" id="{04298043-01C3-4297-A78D-C11EFF26D743}"/>
              </a:ext>
            </a:extLst>
          </p:cNvPr>
          <p:cNvSpPr>
            <a:spLocks noGrp="1" noRot="1" noChangeAspect="1" noTextEdit="1"/>
          </p:cNvSpPr>
          <p:nvPr>
            <p:ph type="sldImg"/>
          </p:nvPr>
        </p:nvSpPr>
        <p:spPr>
          <a:ln/>
        </p:spPr>
      </p:sp>
      <p:sp>
        <p:nvSpPr>
          <p:cNvPr id="356355" name="Notes Placeholder 2">
            <a:extLst>
              <a:ext uri="{FF2B5EF4-FFF2-40B4-BE49-F238E27FC236}">
                <a16:creationId xmlns:a16="http://schemas.microsoft.com/office/drawing/2014/main" id="{1670DFA6-2166-4FE6-9BBC-A2D18BA949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6356" name="Slide Number Placeholder 3">
            <a:extLst>
              <a:ext uri="{FF2B5EF4-FFF2-40B4-BE49-F238E27FC236}">
                <a16:creationId xmlns:a16="http://schemas.microsoft.com/office/drawing/2014/main" id="{4FBDAA1D-ECC0-4E4D-9B19-E334E0B2BB9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992349-C943-4393-8949-C31B950AE87D}" type="slidenum">
              <a:rPr lang="en-US" altLang="en-US" sz="1300" smtClean="0">
                <a:latin typeface="Arial" panose="020B0604020202020204" pitchFamily="34" charset="0"/>
              </a:rPr>
              <a:pPr>
                <a:spcBef>
                  <a:spcPct val="0"/>
                </a:spcBef>
                <a:buClrTx/>
                <a:buFontTx/>
                <a:buNone/>
              </a:pPr>
              <a:t>219</a:t>
            </a:fld>
            <a:endParaRPr lang="en-US" altLang="en-US" sz="1300">
              <a:latin typeface="Arial" panose="020B0604020202020204" pitchFamily="34" charset="0"/>
            </a:endParaRPr>
          </a:p>
        </p:txBody>
      </p:sp>
    </p:spTree>
    <p:extLst>
      <p:ext uri="{BB962C8B-B14F-4D97-AF65-F5344CB8AC3E}">
        <p14:creationId xmlns:p14="http://schemas.microsoft.com/office/powerpoint/2010/main" val="295672997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Slide Image Placeholder 1">
            <a:extLst>
              <a:ext uri="{FF2B5EF4-FFF2-40B4-BE49-F238E27FC236}">
                <a16:creationId xmlns:a16="http://schemas.microsoft.com/office/drawing/2014/main" id="{901C1122-6A76-47B8-B221-79B87F002691}"/>
              </a:ext>
            </a:extLst>
          </p:cNvPr>
          <p:cNvSpPr>
            <a:spLocks noGrp="1" noRot="1" noChangeAspect="1" noTextEdit="1"/>
          </p:cNvSpPr>
          <p:nvPr>
            <p:ph type="sldImg"/>
          </p:nvPr>
        </p:nvSpPr>
        <p:spPr>
          <a:ln/>
        </p:spPr>
      </p:sp>
      <p:sp>
        <p:nvSpPr>
          <p:cNvPr id="358403" name="Notes Placeholder 2">
            <a:extLst>
              <a:ext uri="{FF2B5EF4-FFF2-40B4-BE49-F238E27FC236}">
                <a16:creationId xmlns:a16="http://schemas.microsoft.com/office/drawing/2014/main" id="{93D1A19A-6B96-476D-94B5-C7A53C5590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8404" name="Slide Number Placeholder 3">
            <a:extLst>
              <a:ext uri="{FF2B5EF4-FFF2-40B4-BE49-F238E27FC236}">
                <a16:creationId xmlns:a16="http://schemas.microsoft.com/office/drawing/2014/main" id="{CCE7448F-AAB0-419E-B1BF-21782821BCF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8CFE12-99F6-4DEC-861E-713A3B9F36EC}" type="slidenum">
              <a:rPr lang="en-US" altLang="en-US" sz="1300" smtClean="0">
                <a:latin typeface="Arial" panose="020B0604020202020204" pitchFamily="34" charset="0"/>
              </a:rPr>
              <a:pPr>
                <a:spcBef>
                  <a:spcPct val="0"/>
                </a:spcBef>
                <a:buClrTx/>
                <a:buFontTx/>
                <a:buNone/>
              </a:pPr>
              <a:t>220</a:t>
            </a:fld>
            <a:endParaRPr lang="en-US" altLang="en-US" sz="1300">
              <a:latin typeface="Arial" panose="020B0604020202020204" pitchFamily="34" charset="0"/>
            </a:endParaRPr>
          </a:p>
        </p:txBody>
      </p:sp>
    </p:spTree>
    <p:extLst>
      <p:ext uri="{BB962C8B-B14F-4D97-AF65-F5344CB8AC3E}">
        <p14:creationId xmlns:p14="http://schemas.microsoft.com/office/powerpoint/2010/main" val="363041292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Slide Image Placeholder 1">
            <a:extLst>
              <a:ext uri="{FF2B5EF4-FFF2-40B4-BE49-F238E27FC236}">
                <a16:creationId xmlns:a16="http://schemas.microsoft.com/office/drawing/2014/main" id="{0A790A14-898A-4A37-924A-683F3E8F2097}"/>
              </a:ext>
            </a:extLst>
          </p:cNvPr>
          <p:cNvSpPr>
            <a:spLocks noGrp="1" noRot="1" noChangeAspect="1" noTextEdit="1"/>
          </p:cNvSpPr>
          <p:nvPr>
            <p:ph type="sldImg"/>
          </p:nvPr>
        </p:nvSpPr>
        <p:spPr>
          <a:ln/>
        </p:spPr>
      </p:sp>
      <p:sp>
        <p:nvSpPr>
          <p:cNvPr id="360451" name="Notes Placeholder 2">
            <a:extLst>
              <a:ext uri="{FF2B5EF4-FFF2-40B4-BE49-F238E27FC236}">
                <a16:creationId xmlns:a16="http://schemas.microsoft.com/office/drawing/2014/main" id="{79B6DA5C-2F31-4415-8EDD-4642BE063E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0452" name="Slide Number Placeholder 3">
            <a:extLst>
              <a:ext uri="{FF2B5EF4-FFF2-40B4-BE49-F238E27FC236}">
                <a16:creationId xmlns:a16="http://schemas.microsoft.com/office/drawing/2014/main" id="{D0B8A93E-7650-4B4C-9992-54CB3211B39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45C98E-6F7A-4880-9A14-5E58CFE8D41E}" type="slidenum">
              <a:rPr lang="en-US" altLang="en-US" sz="1300" smtClean="0">
                <a:latin typeface="Arial" panose="020B0604020202020204" pitchFamily="34" charset="0"/>
              </a:rPr>
              <a:pPr>
                <a:spcBef>
                  <a:spcPct val="0"/>
                </a:spcBef>
                <a:buClrTx/>
                <a:buFontTx/>
                <a:buNone/>
              </a:pPr>
              <a:t>221</a:t>
            </a:fld>
            <a:endParaRPr lang="en-US" altLang="en-US" sz="1300">
              <a:latin typeface="Arial" panose="020B0604020202020204" pitchFamily="34" charset="0"/>
            </a:endParaRPr>
          </a:p>
        </p:txBody>
      </p:sp>
    </p:spTree>
    <p:extLst>
      <p:ext uri="{BB962C8B-B14F-4D97-AF65-F5344CB8AC3E}">
        <p14:creationId xmlns:p14="http://schemas.microsoft.com/office/powerpoint/2010/main" val="3800561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a:extLst>
              <a:ext uri="{FF2B5EF4-FFF2-40B4-BE49-F238E27FC236}">
                <a16:creationId xmlns:a16="http://schemas.microsoft.com/office/drawing/2014/main" id="{2EAAB7B4-8AE7-4D47-833A-182E18EEBE6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6DC4F12-2DB8-48BE-958C-46BEDBCE03FB}" type="slidenum">
              <a:rPr lang="en-US" altLang="en-US" sz="1300" smtClean="0">
                <a:latin typeface="Arial" panose="020B0604020202020204" pitchFamily="34" charset="0"/>
              </a:rPr>
              <a:pPr>
                <a:spcBef>
                  <a:spcPct val="0"/>
                </a:spcBef>
                <a:buClrTx/>
                <a:buFontTx/>
                <a:buNone/>
              </a:pPr>
              <a:t>24</a:t>
            </a:fld>
            <a:endParaRPr lang="en-US" altLang="en-US" sz="1300">
              <a:latin typeface="Arial" panose="020B0604020202020204" pitchFamily="34" charset="0"/>
            </a:endParaRPr>
          </a:p>
        </p:txBody>
      </p:sp>
      <p:sp>
        <p:nvSpPr>
          <p:cNvPr id="53251" name="Rectangle 1">
            <a:extLst>
              <a:ext uri="{FF2B5EF4-FFF2-40B4-BE49-F238E27FC236}">
                <a16:creationId xmlns:a16="http://schemas.microsoft.com/office/drawing/2014/main" id="{27D4345F-9A5B-4A98-B5CD-44A7F298DBC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3252" name="Rectangle 2">
            <a:extLst>
              <a:ext uri="{FF2B5EF4-FFF2-40B4-BE49-F238E27FC236}">
                <a16:creationId xmlns:a16="http://schemas.microsoft.com/office/drawing/2014/main" id="{5A911BAD-C1FA-4905-ACAC-747BAB940E9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a:extLst>
              <a:ext uri="{FF2B5EF4-FFF2-40B4-BE49-F238E27FC236}">
                <a16:creationId xmlns:a16="http://schemas.microsoft.com/office/drawing/2014/main" id="{785E3738-CE1F-4135-8377-4B4C86B9D865}"/>
              </a:ext>
            </a:extLst>
          </p:cNvPr>
          <p:cNvSpPr>
            <a:spLocks noGrp="1" noRot="1" noChangeAspect="1" noTextEdit="1"/>
          </p:cNvSpPr>
          <p:nvPr>
            <p:ph type="sldImg"/>
          </p:nvPr>
        </p:nvSpPr>
        <p:spPr>
          <a:ln/>
        </p:spPr>
      </p:sp>
      <p:sp>
        <p:nvSpPr>
          <p:cNvPr id="362499" name="Notes Placeholder 2">
            <a:extLst>
              <a:ext uri="{FF2B5EF4-FFF2-40B4-BE49-F238E27FC236}">
                <a16:creationId xmlns:a16="http://schemas.microsoft.com/office/drawing/2014/main" id="{6B7D6B4B-FEE0-4727-8189-23D87FB67B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2500" name="Slide Number Placeholder 3">
            <a:extLst>
              <a:ext uri="{FF2B5EF4-FFF2-40B4-BE49-F238E27FC236}">
                <a16:creationId xmlns:a16="http://schemas.microsoft.com/office/drawing/2014/main" id="{C2DFD462-5842-4F55-A735-AA58D5FEA1B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962528-76A0-425C-8023-E986968BDF8B}" type="slidenum">
              <a:rPr lang="en-US" altLang="en-US" sz="1300" smtClean="0">
                <a:latin typeface="Arial" panose="020B0604020202020204" pitchFamily="34" charset="0"/>
              </a:rPr>
              <a:pPr>
                <a:spcBef>
                  <a:spcPct val="0"/>
                </a:spcBef>
                <a:buClrTx/>
                <a:buFontTx/>
                <a:buNone/>
              </a:pPr>
              <a:t>222</a:t>
            </a:fld>
            <a:endParaRPr lang="en-US" altLang="en-US" sz="1300">
              <a:latin typeface="Arial" panose="020B0604020202020204" pitchFamily="34" charset="0"/>
            </a:endParaRPr>
          </a:p>
        </p:txBody>
      </p:sp>
    </p:spTree>
    <p:extLst>
      <p:ext uri="{BB962C8B-B14F-4D97-AF65-F5344CB8AC3E}">
        <p14:creationId xmlns:p14="http://schemas.microsoft.com/office/powerpoint/2010/main" val="35378183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Slide Image Placeholder 1">
            <a:extLst>
              <a:ext uri="{FF2B5EF4-FFF2-40B4-BE49-F238E27FC236}">
                <a16:creationId xmlns:a16="http://schemas.microsoft.com/office/drawing/2014/main" id="{16622FFA-23D8-44CD-B0F0-9E142E599D8A}"/>
              </a:ext>
            </a:extLst>
          </p:cNvPr>
          <p:cNvSpPr>
            <a:spLocks noGrp="1" noRot="1" noChangeAspect="1" noTextEdit="1"/>
          </p:cNvSpPr>
          <p:nvPr>
            <p:ph type="sldImg"/>
          </p:nvPr>
        </p:nvSpPr>
        <p:spPr>
          <a:ln/>
        </p:spPr>
      </p:sp>
      <p:sp>
        <p:nvSpPr>
          <p:cNvPr id="364547" name="Notes Placeholder 2">
            <a:extLst>
              <a:ext uri="{FF2B5EF4-FFF2-40B4-BE49-F238E27FC236}">
                <a16:creationId xmlns:a16="http://schemas.microsoft.com/office/drawing/2014/main" id="{135246C4-9679-40BA-801B-6B71CB0E76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4548" name="Slide Number Placeholder 3">
            <a:extLst>
              <a:ext uri="{FF2B5EF4-FFF2-40B4-BE49-F238E27FC236}">
                <a16:creationId xmlns:a16="http://schemas.microsoft.com/office/drawing/2014/main" id="{5D6185B2-6951-41EE-8258-E3123EBCDC7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BD76C4C-DDB8-4BB5-8A93-90AB63BFA76E}" type="slidenum">
              <a:rPr lang="en-US" altLang="en-US" sz="1300" smtClean="0">
                <a:latin typeface="Arial" panose="020B0604020202020204" pitchFamily="34" charset="0"/>
              </a:rPr>
              <a:pPr>
                <a:spcBef>
                  <a:spcPct val="0"/>
                </a:spcBef>
                <a:buClrTx/>
                <a:buFontTx/>
                <a:buNone/>
              </a:pPr>
              <a:t>223</a:t>
            </a:fld>
            <a:endParaRPr lang="en-US" altLang="en-US" sz="1300">
              <a:latin typeface="Arial" panose="020B0604020202020204" pitchFamily="34" charset="0"/>
            </a:endParaRPr>
          </a:p>
        </p:txBody>
      </p:sp>
    </p:spTree>
    <p:extLst>
      <p:ext uri="{BB962C8B-B14F-4D97-AF65-F5344CB8AC3E}">
        <p14:creationId xmlns:p14="http://schemas.microsoft.com/office/powerpoint/2010/main" val="170806968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Slide Image Placeholder 1">
            <a:extLst>
              <a:ext uri="{FF2B5EF4-FFF2-40B4-BE49-F238E27FC236}">
                <a16:creationId xmlns:a16="http://schemas.microsoft.com/office/drawing/2014/main" id="{214CFB04-2ED0-4D46-ADCE-883968329100}"/>
              </a:ext>
            </a:extLst>
          </p:cNvPr>
          <p:cNvSpPr>
            <a:spLocks noGrp="1" noRot="1" noChangeAspect="1" noTextEdit="1"/>
          </p:cNvSpPr>
          <p:nvPr>
            <p:ph type="sldImg"/>
          </p:nvPr>
        </p:nvSpPr>
        <p:spPr>
          <a:ln/>
        </p:spPr>
      </p:sp>
      <p:sp>
        <p:nvSpPr>
          <p:cNvPr id="366595" name="Notes Placeholder 2">
            <a:extLst>
              <a:ext uri="{FF2B5EF4-FFF2-40B4-BE49-F238E27FC236}">
                <a16:creationId xmlns:a16="http://schemas.microsoft.com/office/drawing/2014/main" id="{25B81024-B7E6-4BA7-890A-9BE8C67FD0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6596" name="Slide Number Placeholder 3">
            <a:extLst>
              <a:ext uri="{FF2B5EF4-FFF2-40B4-BE49-F238E27FC236}">
                <a16:creationId xmlns:a16="http://schemas.microsoft.com/office/drawing/2014/main" id="{89669CD8-1741-4940-878B-58E74E7A290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01D3D9E-0A1F-4557-BDB6-5821A6D12114}" type="slidenum">
              <a:rPr lang="en-US" altLang="en-US" sz="1300" smtClean="0">
                <a:latin typeface="Arial" panose="020B0604020202020204" pitchFamily="34" charset="0"/>
              </a:rPr>
              <a:pPr>
                <a:spcBef>
                  <a:spcPct val="0"/>
                </a:spcBef>
                <a:buClrTx/>
                <a:buFontTx/>
                <a:buNone/>
              </a:pPr>
              <a:t>224</a:t>
            </a:fld>
            <a:endParaRPr lang="en-US" altLang="en-US" sz="1300">
              <a:latin typeface="Arial" panose="020B0604020202020204" pitchFamily="34" charset="0"/>
            </a:endParaRPr>
          </a:p>
        </p:txBody>
      </p:sp>
    </p:spTree>
    <p:extLst>
      <p:ext uri="{BB962C8B-B14F-4D97-AF65-F5344CB8AC3E}">
        <p14:creationId xmlns:p14="http://schemas.microsoft.com/office/powerpoint/2010/main" val="102709136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a:extLst>
              <a:ext uri="{FF2B5EF4-FFF2-40B4-BE49-F238E27FC236}">
                <a16:creationId xmlns:a16="http://schemas.microsoft.com/office/drawing/2014/main" id="{4496B5B0-6338-470B-A513-B9371769448C}"/>
              </a:ext>
            </a:extLst>
          </p:cNvPr>
          <p:cNvSpPr>
            <a:spLocks noGrp="1" noRot="1" noChangeAspect="1" noTextEdit="1"/>
          </p:cNvSpPr>
          <p:nvPr>
            <p:ph type="sldImg"/>
          </p:nvPr>
        </p:nvSpPr>
        <p:spPr>
          <a:ln/>
        </p:spPr>
      </p:sp>
      <p:sp>
        <p:nvSpPr>
          <p:cNvPr id="368643" name="Notes Placeholder 2">
            <a:extLst>
              <a:ext uri="{FF2B5EF4-FFF2-40B4-BE49-F238E27FC236}">
                <a16:creationId xmlns:a16="http://schemas.microsoft.com/office/drawing/2014/main" id="{0D9740B8-3530-44CD-BFDF-33268CBDEC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44" name="Slide Number Placeholder 3">
            <a:extLst>
              <a:ext uri="{FF2B5EF4-FFF2-40B4-BE49-F238E27FC236}">
                <a16:creationId xmlns:a16="http://schemas.microsoft.com/office/drawing/2014/main" id="{4D1384F7-4269-4824-B5FC-A57F6D193AB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E1E739F-4C67-447F-95A6-1412AB98444A}" type="slidenum">
              <a:rPr lang="en-US" altLang="en-US" sz="1300" smtClean="0">
                <a:latin typeface="Arial" panose="020B0604020202020204" pitchFamily="34" charset="0"/>
              </a:rPr>
              <a:pPr>
                <a:spcBef>
                  <a:spcPct val="0"/>
                </a:spcBef>
                <a:buClrTx/>
                <a:buFontTx/>
                <a:buNone/>
              </a:pPr>
              <a:t>225</a:t>
            </a:fld>
            <a:endParaRPr lang="en-US" altLang="en-US" sz="1300">
              <a:latin typeface="Arial" panose="020B0604020202020204" pitchFamily="34" charset="0"/>
            </a:endParaRPr>
          </a:p>
        </p:txBody>
      </p:sp>
    </p:spTree>
    <p:extLst>
      <p:ext uri="{BB962C8B-B14F-4D97-AF65-F5344CB8AC3E}">
        <p14:creationId xmlns:p14="http://schemas.microsoft.com/office/powerpoint/2010/main" val="269990638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Slide Image Placeholder 1">
            <a:extLst>
              <a:ext uri="{FF2B5EF4-FFF2-40B4-BE49-F238E27FC236}">
                <a16:creationId xmlns:a16="http://schemas.microsoft.com/office/drawing/2014/main" id="{46222C09-B8ED-422A-8EC6-B8954B7333A9}"/>
              </a:ext>
            </a:extLst>
          </p:cNvPr>
          <p:cNvSpPr>
            <a:spLocks noGrp="1" noRot="1" noChangeAspect="1" noTextEdit="1"/>
          </p:cNvSpPr>
          <p:nvPr>
            <p:ph type="sldImg"/>
          </p:nvPr>
        </p:nvSpPr>
        <p:spPr>
          <a:ln/>
        </p:spPr>
      </p:sp>
      <p:sp>
        <p:nvSpPr>
          <p:cNvPr id="370691" name="Notes Placeholder 2">
            <a:extLst>
              <a:ext uri="{FF2B5EF4-FFF2-40B4-BE49-F238E27FC236}">
                <a16:creationId xmlns:a16="http://schemas.microsoft.com/office/drawing/2014/main" id="{907B90AA-6706-4166-A741-89A7023AB7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0692" name="Slide Number Placeholder 3">
            <a:extLst>
              <a:ext uri="{FF2B5EF4-FFF2-40B4-BE49-F238E27FC236}">
                <a16:creationId xmlns:a16="http://schemas.microsoft.com/office/drawing/2014/main" id="{7097080F-8733-4377-A1FD-841432D922F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242C887-DFE0-4389-B57E-703B6F4A5ECE}" type="slidenum">
              <a:rPr lang="en-US" altLang="en-US" sz="1300" smtClean="0">
                <a:latin typeface="Arial" panose="020B0604020202020204" pitchFamily="34" charset="0"/>
              </a:rPr>
              <a:pPr>
                <a:spcBef>
                  <a:spcPct val="0"/>
                </a:spcBef>
                <a:buClrTx/>
                <a:buFontTx/>
                <a:buNone/>
              </a:pPr>
              <a:t>226</a:t>
            </a:fld>
            <a:endParaRPr lang="en-US" altLang="en-US" sz="1300">
              <a:latin typeface="Arial" panose="020B0604020202020204" pitchFamily="34" charset="0"/>
            </a:endParaRPr>
          </a:p>
        </p:txBody>
      </p:sp>
    </p:spTree>
    <p:extLst>
      <p:ext uri="{BB962C8B-B14F-4D97-AF65-F5344CB8AC3E}">
        <p14:creationId xmlns:p14="http://schemas.microsoft.com/office/powerpoint/2010/main" val="308912300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a:extLst>
              <a:ext uri="{FF2B5EF4-FFF2-40B4-BE49-F238E27FC236}">
                <a16:creationId xmlns:a16="http://schemas.microsoft.com/office/drawing/2014/main" id="{70BDED0B-9934-43FD-98FD-6A97C955A767}"/>
              </a:ext>
            </a:extLst>
          </p:cNvPr>
          <p:cNvSpPr>
            <a:spLocks noGrp="1" noRot="1" noChangeAspect="1" noTextEdit="1"/>
          </p:cNvSpPr>
          <p:nvPr>
            <p:ph type="sldImg"/>
          </p:nvPr>
        </p:nvSpPr>
        <p:spPr>
          <a:ln/>
        </p:spPr>
      </p:sp>
      <p:sp>
        <p:nvSpPr>
          <p:cNvPr id="372739" name="Notes Placeholder 2">
            <a:extLst>
              <a:ext uri="{FF2B5EF4-FFF2-40B4-BE49-F238E27FC236}">
                <a16:creationId xmlns:a16="http://schemas.microsoft.com/office/drawing/2014/main" id="{8F1521D7-310C-4499-A306-1ECC7F01CE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2740" name="Slide Number Placeholder 3">
            <a:extLst>
              <a:ext uri="{FF2B5EF4-FFF2-40B4-BE49-F238E27FC236}">
                <a16:creationId xmlns:a16="http://schemas.microsoft.com/office/drawing/2014/main" id="{323B32DB-6F69-4C46-954B-C87838ECC90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FF969F-89CF-4C58-AAC5-B27CDDD727E7}" type="slidenum">
              <a:rPr lang="en-US" altLang="en-US" sz="1300" smtClean="0">
                <a:latin typeface="Arial" panose="020B0604020202020204" pitchFamily="34" charset="0"/>
              </a:rPr>
              <a:pPr>
                <a:spcBef>
                  <a:spcPct val="0"/>
                </a:spcBef>
                <a:buClrTx/>
                <a:buFontTx/>
                <a:buNone/>
              </a:pPr>
              <a:t>227</a:t>
            </a:fld>
            <a:endParaRPr lang="en-US" altLang="en-US" sz="1300">
              <a:latin typeface="Arial" panose="020B0604020202020204" pitchFamily="34" charset="0"/>
            </a:endParaRPr>
          </a:p>
        </p:txBody>
      </p:sp>
    </p:spTree>
    <p:extLst>
      <p:ext uri="{BB962C8B-B14F-4D97-AF65-F5344CB8AC3E}">
        <p14:creationId xmlns:p14="http://schemas.microsoft.com/office/powerpoint/2010/main" val="270331976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a:extLst>
              <a:ext uri="{FF2B5EF4-FFF2-40B4-BE49-F238E27FC236}">
                <a16:creationId xmlns:a16="http://schemas.microsoft.com/office/drawing/2014/main" id="{E267B306-0AC5-4E16-8655-D0560CEA3FA5}"/>
              </a:ext>
            </a:extLst>
          </p:cNvPr>
          <p:cNvSpPr>
            <a:spLocks noGrp="1" noRot="1" noChangeAspect="1" noTextEdit="1"/>
          </p:cNvSpPr>
          <p:nvPr>
            <p:ph type="sldImg"/>
          </p:nvPr>
        </p:nvSpPr>
        <p:spPr>
          <a:ln/>
        </p:spPr>
      </p:sp>
      <p:sp>
        <p:nvSpPr>
          <p:cNvPr id="374787" name="Notes Placeholder 2">
            <a:extLst>
              <a:ext uri="{FF2B5EF4-FFF2-40B4-BE49-F238E27FC236}">
                <a16:creationId xmlns:a16="http://schemas.microsoft.com/office/drawing/2014/main" id="{F7A30066-6AD8-47F6-9FBB-C46FE6D85C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4788" name="Slide Number Placeholder 3">
            <a:extLst>
              <a:ext uri="{FF2B5EF4-FFF2-40B4-BE49-F238E27FC236}">
                <a16:creationId xmlns:a16="http://schemas.microsoft.com/office/drawing/2014/main" id="{CDD2B7E7-898F-46C1-965B-EDF5E70CE3E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D44DC44-3058-443A-A172-EC41E991700A}" type="slidenum">
              <a:rPr lang="en-US" altLang="en-US" sz="1300" smtClean="0">
                <a:latin typeface="Arial" panose="020B0604020202020204" pitchFamily="34" charset="0"/>
              </a:rPr>
              <a:pPr>
                <a:spcBef>
                  <a:spcPct val="0"/>
                </a:spcBef>
                <a:buClrTx/>
                <a:buFontTx/>
                <a:buNone/>
              </a:pPr>
              <a:t>228</a:t>
            </a:fld>
            <a:endParaRPr lang="en-US" altLang="en-US" sz="1300">
              <a:latin typeface="Arial" panose="020B0604020202020204" pitchFamily="34" charset="0"/>
            </a:endParaRPr>
          </a:p>
        </p:txBody>
      </p:sp>
    </p:spTree>
    <p:extLst>
      <p:ext uri="{BB962C8B-B14F-4D97-AF65-F5344CB8AC3E}">
        <p14:creationId xmlns:p14="http://schemas.microsoft.com/office/powerpoint/2010/main" val="306958207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a:extLst>
              <a:ext uri="{FF2B5EF4-FFF2-40B4-BE49-F238E27FC236}">
                <a16:creationId xmlns:a16="http://schemas.microsoft.com/office/drawing/2014/main" id="{6189D950-CC76-4299-A159-5B22DF33F99E}"/>
              </a:ext>
            </a:extLst>
          </p:cNvPr>
          <p:cNvSpPr>
            <a:spLocks noGrp="1" noRot="1" noChangeAspect="1" noTextEdit="1"/>
          </p:cNvSpPr>
          <p:nvPr>
            <p:ph type="sldImg"/>
          </p:nvPr>
        </p:nvSpPr>
        <p:spPr>
          <a:ln/>
        </p:spPr>
      </p:sp>
      <p:sp>
        <p:nvSpPr>
          <p:cNvPr id="376835" name="Notes Placeholder 2">
            <a:extLst>
              <a:ext uri="{FF2B5EF4-FFF2-40B4-BE49-F238E27FC236}">
                <a16:creationId xmlns:a16="http://schemas.microsoft.com/office/drawing/2014/main" id="{BF8116B0-0608-419E-8628-48E1F410DA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6836" name="Slide Number Placeholder 3">
            <a:extLst>
              <a:ext uri="{FF2B5EF4-FFF2-40B4-BE49-F238E27FC236}">
                <a16:creationId xmlns:a16="http://schemas.microsoft.com/office/drawing/2014/main" id="{BB258071-74BC-43A2-9117-A3130F9F1B5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2EAFBE-504F-48AA-BB98-3C026D5C0E89}" type="slidenum">
              <a:rPr lang="en-US" altLang="en-US" sz="1300" smtClean="0">
                <a:latin typeface="Arial" panose="020B0604020202020204" pitchFamily="34" charset="0"/>
              </a:rPr>
              <a:pPr>
                <a:spcBef>
                  <a:spcPct val="0"/>
                </a:spcBef>
                <a:buClrTx/>
                <a:buFontTx/>
                <a:buNone/>
              </a:pPr>
              <a:t>229</a:t>
            </a:fld>
            <a:endParaRPr lang="en-US" altLang="en-US" sz="1300">
              <a:latin typeface="Arial" panose="020B0604020202020204" pitchFamily="34" charset="0"/>
            </a:endParaRPr>
          </a:p>
        </p:txBody>
      </p:sp>
    </p:spTree>
    <p:extLst>
      <p:ext uri="{BB962C8B-B14F-4D97-AF65-F5344CB8AC3E}">
        <p14:creationId xmlns:p14="http://schemas.microsoft.com/office/powerpoint/2010/main" val="267713940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a:extLst>
              <a:ext uri="{FF2B5EF4-FFF2-40B4-BE49-F238E27FC236}">
                <a16:creationId xmlns:a16="http://schemas.microsoft.com/office/drawing/2014/main" id="{E334E4DC-EF0D-4138-9E20-FB08EC9F848F}"/>
              </a:ext>
            </a:extLst>
          </p:cNvPr>
          <p:cNvSpPr>
            <a:spLocks noGrp="1" noRot="1" noChangeAspect="1" noTextEdit="1"/>
          </p:cNvSpPr>
          <p:nvPr>
            <p:ph type="sldImg"/>
          </p:nvPr>
        </p:nvSpPr>
        <p:spPr>
          <a:ln/>
        </p:spPr>
      </p:sp>
      <p:sp>
        <p:nvSpPr>
          <p:cNvPr id="378883" name="Notes Placeholder 2">
            <a:extLst>
              <a:ext uri="{FF2B5EF4-FFF2-40B4-BE49-F238E27FC236}">
                <a16:creationId xmlns:a16="http://schemas.microsoft.com/office/drawing/2014/main" id="{304797C4-9B83-4041-A13A-4BD9BC89EA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8884" name="Slide Number Placeholder 3">
            <a:extLst>
              <a:ext uri="{FF2B5EF4-FFF2-40B4-BE49-F238E27FC236}">
                <a16:creationId xmlns:a16="http://schemas.microsoft.com/office/drawing/2014/main" id="{E9721ECD-2E05-4A60-9AEA-B24410F123B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2CC030-5994-4450-A74D-6E703BE24559}" type="slidenum">
              <a:rPr lang="en-US" altLang="en-US" sz="1300" smtClean="0">
                <a:latin typeface="Arial" panose="020B0604020202020204" pitchFamily="34" charset="0"/>
              </a:rPr>
              <a:pPr>
                <a:spcBef>
                  <a:spcPct val="0"/>
                </a:spcBef>
                <a:buClrTx/>
                <a:buFontTx/>
                <a:buNone/>
              </a:pPr>
              <a:t>230</a:t>
            </a:fld>
            <a:endParaRPr lang="en-US" altLang="en-US" sz="1300">
              <a:latin typeface="Arial" panose="020B0604020202020204" pitchFamily="34" charset="0"/>
            </a:endParaRPr>
          </a:p>
        </p:txBody>
      </p:sp>
    </p:spTree>
    <p:extLst>
      <p:ext uri="{BB962C8B-B14F-4D97-AF65-F5344CB8AC3E}">
        <p14:creationId xmlns:p14="http://schemas.microsoft.com/office/powerpoint/2010/main" val="401580827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Slide Image Placeholder 1">
            <a:extLst>
              <a:ext uri="{FF2B5EF4-FFF2-40B4-BE49-F238E27FC236}">
                <a16:creationId xmlns:a16="http://schemas.microsoft.com/office/drawing/2014/main" id="{A52CBF4F-BDAC-46CB-8722-1C835D802A17}"/>
              </a:ext>
            </a:extLst>
          </p:cNvPr>
          <p:cNvSpPr>
            <a:spLocks noGrp="1" noRot="1" noChangeAspect="1" noTextEdit="1"/>
          </p:cNvSpPr>
          <p:nvPr>
            <p:ph type="sldImg"/>
          </p:nvPr>
        </p:nvSpPr>
        <p:spPr>
          <a:ln/>
        </p:spPr>
      </p:sp>
      <p:sp>
        <p:nvSpPr>
          <p:cNvPr id="380931" name="Notes Placeholder 2">
            <a:extLst>
              <a:ext uri="{FF2B5EF4-FFF2-40B4-BE49-F238E27FC236}">
                <a16:creationId xmlns:a16="http://schemas.microsoft.com/office/drawing/2014/main" id="{ABFD0ACE-1278-4F9D-9849-3EAF75DD13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0932" name="Slide Number Placeholder 3">
            <a:extLst>
              <a:ext uri="{FF2B5EF4-FFF2-40B4-BE49-F238E27FC236}">
                <a16:creationId xmlns:a16="http://schemas.microsoft.com/office/drawing/2014/main" id="{F04B4AC1-03DC-427D-BEFB-3824B281A6A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8395D5-2045-4B7B-A542-D9DAC62C5714}" type="slidenum">
              <a:rPr lang="en-US" altLang="en-US" sz="1300" smtClean="0">
                <a:latin typeface="Arial" panose="020B0604020202020204" pitchFamily="34" charset="0"/>
              </a:rPr>
              <a:pPr>
                <a:spcBef>
                  <a:spcPct val="0"/>
                </a:spcBef>
                <a:buClrTx/>
                <a:buFontTx/>
                <a:buNone/>
              </a:pPr>
              <a:t>231</a:t>
            </a:fld>
            <a:endParaRPr lang="en-US" altLang="en-US" sz="1300">
              <a:latin typeface="Arial" panose="020B0604020202020204" pitchFamily="34" charset="0"/>
            </a:endParaRPr>
          </a:p>
        </p:txBody>
      </p:sp>
    </p:spTree>
    <p:extLst>
      <p:ext uri="{BB962C8B-B14F-4D97-AF65-F5344CB8AC3E}">
        <p14:creationId xmlns:p14="http://schemas.microsoft.com/office/powerpoint/2010/main" val="2558307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8">
            <a:extLst>
              <a:ext uri="{FF2B5EF4-FFF2-40B4-BE49-F238E27FC236}">
                <a16:creationId xmlns:a16="http://schemas.microsoft.com/office/drawing/2014/main" id="{9E0EA680-8137-414B-AF94-4EC354C60B4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CF93E37-0A63-4A8F-9F05-BBE0B42F11BB}" type="slidenum">
              <a:rPr lang="en-US" altLang="en-US" sz="1300" smtClean="0">
                <a:latin typeface="Arial" panose="020B0604020202020204" pitchFamily="34" charset="0"/>
              </a:rPr>
              <a:pPr>
                <a:spcBef>
                  <a:spcPct val="0"/>
                </a:spcBef>
                <a:buClrTx/>
                <a:buFontTx/>
                <a:buNone/>
              </a:pPr>
              <a:t>25</a:t>
            </a:fld>
            <a:endParaRPr lang="en-US" altLang="en-US" sz="1300">
              <a:latin typeface="Arial" panose="020B0604020202020204" pitchFamily="34" charset="0"/>
            </a:endParaRPr>
          </a:p>
        </p:txBody>
      </p:sp>
      <p:sp>
        <p:nvSpPr>
          <p:cNvPr id="55299" name="Rectangle 1">
            <a:extLst>
              <a:ext uri="{FF2B5EF4-FFF2-40B4-BE49-F238E27FC236}">
                <a16:creationId xmlns:a16="http://schemas.microsoft.com/office/drawing/2014/main" id="{583D31C9-02C7-430A-849F-9B74F76590E7}"/>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5300" name="Rectangle 2">
            <a:extLst>
              <a:ext uri="{FF2B5EF4-FFF2-40B4-BE49-F238E27FC236}">
                <a16:creationId xmlns:a16="http://schemas.microsoft.com/office/drawing/2014/main" id="{8448CB3C-82D3-456D-8167-2310B3872F5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a:extLst>
              <a:ext uri="{FF2B5EF4-FFF2-40B4-BE49-F238E27FC236}">
                <a16:creationId xmlns:a16="http://schemas.microsoft.com/office/drawing/2014/main" id="{6455D7CC-02E2-4F76-88D5-B30320711C1C}"/>
              </a:ext>
            </a:extLst>
          </p:cNvPr>
          <p:cNvSpPr>
            <a:spLocks noGrp="1" noRot="1" noChangeAspect="1" noTextEdit="1"/>
          </p:cNvSpPr>
          <p:nvPr>
            <p:ph type="sldImg"/>
          </p:nvPr>
        </p:nvSpPr>
        <p:spPr>
          <a:ln/>
        </p:spPr>
      </p:sp>
      <p:sp>
        <p:nvSpPr>
          <p:cNvPr id="382979" name="Notes Placeholder 2">
            <a:extLst>
              <a:ext uri="{FF2B5EF4-FFF2-40B4-BE49-F238E27FC236}">
                <a16:creationId xmlns:a16="http://schemas.microsoft.com/office/drawing/2014/main" id="{40187DA9-E331-418E-B789-4BDBC58907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2980" name="Slide Number Placeholder 3">
            <a:extLst>
              <a:ext uri="{FF2B5EF4-FFF2-40B4-BE49-F238E27FC236}">
                <a16:creationId xmlns:a16="http://schemas.microsoft.com/office/drawing/2014/main" id="{700C9FD7-6AC6-403F-9A07-F54DA557515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46E18F6-5251-4FE0-97C6-EE428227D5E8}" type="slidenum">
              <a:rPr lang="en-US" altLang="en-US" sz="1300" smtClean="0">
                <a:latin typeface="Arial" panose="020B0604020202020204" pitchFamily="34" charset="0"/>
              </a:rPr>
              <a:pPr>
                <a:spcBef>
                  <a:spcPct val="0"/>
                </a:spcBef>
                <a:buClrTx/>
                <a:buFontTx/>
                <a:buNone/>
              </a:pPr>
              <a:t>232</a:t>
            </a:fld>
            <a:endParaRPr lang="en-US" altLang="en-US" sz="1300">
              <a:latin typeface="Arial" panose="020B0604020202020204" pitchFamily="34" charset="0"/>
            </a:endParaRPr>
          </a:p>
        </p:txBody>
      </p:sp>
    </p:spTree>
    <p:extLst>
      <p:ext uri="{BB962C8B-B14F-4D97-AF65-F5344CB8AC3E}">
        <p14:creationId xmlns:p14="http://schemas.microsoft.com/office/powerpoint/2010/main" val="75038485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a:extLst>
              <a:ext uri="{FF2B5EF4-FFF2-40B4-BE49-F238E27FC236}">
                <a16:creationId xmlns:a16="http://schemas.microsoft.com/office/drawing/2014/main" id="{CF892CA5-B465-498B-81E9-F9029F310BB4}"/>
              </a:ext>
            </a:extLst>
          </p:cNvPr>
          <p:cNvSpPr>
            <a:spLocks noGrp="1" noRot="1" noChangeAspect="1" noTextEdit="1"/>
          </p:cNvSpPr>
          <p:nvPr>
            <p:ph type="sldImg"/>
          </p:nvPr>
        </p:nvSpPr>
        <p:spPr>
          <a:ln/>
        </p:spPr>
      </p:sp>
      <p:sp>
        <p:nvSpPr>
          <p:cNvPr id="385027" name="Notes Placeholder 2">
            <a:extLst>
              <a:ext uri="{FF2B5EF4-FFF2-40B4-BE49-F238E27FC236}">
                <a16:creationId xmlns:a16="http://schemas.microsoft.com/office/drawing/2014/main" id="{16331408-D197-4D4F-A654-835042B3E5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5028" name="Slide Number Placeholder 3">
            <a:extLst>
              <a:ext uri="{FF2B5EF4-FFF2-40B4-BE49-F238E27FC236}">
                <a16:creationId xmlns:a16="http://schemas.microsoft.com/office/drawing/2014/main" id="{0E37CFF9-3DE9-4394-9424-7B99E5CF76E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A28AF9-1636-4CA7-BF01-FEAB4F54D301}" type="slidenum">
              <a:rPr lang="en-US" altLang="en-US" sz="1300" smtClean="0">
                <a:latin typeface="Arial" panose="020B0604020202020204" pitchFamily="34" charset="0"/>
              </a:rPr>
              <a:pPr>
                <a:spcBef>
                  <a:spcPct val="0"/>
                </a:spcBef>
                <a:buClrTx/>
                <a:buFontTx/>
                <a:buNone/>
              </a:pPr>
              <a:t>233</a:t>
            </a:fld>
            <a:endParaRPr lang="en-US" altLang="en-US" sz="1300">
              <a:latin typeface="Arial" panose="020B0604020202020204" pitchFamily="34" charset="0"/>
            </a:endParaRPr>
          </a:p>
        </p:txBody>
      </p:sp>
    </p:spTree>
    <p:extLst>
      <p:ext uri="{BB962C8B-B14F-4D97-AF65-F5344CB8AC3E}">
        <p14:creationId xmlns:p14="http://schemas.microsoft.com/office/powerpoint/2010/main" val="216779404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a:extLst>
              <a:ext uri="{FF2B5EF4-FFF2-40B4-BE49-F238E27FC236}">
                <a16:creationId xmlns:a16="http://schemas.microsoft.com/office/drawing/2014/main" id="{65819F78-BA68-497C-B3D2-E34E33B5A397}"/>
              </a:ext>
            </a:extLst>
          </p:cNvPr>
          <p:cNvSpPr>
            <a:spLocks noGrp="1" noRot="1" noChangeAspect="1" noTextEdit="1"/>
          </p:cNvSpPr>
          <p:nvPr>
            <p:ph type="sldImg"/>
          </p:nvPr>
        </p:nvSpPr>
        <p:spPr>
          <a:ln/>
        </p:spPr>
      </p:sp>
      <p:sp>
        <p:nvSpPr>
          <p:cNvPr id="387075" name="Notes Placeholder 2">
            <a:extLst>
              <a:ext uri="{FF2B5EF4-FFF2-40B4-BE49-F238E27FC236}">
                <a16:creationId xmlns:a16="http://schemas.microsoft.com/office/drawing/2014/main" id="{EF0C0191-1518-4AFB-A5F2-2958E48506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7076" name="Slide Number Placeholder 3">
            <a:extLst>
              <a:ext uri="{FF2B5EF4-FFF2-40B4-BE49-F238E27FC236}">
                <a16:creationId xmlns:a16="http://schemas.microsoft.com/office/drawing/2014/main" id="{56FC5EE1-F368-4315-B586-5FA580D4F7C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50BC2A-B724-4640-BDB5-39D44E50BB5F}" type="slidenum">
              <a:rPr lang="en-US" altLang="en-US" sz="1300" smtClean="0">
                <a:latin typeface="Arial" panose="020B0604020202020204" pitchFamily="34" charset="0"/>
              </a:rPr>
              <a:pPr>
                <a:spcBef>
                  <a:spcPct val="0"/>
                </a:spcBef>
                <a:buClrTx/>
                <a:buFontTx/>
                <a:buNone/>
              </a:pPr>
              <a:t>234</a:t>
            </a:fld>
            <a:endParaRPr lang="en-US" altLang="en-US" sz="1300">
              <a:latin typeface="Arial" panose="020B0604020202020204" pitchFamily="34" charset="0"/>
            </a:endParaRPr>
          </a:p>
        </p:txBody>
      </p:sp>
    </p:spTree>
    <p:extLst>
      <p:ext uri="{BB962C8B-B14F-4D97-AF65-F5344CB8AC3E}">
        <p14:creationId xmlns:p14="http://schemas.microsoft.com/office/powerpoint/2010/main" val="312950791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Slide Image Placeholder 1">
            <a:extLst>
              <a:ext uri="{FF2B5EF4-FFF2-40B4-BE49-F238E27FC236}">
                <a16:creationId xmlns:a16="http://schemas.microsoft.com/office/drawing/2014/main" id="{9C30F3E1-B476-4896-BFA1-29630E6D653F}"/>
              </a:ext>
            </a:extLst>
          </p:cNvPr>
          <p:cNvSpPr>
            <a:spLocks noGrp="1" noRot="1" noChangeAspect="1" noTextEdit="1"/>
          </p:cNvSpPr>
          <p:nvPr>
            <p:ph type="sldImg"/>
          </p:nvPr>
        </p:nvSpPr>
        <p:spPr>
          <a:ln/>
        </p:spPr>
      </p:sp>
      <p:sp>
        <p:nvSpPr>
          <p:cNvPr id="389123" name="Notes Placeholder 2">
            <a:extLst>
              <a:ext uri="{FF2B5EF4-FFF2-40B4-BE49-F238E27FC236}">
                <a16:creationId xmlns:a16="http://schemas.microsoft.com/office/drawing/2014/main" id="{3574E958-3381-4F18-A919-5344F8B017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24" name="Slide Number Placeholder 3">
            <a:extLst>
              <a:ext uri="{FF2B5EF4-FFF2-40B4-BE49-F238E27FC236}">
                <a16:creationId xmlns:a16="http://schemas.microsoft.com/office/drawing/2014/main" id="{51192DDC-0CFE-444E-AE2B-AA7C81F1CF6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F94347C-BA5A-417A-934B-4553B9167B3B}" type="slidenum">
              <a:rPr lang="en-US" altLang="en-US" sz="1300" smtClean="0">
                <a:latin typeface="Arial" panose="020B0604020202020204" pitchFamily="34" charset="0"/>
              </a:rPr>
              <a:pPr>
                <a:spcBef>
                  <a:spcPct val="0"/>
                </a:spcBef>
                <a:buClrTx/>
                <a:buFontTx/>
                <a:buNone/>
              </a:pPr>
              <a:t>235</a:t>
            </a:fld>
            <a:endParaRPr lang="en-US" altLang="en-US" sz="1300">
              <a:latin typeface="Arial" panose="020B0604020202020204" pitchFamily="34" charset="0"/>
            </a:endParaRPr>
          </a:p>
        </p:txBody>
      </p:sp>
    </p:spTree>
    <p:extLst>
      <p:ext uri="{BB962C8B-B14F-4D97-AF65-F5344CB8AC3E}">
        <p14:creationId xmlns:p14="http://schemas.microsoft.com/office/powerpoint/2010/main" val="368873579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Slide Image Placeholder 1">
            <a:extLst>
              <a:ext uri="{FF2B5EF4-FFF2-40B4-BE49-F238E27FC236}">
                <a16:creationId xmlns:a16="http://schemas.microsoft.com/office/drawing/2014/main" id="{547029D4-8C54-4570-B0B4-DA9F5E396067}"/>
              </a:ext>
            </a:extLst>
          </p:cNvPr>
          <p:cNvSpPr>
            <a:spLocks noGrp="1" noRot="1" noChangeAspect="1" noTextEdit="1"/>
          </p:cNvSpPr>
          <p:nvPr>
            <p:ph type="sldImg"/>
          </p:nvPr>
        </p:nvSpPr>
        <p:spPr>
          <a:ln/>
        </p:spPr>
      </p:sp>
      <p:sp>
        <p:nvSpPr>
          <p:cNvPr id="391171" name="Notes Placeholder 2">
            <a:extLst>
              <a:ext uri="{FF2B5EF4-FFF2-40B4-BE49-F238E27FC236}">
                <a16:creationId xmlns:a16="http://schemas.microsoft.com/office/drawing/2014/main" id="{2B31740C-679B-4C47-87E4-4254F870C4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1172" name="Slide Number Placeholder 3">
            <a:extLst>
              <a:ext uri="{FF2B5EF4-FFF2-40B4-BE49-F238E27FC236}">
                <a16:creationId xmlns:a16="http://schemas.microsoft.com/office/drawing/2014/main" id="{4EDA76F1-2287-45C7-8708-4226ACBAF84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6AC43CB-1A27-4DAD-8F01-8227D102BC8D}" type="slidenum">
              <a:rPr lang="en-US" altLang="en-US" sz="1300" smtClean="0">
                <a:latin typeface="Arial" panose="020B0604020202020204" pitchFamily="34" charset="0"/>
              </a:rPr>
              <a:pPr>
                <a:spcBef>
                  <a:spcPct val="0"/>
                </a:spcBef>
                <a:buClrTx/>
                <a:buFontTx/>
                <a:buNone/>
              </a:pPr>
              <a:t>236</a:t>
            </a:fld>
            <a:endParaRPr lang="en-US" altLang="en-US" sz="1300">
              <a:latin typeface="Arial" panose="020B0604020202020204" pitchFamily="34" charset="0"/>
            </a:endParaRPr>
          </a:p>
        </p:txBody>
      </p:sp>
    </p:spTree>
    <p:extLst>
      <p:ext uri="{BB962C8B-B14F-4D97-AF65-F5344CB8AC3E}">
        <p14:creationId xmlns:p14="http://schemas.microsoft.com/office/powerpoint/2010/main" val="225151372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Slide Image Placeholder 1">
            <a:extLst>
              <a:ext uri="{FF2B5EF4-FFF2-40B4-BE49-F238E27FC236}">
                <a16:creationId xmlns:a16="http://schemas.microsoft.com/office/drawing/2014/main" id="{1246D5A0-6F53-4391-84B8-D48246EF21B2}"/>
              </a:ext>
            </a:extLst>
          </p:cNvPr>
          <p:cNvSpPr>
            <a:spLocks noGrp="1" noRot="1" noChangeAspect="1" noTextEdit="1"/>
          </p:cNvSpPr>
          <p:nvPr>
            <p:ph type="sldImg"/>
          </p:nvPr>
        </p:nvSpPr>
        <p:spPr>
          <a:ln/>
        </p:spPr>
      </p:sp>
      <p:sp>
        <p:nvSpPr>
          <p:cNvPr id="393219" name="Notes Placeholder 2">
            <a:extLst>
              <a:ext uri="{FF2B5EF4-FFF2-40B4-BE49-F238E27FC236}">
                <a16:creationId xmlns:a16="http://schemas.microsoft.com/office/drawing/2014/main" id="{E17D4A2D-D4E7-410A-B77F-F48543523C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3220" name="Slide Number Placeholder 3">
            <a:extLst>
              <a:ext uri="{FF2B5EF4-FFF2-40B4-BE49-F238E27FC236}">
                <a16:creationId xmlns:a16="http://schemas.microsoft.com/office/drawing/2014/main" id="{67095A4A-8AF5-41AC-B78B-AE5A369724E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EE0AFD3-1DF6-454A-832E-1C00FBCB0875}" type="slidenum">
              <a:rPr lang="en-US" altLang="en-US" sz="1300" smtClean="0">
                <a:latin typeface="Arial" panose="020B0604020202020204" pitchFamily="34" charset="0"/>
              </a:rPr>
              <a:pPr>
                <a:spcBef>
                  <a:spcPct val="0"/>
                </a:spcBef>
                <a:buClrTx/>
                <a:buFontTx/>
                <a:buNone/>
              </a:pPr>
              <a:t>237</a:t>
            </a:fld>
            <a:endParaRPr lang="en-US" altLang="en-US" sz="1300">
              <a:latin typeface="Arial" panose="020B0604020202020204" pitchFamily="34" charset="0"/>
            </a:endParaRPr>
          </a:p>
        </p:txBody>
      </p:sp>
    </p:spTree>
    <p:extLst>
      <p:ext uri="{BB962C8B-B14F-4D97-AF65-F5344CB8AC3E}">
        <p14:creationId xmlns:p14="http://schemas.microsoft.com/office/powerpoint/2010/main" val="291115214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Slide Image Placeholder 1">
            <a:extLst>
              <a:ext uri="{FF2B5EF4-FFF2-40B4-BE49-F238E27FC236}">
                <a16:creationId xmlns:a16="http://schemas.microsoft.com/office/drawing/2014/main" id="{95355135-9B20-47CC-BB56-458864C0CDD3}"/>
              </a:ext>
            </a:extLst>
          </p:cNvPr>
          <p:cNvSpPr>
            <a:spLocks noGrp="1" noRot="1" noChangeAspect="1" noTextEdit="1"/>
          </p:cNvSpPr>
          <p:nvPr>
            <p:ph type="sldImg"/>
          </p:nvPr>
        </p:nvSpPr>
        <p:spPr>
          <a:ln/>
        </p:spPr>
      </p:sp>
      <p:sp>
        <p:nvSpPr>
          <p:cNvPr id="395267" name="Notes Placeholder 2">
            <a:extLst>
              <a:ext uri="{FF2B5EF4-FFF2-40B4-BE49-F238E27FC236}">
                <a16:creationId xmlns:a16="http://schemas.microsoft.com/office/drawing/2014/main" id="{EB941B3F-9A43-441E-987E-27A64E2EFC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5268" name="Slide Number Placeholder 3">
            <a:extLst>
              <a:ext uri="{FF2B5EF4-FFF2-40B4-BE49-F238E27FC236}">
                <a16:creationId xmlns:a16="http://schemas.microsoft.com/office/drawing/2014/main" id="{5570F73C-3837-464D-8600-70AD44245DA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6198D9-38F6-4B7D-B12B-A1C6FA7645B3}" type="slidenum">
              <a:rPr lang="en-US" altLang="en-US" sz="1300" smtClean="0">
                <a:latin typeface="Arial" panose="020B0604020202020204" pitchFamily="34" charset="0"/>
              </a:rPr>
              <a:pPr>
                <a:spcBef>
                  <a:spcPct val="0"/>
                </a:spcBef>
                <a:buClrTx/>
                <a:buFontTx/>
                <a:buNone/>
              </a:pPr>
              <a:t>238</a:t>
            </a:fld>
            <a:endParaRPr lang="en-US" altLang="en-US" sz="1300">
              <a:latin typeface="Arial" panose="020B0604020202020204" pitchFamily="34" charset="0"/>
            </a:endParaRPr>
          </a:p>
        </p:txBody>
      </p:sp>
    </p:spTree>
    <p:extLst>
      <p:ext uri="{BB962C8B-B14F-4D97-AF65-F5344CB8AC3E}">
        <p14:creationId xmlns:p14="http://schemas.microsoft.com/office/powerpoint/2010/main" val="300732442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Slide Image Placeholder 1">
            <a:extLst>
              <a:ext uri="{FF2B5EF4-FFF2-40B4-BE49-F238E27FC236}">
                <a16:creationId xmlns:a16="http://schemas.microsoft.com/office/drawing/2014/main" id="{5F9EC81B-9C1C-4FA5-8803-3CA8727A9200}"/>
              </a:ext>
            </a:extLst>
          </p:cNvPr>
          <p:cNvSpPr>
            <a:spLocks noGrp="1" noRot="1" noChangeAspect="1" noTextEdit="1"/>
          </p:cNvSpPr>
          <p:nvPr>
            <p:ph type="sldImg"/>
          </p:nvPr>
        </p:nvSpPr>
        <p:spPr>
          <a:ln/>
        </p:spPr>
      </p:sp>
      <p:sp>
        <p:nvSpPr>
          <p:cNvPr id="397315" name="Notes Placeholder 2">
            <a:extLst>
              <a:ext uri="{FF2B5EF4-FFF2-40B4-BE49-F238E27FC236}">
                <a16:creationId xmlns:a16="http://schemas.microsoft.com/office/drawing/2014/main" id="{79464D3E-307A-446C-9F2E-0027EF2706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7316" name="Slide Number Placeholder 3">
            <a:extLst>
              <a:ext uri="{FF2B5EF4-FFF2-40B4-BE49-F238E27FC236}">
                <a16:creationId xmlns:a16="http://schemas.microsoft.com/office/drawing/2014/main" id="{6D11398E-23E2-4B3C-B3CC-F268A2FB654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4114335-361F-460D-ACAF-2AB0DB4B2E2B}" type="slidenum">
              <a:rPr lang="en-US" altLang="en-US" sz="1300" smtClean="0">
                <a:latin typeface="Arial" panose="020B0604020202020204" pitchFamily="34" charset="0"/>
              </a:rPr>
              <a:pPr>
                <a:spcBef>
                  <a:spcPct val="0"/>
                </a:spcBef>
                <a:buClrTx/>
                <a:buFontTx/>
                <a:buNone/>
              </a:pPr>
              <a:t>239</a:t>
            </a:fld>
            <a:endParaRPr lang="en-US" altLang="en-US" sz="1300">
              <a:latin typeface="Arial" panose="020B0604020202020204" pitchFamily="34" charset="0"/>
            </a:endParaRPr>
          </a:p>
        </p:txBody>
      </p:sp>
    </p:spTree>
    <p:extLst>
      <p:ext uri="{BB962C8B-B14F-4D97-AF65-F5344CB8AC3E}">
        <p14:creationId xmlns:p14="http://schemas.microsoft.com/office/powerpoint/2010/main" val="320049095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Slide Image Placeholder 1">
            <a:extLst>
              <a:ext uri="{FF2B5EF4-FFF2-40B4-BE49-F238E27FC236}">
                <a16:creationId xmlns:a16="http://schemas.microsoft.com/office/drawing/2014/main" id="{0393237F-95D6-4BB0-8A6B-7B1B67C425FC}"/>
              </a:ext>
            </a:extLst>
          </p:cNvPr>
          <p:cNvSpPr>
            <a:spLocks noGrp="1" noRot="1" noChangeAspect="1" noTextEdit="1"/>
          </p:cNvSpPr>
          <p:nvPr>
            <p:ph type="sldImg"/>
          </p:nvPr>
        </p:nvSpPr>
        <p:spPr>
          <a:ln/>
        </p:spPr>
      </p:sp>
      <p:sp>
        <p:nvSpPr>
          <p:cNvPr id="399363" name="Notes Placeholder 2">
            <a:extLst>
              <a:ext uri="{FF2B5EF4-FFF2-40B4-BE49-F238E27FC236}">
                <a16:creationId xmlns:a16="http://schemas.microsoft.com/office/drawing/2014/main" id="{7EBC30FB-A52E-400C-8355-4DC1EA025E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9364" name="Slide Number Placeholder 3">
            <a:extLst>
              <a:ext uri="{FF2B5EF4-FFF2-40B4-BE49-F238E27FC236}">
                <a16:creationId xmlns:a16="http://schemas.microsoft.com/office/drawing/2014/main" id="{B551D727-1215-4F29-BE2F-6BB2BC5CA8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EAA374D-7D6C-4398-A3C8-7B698D0CC0F2}" type="slidenum">
              <a:rPr lang="en-US" altLang="en-US" sz="1300" smtClean="0">
                <a:latin typeface="Arial" panose="020B0604020202020204" pitchFamily="34" charset="0"/>
              </a:rPr>
              <a:pPr>
                <a:spcBef>
                  <a:spcPct val="0"/>
                </a:spcBef>
                <a:buClrTx/>
                <a:buFontTx/>
                <a:buNone/>
              </a:pPr>
              <a:t>240</a:t>
            </a:fld>
            <a:endParaRPr lang="en-US" altLang="en-US" sz="1300">
              <a:latin typeface="Arial" panose="020B0604020202020204" pitchFamily="34" charset="0"/>
            </a:endParaRPr>
          </a:p>
        </p:txBody>
      </p:sp>
    </p:spTree>
    <p:extLst>
      <p:ext uri="{BB962C8B-B14F-4D97-AF65-F5344CB8AC3E}">
        <p14:creationId xmlns:p14="http://schemas.microsoft.com/office/powerpoint/2010/main" val="64742357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Slide Image Placeholder 1">
            <a:extLst>
              <a:ext uri="{FF2B5EF4-FFF2-40B4-BE49-F238E27FC236}">
                <a16:creationId xmlns:a16="http://schemas.microsoft.com/office/drawing/2014/main" id="{776406A6-289C-4FD3-9078-BED58A8FDDEA}"/>
              </a:ext>
            </a:extLst>
          </p:cNvPr>
          <p:cNvSpPr>
            <a:spLocks noGrp="1" noRot="1" noChangeAspect="1" noTextEdit="1"/>
          </p:cNvSpPr>
          <p:nvPr>
            <p:ph type="sldImg"/>
          </p:nvPr>
        </p:nvSpPr>
        <p:spPr>
          <a:ln/>
        </p:spPr>
      </p:sp>
      <p:sp>
        <p:nvSpPr>
          <p:cNvPr id="401411" name="Notes Placeholder 2">
            <a:extLst>
              <a:ext uri="{FF2B5EF4-FFF2-40B4-BE49-F238E27FC236}">
                <a16:creationId xmlns:a16="http://schemas.microsoft.com/office/drawing/2014/main" id="{9E34D436-1A26-44F2-8C10-9ADCE7D06C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1412" name="Slide Number Placeholder 3">
            <a:extLst>
              <a:ext uri="{FF2B5EF4-FFF2-40B4-BE49-F238E27FC236}">
                <a16:creationId xmlns:a16="http://schemas.microsoft.com/office/drawing/2014/main" id="{3B784D62-A1F0-402C-839F-A7B0BBD9C37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D6ACA9D-1035-4D35-AB49-C9AC47FB70D1}" type="slidenum">
              <a:rPr lang="en-US" altLang="en-US" sz="1300" smtClean="0">
                <a:latin typeface="Arial" panose="020B0604020202020204" pitchFamily="34" charset="0"/>
              </a:rPr>
              <a:pPr>
                <a:spcBef>
                  <a:spcPct val="0"/>
                </a:spcBef>
                <a:buClrTx/>
                <a:buFontTx/>
                <a:buNone/>
              </a:pPr>
              <a:t>241</a:t>
            </a:fld>
            <a:endParaRPr lang="en-US" altLang="en-US" sz="1300">
              <a:latin typeface="Arial" panose="020B0604020202020204" pitchFamily="34" charset="0"/>
            </a:endParaRPr>
          </a:p>
        </p:txBody>
      </p:sp>
    </p:spTree>
    <p:extLst>
      <p:ext uri="{BB962C8B-B14F-4D97-AF65-F5344CB8AC3E}">
        <p14:creationId xmlns:p14="http://schemas.microsoft.com/office/powerpoint/2010/main" val="1712216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3F784A8E-CD63-43C2-834E-92E34598720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7347" name="Rectangle 2">
            <a:extLst>
              <a:ext uri="{FF2B5EF4-FFF2-40B4-BE49-F238E27FC236}">
                <a16:creationId xmlns:a16="http://schemas.microsoft.com/office/drawing/2014/main" id="{3762B3D6-403E-4F10-96D0-27E0F586BF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a:extLst>
              <a:ext uri="{FF2B5EF4-FFF2-40B4-BE49-F238E27FC236}">
                <a16:creationId xmlns:a16="http://schemas.microsoft.com/office/drawing/2014/main" id="{0BE0824E-76DC-42EB-8AA9-DBA47FD25D1D}"/>
              </a:ext>
            </a:extLst>
          </p:cNvPr>
          <p:cNvSpPr>
            <a:spLocks noGrp="1" noRot="1" noChangeAspect="1" noTextEdit="1"/>
          </p:cNvSpPr>
          <p:nvPr>
            <p:ph type="sldImg"/>
          </p:nvPr>
        </p:nvSpPr>
        <p:spPr>
          <a:ln/>
        </p:spPr>
      </p:sp>
      <p:sp>
        <p:nvSpPr>
          <p:cNvPr id="403459" name="Notes Placeholder 2">
            <a:extLst>
              <a:ext uri="{FF2B5EF4-FFF2-40B4-BE49-F238E27FC236}">
                <a16:creationId xmlns:a16="http://schemas.microsoft.com/office/drawing/2014/main" id="{DDA225C4-9DD8-452E-9486-93CE346CB8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3460" name="Slide Number Placeholder 3">
            <a:extLst>
              <a:ext uri="{FF2B5EF4-FFF2-40B4-BE49-F238E27FC236}">
                <a16:creationId xmlns:a16="http://schemas.microsoft.com/office/drawing/2014/main" id="{FF7B3403-0DF3-4CA3-AAAF-C526D3CAE98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F3AEDA-2D54-4DF7-8402-41FD963E20F3}" type="slidenum">
              <a:rPr lang="en-US" altLang="en-US" sz="1300" smtClean="0">
                <a:latin typeface="Arial" panose="020B0604020202020204" pitchFamily="34" charset="0"/>
              </a:rPr>
              <a:pPr>
                <a:spcBef>
                  <a:spcPct val="0"/>
                </a:spcBef>
                <a:buClrTx/>
                <a:buFontTx/>
                <a:buNone/>
              </a:pPr>
              <a:t>242</a:t>
            </a:fld>
            <a:endParaRPr lang="en-US" altLang="en-US" sz="1300">
              <a:latin typeface="Arial" panose="020B0604020202020204" pitchFamily="34" charset="0"/>
            </a:endParaRPr>
          </a:p>
        </p:txBody>
      </p:sp>
    </p:spTree>
    <p:extLst>
      <p:ext uri="{BB962C8B-B14F-4D97-AF65-F5344CB8AC3E}">
        <p14:creationId xmlns:p14="http://schemas.microsoft.com/office/powerpoint/2010/main" val="93667645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a:extLst>
              <a:ext uri="{FF2B5EF4-FFF2-40B4-BE49-F238E27FC236}">
                <a16:creationId xmlns:a16="http://schemas.microsoft.com/office/drawing/2014/main" id="{0176D7E9-2DAA-49D7-A1E9-32601FDC1039}"/>
              </a:ext>
            </a:extLst>
          </p:cNvPr>
          <p:cNvSpPr>
            <a:spLocks noGrp="1" noRot="1" noChangeAspect="1" noTextEdit="1"/>
          </p:cNvSpPr>
          <p:nvPr>
            <p:ph type="sldImg"/>
          </p:nvPr>
        </p:nvSpPr>
        <p:spPr>
          <a:ln/>
        </p:spPr>
      </p:sp>
      <p:sp>
        <p:nvSpPr>
          <p:cNvPr id="405507" name="Notes Placeholder 2">
            <a:extLst>
              <a:ext uri="{FF2B5EF4-FFF2-40B4-BE49-F238E27FC236}">
                <a16:creationId xmlns:a16="http://schemas.microsoft.com/office/drawing/2014/main" id="{CB45C4CD-4ABF-424E-9A0A-4762D717D4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5508" name="Slide Number Placeholder 3">
            <a:extLst>
              <a:ext uri="{FF2B5EF4-FFF2-40B4-BE49-F238E27FC236}">
                <a16:creationId xmlns:a16="http://schemas.microsoft.com/office/drawing/2014/main" id="{362AAB7D-E9B6-4C2B-8164-69D9ADA8CA5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0463792-E785-4859-BAD8-FA32F70E913A}" type="slidenum">
              <a:rPr lang="en-US" altLang="en-US" sz="1300" smtClean="0">
                <a:latin typeface="Arial" panose="020B0604020202020204" pitchFamily="34" charset="0"/>
              </a:rPr>
              <a:pPr>
                <a:spcBef>
                  <a:spcPct val="0"/>
                </a:spcBef>
                <a:buClrTx/>
                <a:buFontTx/>
                <a:buNone/>
              </a:pPr>
              <a:t>243</a:t>
            </a:fld>
            <a:endParaRPr lang="en-US" altLang="en-US" sz="1300">
              <a:latin typeface="Arial" panose="020B0604020202020204" pitchFamily="34" charset="0"/>
            </a:endParaRPr>
          </a:p>
        </p:txBody>
      </p:sp>
    </p:spTree>
    <p:extLst>
      <p:ext uri="{BB962C8B-B14F-4D97-AF65-F5344CB8AC3E}">
        <p14:creationId xmlns:p14="http://schemas.microsoft.com/office/powerpoint/2010/main" val="34153603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Slide Image Placeholder 1">
            <a:extLst>
              <a:ext uri="{FF2B5EF4-FFF2-40B4-BE49-F238E27FC236}">
                <a16:creationId xmlns:a16="http://schemas.microsoft.com/office/drawing/2014/main" id="{90BD24AD-699B-458E-AD94-44CCA5F5E3FA}"/>
              </a:ext>
            </a:extLst>
          </p:cNvPr>
          <p:cNvSpPr>
            <a:spLocks noGrp="1" noRot="1" noChangeAspect="1" noTextEdit="1"/>
          </p:cNvSpPr>
          <p:nvPr>
            <p:ph type="sldImg"/>
          </p:nvPr>
        </p:nvSpPr>
        <p:spPr>
          <a:ln/>
        </p:spPr>
      </p:sp>
      <p:sp>
        <p:nvSpPr>
          <p:cNvPr id="407555" name="Notes Placeholder 2">
            <a:extLst>
              <a:ext uri="{FF2B5EF4-FFF2-40B4-BE49-F238E27FC236}">
                <a16:creationId xmlns:a16="http://schemas.microsoft.com/office/drawing/2014/main" id="{52208B8A-940C-4118-933E-87076A6A28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7556" name="Slide Number Placeholder 3">
            <a:extLst>
              <a:ext uri="{FF2B5EF4-FFF2-40B4-BE49-F238E27FC236}">
                <a16:creationId xmlns:a16="http://schemas.microsoft.com/office/drawing/2014/main" id="{ABFF66C8-FD14-48A0-8078-BD676BDEB6E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BC83D7-AAD7-43C5-A566-00E5F87D9720}" type="slidenum">
              <a:rPr lang="en-US" altLang="en-US" sz="1300" smtClean="0">
                <a:latin typeface="Arial" panose="020B0604020202020204" pitchFamily="34" charset="0"/>
              </a:rPr>
              <a:pPr>
                <a:spcBef>
                  <a:spcPct val="0"/>
                </a:spcBef>
                <a:buClrTx/>
                <a:buFontTx/>
                <a:buNone/>
              </a:pPr>
              <a:t>244</a:t>
            </a:fld>
            <a:endParaRPr lang="en-US" altLang="en-US" sz="1300">
              <a:latin typeface="Arial" panose="020B0604020202020204" pitchFamily="34" charset="0"/>
            </a:endParaRPr>
          </a:p>
        </p:txBody>
      </p:sp>
    </p:spTree>
    <p:extLst>
      <p:ext uri="{BB962C8B-B14F-4D97-AF65-F5344CB8AC3E}">
        <p14:creationId xmlns:p14="http://schemas.microsoft.com/office/powerpoint/2010/main" val="4131895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02" name="Rectangle 8">
            <a:extLst>
              <a:ext uri="{FF2B5EF4-FFF2-40B4-BE49-F238E27FC236}">
                <a16:creationId xmlns:a16="http://schemas.microsoft.com/office/drawing/2014/main" id="{3C51DEBA-BCA3-4D71-8224-860A2678A0F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CD5CF8-D599-408C-895E-0E2DF130D29F}" type="slidenum">
              <a:rPr lang="en-US" altLang="en-US" sz="1300" smtClean="0">
                <a:latin typeface="Arial" panose="020B0604020202020204" pitchFamily="34" charset="0"/>
              </a:rPr>
              <a:pPr>
                <a:spcBef>
                  <a:spcPct val="0"/>
                </a:spcBef>
                <a:buClrTx/>
                <a:buFontTx/>
                <a:buNone/>
              </a:pPr>
              <a:t>245</a:t>
            </a:fld>
            <a:endParaRPr lang="en-US" altLang="en-US" sz="1300">
              <a:latin typeface="Arial" panose="020B0604020202020204" pitchFamily="34" charset="0"/>
            </a:endParaRPr>
          </a:p>
        </p:txBody>
      </p:sp>
      <p:sp>
        <p:nvSpPr>
          <p:cNvPr id="409603" name="Rectangle 1">
            <a:extLst>
              <a:ext uri="{FF2B5EF4-FFF2-40B4-BE49-F238E27FC236}">
                <a16:creationId xmlns:a16="http://schemas.microsoft.com/office/drawing/2014/main" id="{CB35044A-EB91-4347-9D5E-CDDFDD3A8EDD}"/>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09604" name="Rectangle 2">
            <a:extLst>
              <a:ext uri="{FF2B5EF4-FFF2-40B4-BE49-F238E27FC236}">
                <a16:creationId xmlns:a16="http://schemas.microsoft.com/office/drawing/2014/main" id="{2CFD40B6-4BF6-4068-8084-D551ABABFB9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09605" name="Text Box 3">
            <a:extLst>
              <a:ext uri="{FF2B5EF4-FFF2-40B4-BE49-F238E27FC236}">
                <a16:creationId xmlns:a16="http://schemas.microsoft.com/office/drawing/2014/main" id="{16F9E754-EFA9-4062-AE91-D43EC4820EEF}"/>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3CB0DB7-DB6B-4200-8996-674EEB69E12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245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64376797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Slide Image Placeholder 1">
            <a:extLst>
              <a:ext uri="{FF2B5EF4-FFF2-40B4-BE49-F238E27FC236}">
                <a16:creationId xmlns:a16="http://schemas.microsoft.com/office/drawing/2014/main" id="{979AD289-5045-42A4-B9FB-38DF340FBD1F}"/>
              </a:ext>
            </a:extLst>
          </p:cNvPr>
          <p:cNvSpPr>
            <a:spLocks noGrp="1" noRot="1" noChangeAspect="1" noTextEdit="1"/>
          </p:cNvSpPr>
          <p:nvPr>
            <p:ph type="sldImg"/>
          </p:nvPr>
        </p:nvSpPr>
        <p:spPr>
          <a:ln/>
        </p:spPr>
      </p:sp>
      <p:sp>
        <p:nvSpPr>
          <p:cNvPr id="411651" name="Notes Placeholder 2">
            <a:extLst>
              <a:ext uri="{FF2B5EF4-FFF2-40B4-BE49-F238E27FC236}">
                <a16:creationId xmlns:a16="http://schemas.microsoft.com/office/drawing/2014/main" id="{217F58DC-2D29-49C4-9E70-8F8CE33CA2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11652" name="Slide Number Placeholder 3">
            <a:extLst>
              <a:ext uri="{FF2B5EF4-FFF2-40B4-BE49-F238E27FC236}">
                <a16:creationId xmlns:a16="http://schemas.microsoft.com/office/drawing/2014/main" id="{292260A0-9F63-48BC-B62A-5B393132CDA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61196D-0E11-43E9-AD20-D9838ADCBCBD}" type="slidenum">
              <a:rPr lang="en-US" altLang="en-US" sz="1300" smtClean="0">
                <a:latin typeface="Arial" panose="020B0604020202020204" pitchFamily="34" charset="0"/>
              </a:rPr>
              <a:pPr>
                <a:spcBef>
                  <a:spcPct val="0"/>
                </a:spcBef>
                <a:buClrTx/>
                <a:buFontTx/>
                <a:buNone/>
              </a:pPr>
              <a:t>246</a:t>
            </a:fld>
            <a:endParaRPr lang="en-US" altLang="en-US" sz="1300">
              <a:latin typeface="Arial" panose="020B0604020202020204" pitchFamily="34" charset="0"/>
            </a:endParaRPr>
          </a:p>
        </p:txBody>
      </p:sp>
    </p:spTree>
    <p:extLst>
      <p:ext uri="{BB962C8B-B14F-4D97-AF65-F5344CB8AC3E}">
        <p14:creationId xmlns:p14="http://schemas.microsoft.com/office/powerpoint/2010/main" val="325179648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82" name="Rectangle 8">
            <a:extLst>
              <a:ext uri="{FF2B5EF4-FFF2-40B4-BE49-F238E27FC236}">
                <a16:creationId xmlns:a16="http://schemas.microsoft.com/office/drawing/2014/main" id="{F2C24100-1F43-470A-9989-B75B29E59CB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4FE905-152B-4A1D-810E-51DA7069CF31}" type="slidenum">
              <a:rPr lang="en-US" altLang="en-US" sz="1300" smtClean="0">
                <a:latin typeface="Arial" panose="020B0604020202020204" pitchFamily="34" charset="0"/>
              </a:rPr>
              <a:pPr>
                <a:spcBef>
                  <a:spcPct val="0"/>
                </a:spcBef>
                <a:buClrTx/>
                <a:buFontTx/>
                <a:buNone/>
              </a:pPr>
              <a:t>247</a:t>
            </a:fld>
            <a:endParaRPr lang="en-US" altLang="en-US" sz="1300">
              <a:latin typeface="Arial" panose="020B0604020202020204" pitchFamily="34" charset="0"/>
            </a:endParaRPr>
          </a:p>
        </p:txBody>
      </p:sp>
      <p:sp>
        <p:nvSpPr>
          <p:cNvPr id="276483" name="Rectangle 1">
            <a:extLst>
              <a:ext uri="{FF2B5EF4-FFF2-40B4-BE49-F238E27FC236}">
                <a16:creationId xmlns:a16="http://schemas.microsoft.com/office/drawing/2014/main" id="{AB385B69-C3CA-4C73-AC4D-AC62DDDE7CA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76484" name="Rectangle 2">
            <a:extLst>
              <a:ext uri="{FF2B5EF4-FFF2-40B4-BE49-F238E27FC236}">
                <a16:creationId xmlns:a16="http://schemas.microsoft.com/office/drawing/2014/main" id="{2019B8B3-D21F-459E-986C-B3D89AB9179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276485" name="Text Box 3">
            <a:extLst>
              <a:ext uri="{FF2B5EF4-FFF2-40B4-BE49-F238E27FC236}">
                <a16:creationId xmlns:a16="http://schemas.microsoft.com/office/drawing/2014/main" id="{8279CB2D-2F2B-4514-B40F-9731A92CBE0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A23676-3FFD-45D3-B9D7-8C2CFB5A501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247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43896617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6935027D-D144-4F20-85E7-3B6616EC3903}"/>
              </a:ext>
            </a:extLst>
          </p:cNvPr>
          <p:cNvSpPr>
            <a:spLocks noGrp="1" noRot="1" noChangeAspect="1" noTextEdit="1"/>
          </p:cNvSpPr>
          <p:nvPr>
            <p:ph type="sldImg"/>
          </p:nvPr>
        </p:nvSpPr>
        <p:spPr>
          <a:ln/>
        </p:spPr>
      </p:sp>
      <p:sp>
        <p:nvSpPr>
          <p:cNvPr id="274435" name="Notes Placeholder 2">
            <a:extLst>
              <a:ext uri="{FF2B5EF4-FFF2-40B4-BE49-F238E27FC236}">
                <a16:creationId xmlns:a16="http://schemas.microsoft.com/office/drawing/2014/main" id="{535CCB1C-0F8C-445B-B5FB-50EC361C08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2AE23C90-3F01-4111-8C63-E39E7A168D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7DD2D9-EE9E-4D0C-80EA-99EBCD2737F8}" type="slidenum">
              <a:rPr lang="en-US" altLang="en-US" sz="1300" smtClean="0">
                <a:latin typeface="Arial" panose="020B0604020202020204" pitchFamily="34" charset="0"/>
              </a:rPr>
              <a:pPr>
                <a:spcBef>
                  <a:spcPct val="0"/>
                </a:spcBef>
                <a:buClrTx/>
                <a:buFontTx/>
                <a:buNone/>
              </a:pPr>
              <a:t>248</a:t>
            </a:fld>
            <a:endParaRPr lang="en-US" altLang="en-US" sz="1300">
              <a:latin typeface="Arial" panose="020B0604020202020204" pitchFamily="34" charset="0"/>
            </a:endParaRPr>
          </a:p>
        </p:txBody>
      </p:sp>
    </p:spTree>
    <p:extLst>
      <p:ext uri="{BB962C8B-B14F-4D97-AF65-F5344CB8AC3E}">
        <p14:creationId xmlns:p14="http://schemas.microsoft.com/office/powerpoint/2010/main" val="375613423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8626" name="Rectangle 8">
            <a:extLst>
              <a:ext uri="{FF2B5EF4-FFF2-40B4-BE49-F238E27FC236}">
                <a16:creationId xmlns:a16="http://schemas.microsoft.com/office/drawing/2014/main" id="{5BD29F4A-C81A-40CB-816B-CFA744E61D2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A8343AE-8DF8-4DE8-A7A8-48A8004F6925}" type="slidenum">
              <a:rPr lang="en-US" altLang="en-US" sz="1300" smtClean="0">
                <a:latin typeface="Arial" panose="020B0604020202020204" pitchFamily="34" charset="0"/>
              </a:rPr>
              <a:pPr>
                <a:spcBef>
                  <a:spcPct val="0"/>
                </a:spcBef>
                <a:buClrTx/>
                <a:buFontTx/>
                <a:buNone/>
              </a:pPr>
              <a:t>249</a:t>
            </a:fld>
            <a:endParaRPr lang="en-US" altLang="en-US" sz="1300">
              <a:latin typeface="Arial" panose="020B0604020202020204" pitchFamily="34" charset="0"/>
            </a:endParaRPr>
          </a:p>
        </p:txBody>
      </p:sp>
      <p:sp>
        <p:nvSpPr>
          <p:cNvPr id="538627" name="Rectangle 1">
            <a:extLst>
              <a:ext uri="{FF2B5EF4-FFF2-40B4-BE49-F238E27FC236}">
                <a16:creationId xmlns:a16="http://schemas.microsoft.com/office/drawing/2014/main" id="{5DCEA56C-1E78-4A43-9E92-DEA3E6CBDF8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538628" name="Rectangle 2">
            <a:extLst>
              <a:ext uri="{FF2B5EF4-FFF2-40B4-BE49-F238E27FC236}">
                <a16:creationId xmlns:a16="http://schemas.microsoft.com/office/drawing/2014/main" id="{FB214DF5-5DEF-4349-B191-0034CCA52301}"/>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538629" name="Text Box 3">
            <a:extLst>
              <a:ext uri="{FF2B5EF4-FFF2-40B4-BE49-F238E27FC236}">
                <a16:creationId xmlns:a16="http://schemas.microsoft.com/office/drawing/2014/main" id="{1E5F1668-5C5A-4476-BBDB-3F84A3B5180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AE4F111-A560-47FC-88D6-E005F60AC58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249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14948005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Slide Image Placeholder 1">
            <a:extLst>
              <a:ext uri="{FF2B5EF4-FFF2-40B4-BE49-F238E27FC236}">
                <a16:creationId xmlns:a16="http://schemas.microsoft.com/office/drawing/2014/main" id="{2F0CF2B3-EED1-44FF-9697-1BEEED3E4C23}"/>
              </a:ext>
            </a:extLst>
          </p:cNvPr>
          <p:cNvSpPr>
            <a:spLocks noGrp="1" noRot="1" noChangeAspect="1" noTextEdit="1"/>
          </p:cNvSpPr>
          <p:nvPr>
            <p:ph type="sldImg"/>
          </p:nvPr>
        </p:nvSpPr>
        <p:spPr>
          <a:ln/>
        </p:spPr>
      </p:sp>
      <p:sp>
        <p:nvSpPr>
          <p:cNvPr id="540675" name="Notes Placeholder 2">
            <a:extLst>
              <a:ext uri="{FF2B5EF4-FFF2-40B4-BE49-F238E27FC236}">
                <a16:creationId xmlns:a16="http://schemas.microsoft.com/office/drawing/2014/main" id="{33F623D3-7DEA-44F5-9F78-3EB3F1EF82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0676" name="Slide Number Placeholder 3">
            <a:extLst>
              <a:ext uri="{FF2B5EF4-FFF2-40B4-BE49-F238E27FC236}">
                <a16:creationId xmlns:a16="http://schemas.microsoft.com/office/drawing/2014/main" id="{9A8D14AA-DACE-4BF9-BFBF-6002446FB89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6C74CDF-4B5B-43B7-A3F4-02D654310FCC}" type="slidenum">
              <a:rPr lang="en-US" altLang="en-US" sz="1300" smtClean="0">
                <a:latin typeface="Arial" panose="020B0604020202020204" pitchFamily="34" charset="0"/>
              </a:rPr>
              <a:pPr>
                <a:spcBef>
                  <a:spcPct val="0"/>
                </a:spcBef>
                <a:buClrTx/>
                <a:buFontTx/>
                <a:buNone/>
              </a:pPr>
              <a:t>250</a:t>
            </a:fld>
            <a:endParaRPr lang="en-US" altLang="en-US" sz="1300">
              <a:latin typeface="Arial" panose="020B0604020202020204" pitchFamily="34" charset="0"/>
            </a:endParaRPr>
          </a:p>
        </p:txBody>
      </p:sp>
    </p:spTree>
    <p:extLst>
      <p:ext uri="{BB962C8B-B14F-4D97-AF65-F5344CB8AC3E}">
        <p14:creationId xmlns:p14="http://schemas.microsoft.com/office/powerpoint/2010/main" val="232558395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22" name="Rectangle 8">
            <a:extLst>
              <a:ext uri="{FF2B5EF4-FFF2-40B4-BE49-F238E27FC236}">
                <a16:creationId xmlns:a16="http://schemas.microsoft.com/office/drawing/2014/main" id="{A11028F7-539B-4FA2-A5C7-8FE69EF4376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F7C4A9A-D30F-49F8-9B85-04F8C8E0DE1A}" type="slidenum">
              <a:rPr lang="en-US" altLang="en-US" sz="1300" smtClean="0">
                <a:latin typeface="Arial" panose="020B0604020202020204" pitchFamily="34" charset="0"/>
              </a:rPr>
              <a:pPr>
                <a:spcBef>
                  <a:spcPct val="0"/>
                </a:spcBef>
                <a:buClrTx/>
                <a:buFontTx/>
                <a:buNone/>
              </a:pPr>
              <a:t>251</a:t>
            </a:fld>
            <a:endParaRPr lang="en-US" altLang="en-US" sz="1300">
              <a:latin typeface="Arial" panose="020B0604020202020204" pitchFamily="34" charset="0"/>
            </a:endParaRPr>
          </a:p>
        </p:txBody>
      </p:sp>
      <p:sp>
        <p:nvSpPr>
          <p:cNvPr id="542723" name="Rectangle 1">
            <a:extLst>
              <a:ext uri="{FF2B5EF4-FFF2-40B4-BE49-F238E27FC236}">
                <a16:creationId xmlns:a16="http://schemas.microsoft.com/office/drawing/2014/main" id="{942C553E-25C2-4DBE-B5E3-1F1D8B541B1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542724" name="Rectangle 2">
            <a:extLst>
              <a:ext uri="{FF2B5EF4-FFF2-40B4-BE49-F238E27FC236}">
                <a16:creationId xmlns:a16="http://schemas.microsoft.com/office/drawing/2014/main" id="{8597F6E2-C2C0-440E-8907-06164EF78ED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42725" name="Text Box 3">
            <a:extLst>
              <a:ext uri="{FF2B5EF4-FFF2-40B4-BE49-F238E27FC236}">
                <a16:creationId xmlns:a16="http://schemas.microsoft.com/office/drawing/2014/main" id="{910A7F27-6073-4A4C-B3EE-79C3F3029B9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40CF28D-DABF-4B89-BC77-6DBD7A2BFA5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251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417076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2224B9AD-71B6-4B2F-9381-B7ED631B3EA7}"/>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9395" name="Rectangle 2">
            <a:extLst>
              <a:ext uri="{FF2B5EF4-FFF2-40B4-BE49-F238E27FC236}">
                <a16:creationId xmlns:a16="http://schemas.microsoft.com/office/drawing/2014/main" id="{0948AC8E-3C99-44C0-9D02-499205A3A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Slide Image Placeholder 1">
            <a:extLst>
              <a:ext uri="{FF2B5EF4-FFF2-40B4-BE49-F238E27FC236}">
                <a16:creationId xmlns:a16="http://schemas.microsoft.com/office/drawing/2014/main" id="{92E122A3-1DCF-44CA-B175-F8FE156F8E18}"/>
              </a:ext>
            </a:extLst>
          </p:cNvPr>
          <p:cNvSpPr>
            <a:spLocks noGrp="1" noRot="1" noChangeAspect="1" noTextEdit="1"/>
          </p:cNvSpPr>
          <p:nvPr>
            <p:ph type="sldImg"/>
          </p:nvPr>
        </p:nvSpPr>
        <p:spPr>
          <a:ln/>
        </p:spPr>
      </p:sp>
      <p:sp>
        <p:nvSpPr>
          <p:cNvPr id="544771" name="Notes Placeholder 2">
            <a:extLst>
              <a:ext uri="{FF2B5EF4-FFF2-40B4-BE49-F238E27FC236}">
                <a16:creationId xmlns:a16="http://schemas.microsoft.com/office/drawing/2014/main" id="{AAE7EA92-A2EB-4571-92B2-2411DC8DA2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4772" name="Slide Number Placeholder 3">
            <a:extLst>
              <a:ext uri="{FF2B5EF4-FFF2-40B4-BE49-F238E27FC236}">
                <a16:creationId xmlns:a16="http://schemas.microsoft.com/office/drawing/2014/main" id="{CA5C036B-F665-418E-9384-B44C540CA7E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6D705C-43F8-4B3E-904D-42033235A06A}" type="slidenum">
              <a:rPr lang="en-US" altLang="en-US" sz="1300" smtClean="0">
                <a:latin typeface="Arial" panose="020B0604020202020204" pitchFamily="34" charset="0"/>
              </a:rPr>
              <a:pPr>
                <a:spcBef>
                  <a:spcPct val="0"/>
                </a:spcBef>
                <a:buClrTx/>
                <a:buFontTx/>
                <a:buNone/>
              </a:pPr>
              <a:t>252</a:t>
            </a:fld>
            <a:endParaRPr lang="en-US" altLang="en-US" sz="1300">
              <a:latin typeface="Arial" panose="020B0604020202020204" pitchFamily="34" charset="0"/>
            </a:endParaRPr>
          </a:p>
        </p:txBody>
      </p:sp>
    </p:spTree>
    <p:extLst>
      <p:ext uri="{BB962C8B-B14F-4D97-AF65-F5344CB8AC3E}">
        <p14:creationId xmlns:p14="http://schemas.microsoft.com/office/powerpoint/2010/main" val="3426964838"/>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a:extLst>
              <a:ext uri="{FF2B5EF4-FFF2-40B4-BE49-F238E27FC236}">
                <a16:creationId xmlns:a16="http://schemas.microsoft.com/office/drawing/2014/main" id="{B7CA35ED-7980-4076-AAE9-B0AD442BA98F}"/>
              </a:ext>
            </a:extLst>
          </p:cNvPr>
          <p:cNvSpPr>
            <a:spLocks noGrp="1" noRot="1" noChangeAspect="1" noTextEdit="1"/>
          </p:cNvSpPr>
          <p:nvPr>
            <p:ph type="sldImg"/>
          </p:nvPr>
        </p:nvSpPr>
        <p:spPr>
          <a:ln/>
        </p:spPr>
      </p:sp>
      <p:sp>
        <p:nvSpPr>
          <p:cNvPr id="546819" name="Notes Placeholder 2">
            <a:extLst>
              <a:ext uri="{FF2B5EF4-FFF2-40B4-BE49-F238E27FC236}">
                <a16:creationId xmlns:a16="http://schemas.microsoft.com/office/drawing/2014/main" id="{CA3A3572-5CA5-4662-A0D0-EE36ECCA36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a:extLst>
              <a:ext uri="{FF2B5EF4-FFF2-40B4-BE49-F238E27FC236}">
                <a16:creationId xmlns:a16="http://schemas.microsoft.com/office/drawing/2014/main" id="{E4B25077-0860-4C90-880B-CED26157670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C34013D-F63A-4E0E-9711-AB871E01D8DC}" type="slidenum">
              <a:rPr lang="en-US" altLang="en-US" sz="1300" smtClean="0">
                <a:latin typeface="Arial" panose="020B0604020202020204" pitchFamily="34" charset="0"/>
              </a:rPr>
              <a:pPr>
                <a:spcBef>
                  <a:spcPct val="0"/>
                </a:spcBef>
                <a:buClrTx/>
                <a:buFontTx/>
                <a:buNone/>
              </a:pPr>
              <a:t>253</a:t>
            </a:fld>
            <a:endParaRPr lang="en-US" altLang="en-US" sz="1300">
              <a:latin typeface="Arial" panose="020B0604020202020204" pitchFamily="34" charset="0"/>
            </a:endParaRPr>
          </a:p>
        </p:txBody>
      </p:sp>
    </p:spTree>
    <p:extLst>
      <p:ext uri="{BB962C8B-B14F-4D97-AF65-F5344CB8AC3E}">
        <p14:creationId xmlns:p14="http://schemas.microsoft.com/office/powerpoint/2010/main" val="324084354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a:extLst>
              <a:ext uri="{FF2B5EF4-FFF2-40B4-BE49-F238E27FC236}">
                <a16:creationId xmlns:a16="http://schemas.microsoft.com/office/drawing/2014/main" id="{6D19EFAA-5DC8-463F-B35F-B1AB560AEFEF}"/>
              </a:ext>
            </a:extLst>
          </p:cNvPr>
          <p:cNvSpPr>
            <a:spLocks noGrp="1" noRot="1" noChangeAspect="1" noTextEdit="1"/>
          </p:cNvSpPr>
          <p:nvPr>
            <p:ph type="sldImg"/>
          </p:nvPr>
        </p:nvSpPr>
        <p:spPr>
          <a:ln/>
        </p:spPr>
      </p:sp>
      <p:sp>
        <p:nvSpPr>
          <p:cNvPr id="548867" name="Notes Placeholder 2">
            <a:extLst>
              <a:ext uri="{FF2B5EF4-FFF2-40B4-BE49-F238E27FC236}">
                <a16:creationId xmlns:a16="http://schemas.microsoft.com/office/drawing/2014/main" id="{C0B17FC2-A797-4EA2-90AB-F7A78D2D2B9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a:extLst>
              <a:ext uri="{FF2B5EF4-FFF2-40B4-BE49-F238E27FC236}">
                <a16:creationId xmlns:a16="http://schemas.microsoft.com/office/drawing/2014/main" id="{99ADD099-0E6F-4389-9E3A-3DA65B91C74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F7B9189-9782-46F6-BB1D-83138369C1D6}" type="slidenum">
              <a:rPr lang="en-US" altLang="en-US" sz="1300" smtClean="0">
                <a:latin typeface="Arial" panose="020B0604020202020204" pitchFamily="34" charset="0"/>
              </a:rPr>
              <a:pPr>
                <a:spcBef>
                  <a:spcPct val="0"/>
                </a:spcBef>
                <a:buClrTx/>
                <a:buFontTx/>
                <a:buNone/>
              </a:pPr>
              <a:t>254</a:t>
            </a:fld>
            <a:endParaRPr lang="en-US" altLang="en-US" sz="1300">
              <a:latin typeface="Arial" panose="020B0604020202020204" pitchFamily="34" charset="0"/>
            </a:endParaRPr>
          </a:p>
        </p:txBody>
      </p:sp>
    </p:spTree>
    <p:extLst>
      <p:ext uri="{BB962C8B-B14F-4D97-AF65-F5344CB8AC3E}">
        <p14:creationId xmlns:p14="http://schemas.microsoft.com/office/powerpoint/2010/main" val="103629288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a:extLst>
              <a:ext uri="{FF2B5EF4-FFF2-40B4-BE49-F238E27FC236}">
                <a16:creationId xmlns:a16="http://schemas.microsoft.com/office/drawing/2014/main" id="{3EC2D058-E1F3-4CBD-8BB7-C4BE5D7289E4}"/>
              </a:ext>
            </a:extLst>
          </p:cNvPr>
          <p:cNvSpPr>
            <a:spLocks noGrp="1" noRot="1" noChangeAspect="1" noTextEdit="1"/>
          </p:cNvSpPr>
          <p:nvPr>
            <p:ph type="sldImg"/>
          </p:nvPr>
        </p:nvSpPr>
        <p:spPr>
          <a:ln/>
        </p:spPr>
      </p:sp>
      <p:sp>
        <p:nvSpPr>
          <p:cNvPr id="550915" name="Notes Placeholder 2">
            <a:extLst>
              <a:ext uri="{FF2B5EF4-FFF2-40B4-BE49-F238E27FC236}">
                <a16:creationId xmlns:a16="http://schemas.microsoft.com/office/drawing/2014/main" id="{5EC2FDF4-1363-4DE1-8CB2-F172ABF48F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a:extLst>
              <a:ext uri="{FF2B5EF4-FFF2-40B4-BE49-F238E27FC236}">
                <a16:creationId xmlns:a16="http://schemas.microsoft.com/office/drawing/2014/main" id="{68E4C125-6BBD-40FF-81A6-06A54F86F61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FE6EFB7-3E80-4B4F-A82B-D0A311F5A101}" type="slidenum">
              <a:rPr lang="en-US" altLang="en-US" sz="1300" smtClean="0">
                <a:latin typeface="Arial" panose="020B0604020202020204" pitchFamily="34" charset="0"/>
              </a:rPr>
              <a:pPr>
                <a:spcBef>
                  <a:spcPct val="0"/>
                </a:spcBef>
                <a:buClrTx/>
                <a:buFontTx/>
                <a:buNone/>
              </a:pPr>
              <a:t>255</a:t>
            </a:fld>
            <a:endParaRPr lang="en-US" altLang="en-US" sz="1300">
              <a:latin typeface="Arial" panose="020B0604020202020204" pitchFamily="34" charset="0"/>
            </a:endParaRPr>
          </a:p>
        </p:txBody>
      </p:sp>
    </p:spTree>
    <p:extLst>
      <p:ext uri="{BB962C8B-B14F-4D97-AF65-F5344CB8AC3E}">
        <p14:creationId xmlns:p14="http://schemas.microsoft.com/office/powerpoint/2010/main" val="15928531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a:extLst>
              <a:ext uri="{FF2B5EF4-FFF2-40B4-BE49-F238E27FC236}">
                <a16:creationId xmlns:a16="http://schemas.microsoft.com/office/drawing/2014/main" id="{6EB1E087-DD0C-44F7-9A82-A802DFB7B5DD}"/>
              </a:ext>
            </a:extLst>
          </p:cNvPr>
          <p:cNvSpPr>
            <a:spLocks noGrp="1" noRot="1" noChangeAspect="1" noTextEdit="1"/>
          </p:cNvSpPr>
          <p:nvPr>
            <p:ph type="sldImg"/>
          </p:nvPr>
        </p:nvSpPr>
        <p:spPr>
          <a:ln/>
        </p:spPr>
      </p:sp>
      <p:sp>
        <p:nvSpPr>
          <p:cNvPr id="552963" name="Notes Placeholder 2">
            <a:extLst>
              <a:ext uri="{FF2B5EF4-FFF2-40B4-BE49-F238E27FC236}">
                <a16:creationId xmlns:a16="http://schemas.microsoft.com/office/drawing/2014/main" id="{A84E3977-00E6-4DA2-8491-3CA5197E56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a:extLst>
              <a:ext uri="{FF2B5EF4-FFF2-40B4-BE49-F238E27FC236}">
                <a16:creationId xmlns:a16="http://schemas.microsoft.com/office/drawing/2014/main" id="{889F149E-7839-4687-A926-55D2CA20840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7048B4-EFD1-45DD-BA79-BF1BBBA8E61F}" type="slidenum">
              <a:rPr lang="en-US" altLang="en-US" sz="1300" smtClean="0">
                <a:latin typeface="Arial" panose="020B0604020202020204" pitchFamily="34" charset="0"/>
              </a:rPr>
              <a:pPr>
                <a:spcBef>
                  <a:spcPct val="0"/>
                </a:spcBef>
                <a:buClrTx/>
                <a:buFontTx/>
                <a:buNone/>
              </a:pPr>
              <a:t>256</a:t>
            </a:fld>
            <a:endParaRPr lang="en-US" altLang="en-US" sz="1300">
              <a:latin typeface="Arial" panose="020B0604020202020204" pitchFamily="34" charset="0"/>
            </a:endParaRPr>
          </a:p>
        </p:txBody>
      </p:sp>
    </p:spTree>
    <p:extLst>
      <p:ext uri="{BB962C8B-B14F-4D97-AF65-F5344CB8AC3E}">
        <p14:creationId xmlns:p14="http://schemas.microsoft.com/office/powerpoint/2010/main" val="81284303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Slide Image Placeholder 1">
            <a:extLst>
              <a:ext uri="{FF2B5EF4-FFF2-40B4-BE49-F238E27FC236}">
                <a16:creationId xmlns:a16="http://schemas.microsoft.com/office/drawing/2014/main" id="{D61A85D7-062B-4ECB-9D6D-A7AB05398643}"/>
              </a:ext>
            </a:extLst>
          </p:cNvPr>
          <p:cNvSpPr>
            <a:spLocks noGrp="1" noRot="1" noChangeAspect="1" noTextEdit="1"/>
          </p:cNvSpPr>
          <p:nvPr>
            <p:ph type="sldImg"/>
          </p:nvPr>
        </p:nvSpPr>
        <p:spPr>
          <a:ln/>
        </p:spPr>
      </p:sp>
      <p:sp>
        <p:nvSpPr>
          <p:cNvPr id="555011" name="Notes Placeholder 2">
            <a:extLst>
              <a:ext uri="{FF2B5EF4-FFF2-40B4-BE49-F238E27FC236}">
                <a16:creationId xmlns:a16="http://schemas.microsoft.com/office/drawing/2014/main" id="{E13E872C-7B78-4C40-AE6D-A1BC74BA7A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5012" name="Slide Number Placeholder 3">
            <a:extLst>
              <a:ext uri="{FF2B5EF4-FFF2-40B4-BE49-F238E27FC236}">
                <a16:creationId xmlns:a16="http://schemas.microsoft.com/office/drawing/2014/main" id="{53E7B5ED-5E90-406B-94F1-29216717DCE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E8E0CA4-2CBA-484A-953C-7C659D1E0C05}" type="slidenum">
              <a:rPr lang="en-US" altLang="en-US" sz="1300" smtClean="0">
                <a:latin typeface="Arial" panose="020B0604020202020204" pitchFamily="34" charset="0"/>
              </a:rPr>
              <a:pPr>
                <a:spcBef>
                  <a:spcPct val="0"/>
                </a:spcBef>
                <a:buClrTx/>
                <a:buFontTx/>
                <a:buNone/>
              </a:pPr>
              <a:t>257</a:t>
            </a:fld>
            <a:endParaRPr lang="en-US" altLang="en-US" sz="1300">
              <a:latin typeface="Arial" panose="020B0604020202020204" pitchFamily="34" charset="0"/>
            </a:endParaRPr>
          </a:p>
        </p:txBody>
      </p:sp>
    </p:spTree>
    <p:extLst>
      <p:ext uri="{BB962C8B-B14F-4D97-AF65-F5344CB8AC3E}">
        <p14:creationId xmlns:p14="http://schemas.microsoft.com/office/powerpoint/2010/main" val="168143276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Slide Image Placeholder 1">
            <a:extLst>
              <a:ext uri="{FF2B5EF4-FFF2-40B4-BE49-F238E27FC236}">
                <a16:creationId xmlns:a16="http://schemas.microsoft.com/office/drawing/2014/main" id="{A41855ED-F9AD-4E3A-8F14-A2CE7B77268C}"/>
              </a:ext>
            </a:extLst>
          </p:cNvPr>
          <p:cNvSpPr>
            <a:spLocks noGrp="1" noRot="1" noChangeAspect="1" noTextEdit="1"/>
          </p:cNvSpPr>
          <p:nvPr>
            <p:ph type="sldImg"/>
          </p:nvPr>
        </p:nvSpPr>
        <p:spPr>
          <a:ln/>
        </p:spPr>
      </p:sp>
      <p:sp>
        <p:nvSpPr>
          <p:cNvPr id="557059" name="Notes Placeholder 2">
            <a:extLst>
              <a:ext uri="{FF2B5EF4-FFF2-40B4-BE49-F238E27FC236}">
                <a16:creationId xmlns:a16="http://schemas.microsoft.com/office/drawing/2014/main" id="{974633EB-3BF4-47F6-88DA-B3137804D1B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7060" name="Slide Number Placeholder 3">
            <a:extLst>
              <a:ext uri="{FF2B5EF4-FFF2-40B4-BE49-F238E27FC236}">
                <a16:creationId xmlns:a16="http://schemas.microsoft.com/office/drawing/2014/main" id="{47065CB5-3CA0-4344-8B78-9668C971921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B112D2D-DB4D-46B2-9003-CF26707AB74B}" type="slidenum">
              <a:rPr lang="en-US" altLang="en-US" sz="1300" smtClean="0">
                <a:latin typeface="Arial" panose="020B0604020202020204" pitchFamily="34" charset="0"/>
              </a:rPr>
              <a:pPr>
                <a:spcBef>
                  <a:spcPct val="0"/>
                </a:spcBef>
                <a:buClrTx/>
                <a:buFontTx/>
                <a:buNone/>
              </a:pPr>
              <a:t>258</a:t>
            </a:fld>
            <a:endParaRPr lang="en-US" altLang="en-US" sz="1300">
              <a:latin typeface="Arial" panose="020B0604020202020204" pitchFamily="34" charset="0"/>
            </a:endParaRPr>
          </a:p>
        </p:txBody>
      </p:sp>
    </p:spTree>
    <p:extLst>
      <p:ext uri="{BB962C8B-B14F-4D97-AF65-F5344CB8AC3E}">
        <p14:creationId xmlns:p14="http://schemas.microsoft.com/office/powerpoint/2010/main" val="308729066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Slide Image Placeholder 1">
            <a:extLst>
              <a:ext uri="{FF2B5EF4-FFF2-40B4-BE49-F238E27FC236}">
                <a16:creationId xmlns:a16="http://schemas.microsoft.com/office/drawing/2014/main" id="{52B033E8-FD92-489D-889E-3A623D84FF54}"/>
              </a:ext>
            </a:extLst>
          </p:cNvPr>
          <p:cNvSpPr>
            <a:spLocks noGrp="1" noRot="1" noChangeAspect="1" noTextEdit="1"/>
          </p:cNvSpPr>
          <p:nvPr>
            <p:ph type="sldImg"/>
          </p:nvPr>
        </p:nvSpPr>
        <p:spPr>
          <a:ln/>
        </p:spPr>
      </p:sp>
      <p:sp>
        <p:nvSpPr>
          <p:cNvPr id="559107" name="Notes Placeholder 2">
            <a:extLst>
              <a:ext uri="{FF2B5EF4-FFF2-40B4-BE49-F238E27FC236}">
                <a16:creationId xmlns:a16="http://schemas.microsoft.com/office/drawing/2014/main" id="{72D805CF-6D3B-4464-947C-DDD7C3B25C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9108" name="Slide Number Placeholder 3">
            <a:extLst>
              <a:ext uri="{FF2B5EF4-FFF2-40B4-BE49-F238E27FC236}">
                <a16:creationId xmlns:a16="http://schemas.microsoft.com/office/drawing/2014/main" id="{F6F69A9A-7F0D-4D04-B4DB-FA6A74B14DD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AC77AF-68B7-46A8-AC66-F13745FE868F}" type="slidenum">
              <a:rPr lang="en-US" altLang="en-US" sz="1300" smtClean="0">
                <a:latin typeface="Arial" panose="020B0604020202020204" pitchFamily="34" charset="0"/>
              </a:rPr>
              <a:pPr>
                <a:spcBef>
                  <a:spcPct val="0"/>
                </a:spcBef>
                <a:buClrTx/>
                <a:buFontTx/>
                <a:buNone/>
              </a:pPr>
              <a:t>259</a:t>
            </a:fld>
            <a:endParaRPr lang="en-US" altLang="en-US" sz="1300">
              <a:latin typeface="Arial" panose="020B0604020202020204" pitchFamily="34" charset="0"/>
            </a:endParaRPr>
          </a:p>
        </p:txBody>
      </p:sp>
    </p:spTree>
    <p:extLst>
      <p:ext uri="{BB962C8B-B14F-4D97-AF65-F5344CB8AC3E}">
        <p14:creationId xmlns:p14="http://schemas.microsoft.com/office/powerpoint/2010/main" val="121280842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Slide Image Placeholder 1">
            <a:extLst>
              <a:ext uri="{FF2B5EF4-FFF2-40B4-BE49-F238E27FC236}">
                <a16:creationId xmlns:a16="http://schemas.microsoft.com/office/drawing/2014/main" id="{39190C07-6117-4F2A-933D-19C876BF254F}"/>
              </a:ext>
            </a:extLst>
          </p:cNvPr>
          <p:cNvSpPr>
            <a:spLocks noGrp="1" noRot="1" noChangeAspect="1" noTextEdit="1"/>
          </p:cNvSpPr>
          <p:nvPr>
            <p:ph type="sldImg"/>
          </p:nvPr>
        </p:nvSpPr>
        <p:spPr>
          <a:ln/>
        </p:spPr>
      </p:sp>
      <p:sp>
        <p:nvSpPr>
          <p:cNvPr id="561155" name="Notes Placeholder 2">
            <a:extLst>
              <a:ext uri="{FF2B5EF4-FFF2-40B4-BE49-F238E27FC236}">
                <a16:creationId xmlns:a16="http://schemas.microsoft.com/office/drawing/2014/main" id="{BD376588-DEDE-4C7A-AEB3-3F73EA1FA6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1156" name="Slide Number Placeholder 3">
            <a:extLst>
              <a:ext uri="{FF2B5EF4-FFF2-40B4-BE49-F238E27FC236}">
                <a16:creationId xmlns:a16="http://schemas.microsoft.com/office/drawing/2014/main" id="{CC04B999-A5F8-42A2-8AE3-1F8C76DE74F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ABCFED1-6F33-4A90-9E31-7DA3B8F2E0D2}" type="slidenum">
              <a:rPr lang="en-US" altLang="en-US" sz="1300" smtClean="0">
                <a:latin typeface="Arial" panose="020B0604020202020204" pitchFamily="34" charset="0"/>
              </a:rPr>
              <a:pPr>
                <a:spcBef>
                  <a:spcPct val="0"/>
                </a:spcBef>
                <a:buClrTx/>
                <a:buFontTx/>
                <a:buNone/>
              </a:pPr>
              <a:t>260</a:t>
            </a:fld>
            <a:endParaRPr lang="en-US" altLang="en-US" sz="1300">
              <a:latin typeface="Arial" panose="020B0604020202020204" pitchFamily="34" charset="0"/>
            </a:endParaRPr>
          </a:p>
        </p:txBody>
      </p:sp>
    </p:spTree>
    <p:extLst>
      <p:ext uri="{BB962C8B-B14F-4D97-AF65-F5344CB8AC3E}">
        <p14:creationId xmlns:p14="http://schemas.microsoft.com/office/powerpoint/2010/main" val="400278677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a:extLst>
              <a:ext uri="{FF2B5EF4-FFF2-40B4-BE49-F238E27FC236}">
                <a16:creationId xmlns:a16="http://schemas.microsoft.com/office/drawing/2014/main" id="{EC4BCF1E-723F-4E54-B34B-1D5E808E829B}"/>
              </a:ext>
            </a:extLst>
          </p:cNvPr>
          <p:cNvSpPr>
            <a:spLocks noGrp="1" noRot="1" noChangeAspect="1" noTextEdit="1"/>
          </p:cNvSpPr>
          <p:nvPr>
            <p:ph type="sldImg"/>
          </p:nvPr>
        </p:nvSpPr>
        <p:spPr>
          <a:ln/>
        </p:spPr>
      </p:sp>
      <p:sp>
        <p:nvSpPr>
          <p:cNvPr id="563203" name="Notes Placeholder 2">
            <a:extLst>
              <a:ext uri="{FF2B5EF4-FFF2-40B4-BE49-F238E27FC236}">
                <a16:creationId xmlns:a16="http://schemas.microsoft.com/office/drawing/2014/main" id="{43931F0B-385F-4C6B-875D-DE94D1A5A0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3204" name="Slide Number Placeholder 3">
            <a:extLst>
              <a:ext uri="{FF2B5EF4-FFF2-40B4-BE49-F238E27FC236}">
                <a16:creationId xmlns:a16="http://schemas.microsoft.com/office/drawing/2014/main" id="{2EF15F91-F998-4995-9842-300172A0A26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23B687-9C75-4FD6-AB85-045E06194A32}" type="slidenum">
              <a:rPr lang="en-US" altLang="en-US" sz="1300" smtClean="0">
                <a:latin typeface="Arial" panose="020B0604020202020204" pitchFamily="34" charset="0"/>
              </a:rPr>
              <a:pPr>
                <a:spcBef>
                  <a:spcPct val="0"/>
                </a:spcBef>
                <a:buClrTx/>
                <a:buFontTx/>
                <a:buNone/>
              </a:pPr>
              <a:t>261</a:t>
            </a:fld>
            <a:endParaRPr lang="en-US" altLang="en-US" sz="1300">
              <a:latin typeface="Arial" panose="020B0604020202020204" pitchFamily="34" charset="0"/>
            </a:endParaRPr>
          </a:p>
        </p:txBody>
      </p:sp>
    </p:spTree>
    <p:extLst>
      <p:ext uri="{BB962C8B-B14F-4D97-AF65-F5344CB8AC3E}">
        <p14:creationId xmlns:p14="http://schemas.microsoft.com/office/powerpoint/2010/main" val="2575187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id="{76C9D96A-0B01-4460-8FAF-87D7798DD5E5}"/>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1443" name="Rectangle 2">
            <a:extLst>
              <a:ext uri="{FF2B5EF4-FFF2-40B4-BE49-F238E27FC236}">
                <a16:creationId xmlns:a16="http://schemas.microsoft.com/office/drawing/2014/main" id="{6B2C7758-FA79-4189-B13A-B7D1731E59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Slide Image Placeholder 1">
            <a:extLst>
              <a:ext uri="{FF2B5EF4-FFF2-40B4-BE49-F238E27FC236}">
                <a16:creationId xmlns:a16="http://schemas.microsoft.com/office/drawing/2014/main" id="{BF768B3F-A961-45DA-90C5-59649E4C2811}"/>
              </a:ext>
            </a:extLst>
          </p:cNvPr>
          <p:cNvSpPr>
            <a:spLocks noGrp="1" noRot="1" noChangeAspect="1" noTextEdit="1"/>
          </p:cNvSpPr>
          <p:nvPr>
            <p:ph type="sldImg"/>
          </p:nvPr>
        </p:nvSpPr>
        <p:spPr>
          <a:ln/>
        </p:spPr>
      </p:sp>
      <p:sp>
        <p:nvSpPr>
          <p:cNvPr id="565251" name="Notes Placeholder 2">
            <a:extLst>
              <a:ext uri="{FF2B5EF4-FFF2-40B4-BE49-F238E27FC236}">
                <a16:creationId xmlns:a16="http://schemas.microsoft.com/office/drawing/2014/main" id="{8BD2E796-D534-4725-88F3-584C998643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5252" name="Slide Number Placeholder 3">
            <a:extLst>
              <a:ext uri="{FF2B5EF4-FFF2-40B4-BE49-F238E27FC236}">
                <a16:creationId xmlns:a16="http://schemas.microsoft.com/office/drawing/2014/main" id="{B6298B3C-B170-411C-B5FA-DAE95FAFD79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85AA4C-5760-4748-8C0A-F2C944D53ADC}" type="slidenum">
              <a:rPr lang="en-US" altLang="en-US" sz="1300" smtClean="0">
                <a:latin typeface="Arial" panose="020B0604020202020204" pitchFamily="34" charset="0"/>
              </a:rPr>
              <a:pPr>
                <a:spcBef>
                  <a:spcPct val="0"/>
                </a:spcBef>
                <a:buClrTx/>
                <a:buFontTx/>
                <a:buNone/>
              </a:pPr>
              <a:t>262</a:t>
            </a:fld>
            <a:endParaRPr lang="en-US" altLang="en-US" sz="1300">
              <a:latin typeface="Arial" panose="020B0604020202020204" pitchFamily="34" charset="0"/>
            </a:endParaRPr>
          </a:p>
        </p:txBody>
      </p:sp>
    </p:spTree>
    <p:extLst>
      <p:ext uri="{BB962C8B-B14F-4D97-AF65-F5344CB8AC3E}">
        <p14:creationId xmlns:p14="http://schemas.microsoft.com/office/powerpoint/2010/main" val="196439061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Slide Image Placeholder 1">
            <a:extLst>
              <a:ext uri="{FF2B5EF4-FFF2-40B4-BE49-F238E27FC236}">
                <a16:creationId xmlns:a16="http://schemas.microsoft.com/office/drawing/2014/main" id="{D25DD510-B9CA-44EC-89BF-099EA2F7E81A}"/>
              </a:ext>
            </a:extLst>
          </p:cNvPr>
          <p:cNvSpPr>
            <a:spLocks noGrp="1" noRot="1" noChangeAspect="1" noTextEdit="1"/>
          </p:cNvSpPr>
          <p:nvPr>
            <p:ph type="sldImg"/>
          </p:nvPr>
        </p:nvSpPr>
        <p:spPr>
          <a:ln/>
        </p:spPr>
      </p:sp>
      <p:sp>
        <p:nvSpPr>
          <p:cNvPr id="567299" name="Notes Placeholder 2">
            <a:extLst>
              <a:ext uri="{FF2B5EF4-FFF2-40B4-BE49-F238E27FC236}">
                <a16:creationId xmlns:a16="http://schemas.microsoft.com/office/drawing/2014/main" id="{3EA0871F-0582-4019-9485-12094DAC68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7300" name="Slide Number Placeholder 3">
            <a:extLst>
              <a:ext uri="{FF2B5EF4-FFF2-40B4-BE49-F238E27FC236}">
                <a16:creationId xmlns:a16="http://schemas.microsoft.com/office/drawing/2014/main" id="{C6096AFF-8537-42F4-88DE-425F0B0ABC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FDB5B2-7B82-4C1F-9984-8DA4EAECB0E9}" type="slidenum">
              <a:rPr lang="en-US" altLang="en-US" sz="1300" smtClean="0">
                <a:latin typeface="Arial" panose="020B0604020202020204" pitchFamily="34" charset="0"/>
              </a:rPr>
              <a:pPr>
                <a:spcBef>
                  <a:spcPct val="0"/>
                </a:spcBef>
                <a:buClrTx/>
                <a:buFontTx/>
                <a:buNone/>
              </a:pPr>
              <a:t>263</a:t>
            </a:fld>
            <a:endParaRPr lang="en-US" altLang="en-US" sz="1300">
              <a:latin typeface="Arial" panose="020B0604020202020204" pitchFamily="34" charset="0"/>
            </a:endParaRPr>
          </a:p>
        </p:txBody>
      </p:sp>
    </p:spTree>
    <p:extLst>
      <p:ext uri="{BB962C8B-B14F-4D97-AF65-F5344CB8AC3E}">
        <p14:creationId xmlns:p14="http://schemas.microsoft.com/office/powerpoint/2010/main" val="122402387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Slide Image Placeholder 1">
            <a:extLst>
              <a:ext uri="{FF2B5EF4-FFF2-40B4-BE49-F238E27FC236}">
                <a16:creationId xmlns:a16="http://schemas.microsoft.com/office/drawing/2014/main" id="{A8EA00B3-1E11-4BBA-99B1-F7BA4F11E0A0}"/>
              </a:ext>
            </a:extLst>
          </p:cNvPr>
          <p:cNvSpPr>
            <a:spLocks noGrp="1" noRot="1" noChangeAspect="1" noTextEdit="1"/>
          </p:cNvSpPr>
          <p:nvPr>
            <p:ph type="sldImg"/>
          </p:nvPr>
        </p:nvSpPr>
        <p:spPr>
          <a:ln/>
        </p:spPr>
      </p:sp>
      <p:sp>
        <p:nvSpPr>
          <p:cNvPr id="569347" name="Notes Placeholder 2">
            <a:extLst>
              <a:ext uri="{FF2B5EF4-FFF2-40B4-BE49-F238E27FC236}">
                <a16:creationId xmlns:a16="http://schemas.microsoft.com/office/drawing/2014/main" id="{39CF30D3-9B65-4C3D-A576-43BA5D79C3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9348" name="Slide Number Placeholder 3">
            <a:extLst>
              <a:ext uri="{FF2B5EF4-FFF2-40B4-BE49-F238E27FC236}">
                <a16:creationId xmlns:a16="http://schemas.microsoft.com/office/drawing/2014/main" id="{59531C2C-848B-4A86-A59E-DD4DDCE4067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350B7F2-FE54-46A7-8B93-8C9AA6461DBF}" type="slidenum">
              <a:rPr lang="en-US" altLang="en-US" sz="1300" smtClean="0">
                <a:latin typeface="Arial" panose="020B0604020202020204" pitchFamily="34" charset="0"/>
              </a:rPr>
              <a:pPr>
                <a:spcBef>
                  <a:spcPct val="0"/>
                </a:spcBef>
                <a:buClrTx/>
                <a:buFontTx/>
                <a:buNone/>
              </a:pPr>
              <a:t>264</a:t>
            </a:fld>
            <a:endParaRPr lang="en-US" altLang="en-US" sz="1300">
              <a:latin typeface="Arial" panose="020B0604020202020204" pitchFamily="34" charset="0"/>
            </a:endParaRPr>
          </a:p>
        </p:txBody>
      </p:sp>
    </p:spTree>
    <p:extLst>
      <p:ext uri="{BB962C8B-B14F-4D97-AF65-F5344CB8AC3E}">
        <p14:creationId xmlns:p14="http://schemas.microsoft.com/office/powerpoint/2010/main" val="180958863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Slide Image Placeholder 1">
            <a:extLst>
              <a:ext uri="{FF2B5EF4-FFF2-40B4-BE49-F238E27FC236}">
                <a16:creationId xmlns:a16="http://schemas.microsoft.com/office/drawing/2014/main" id="{6155FF5A-EE71-4ED5-82FC-178680DB1680}"/>
              </a:ext>
            </a:extLst>
          </p:cNvPr>
          <p:cNvSpPr>
            <a:spLocks noGrp="1" noRot="1" noChangeAspect="1" noTextEdit="1"/>
          </p:cNvSpPr>
          <p:nvPr>
            <p:ph type="sldImg"/>
          </p:nvPr>
        </p:nvSpPr>
        <p:spPr>
          <a:ln/>
        </p:spPr>
      </p:sp>
      <p:sp>
        <p:nvSpPr>
          <p:cNvPr id="571395" name="Notes Placeholder 2">
            <a:extLst>
              <a:ext uri="{FF2B5EF4-FFF2-40B4-BE49-F238E27FC236}">
                <a16:creationId xmlns:a16="http://schemas.microsoft.com/office/drawing/2014/main" id="{F6FB05B5-5408-4F94-A5BE-AB8DB10BC5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1396" name="Slide Number Placeholder 3">
            <a:extLst>
              <a:ext uri="{FF2B5EF4-FFF2-40B4-BE49-F238E27FC236}">
                <a16:creationId xmlns:a16="http://schemas.microsoft.com/office/drawing/2014/main" id="{BEE23B8A-E0A0-4C36-A443-C71B609E741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3999092-8D19-44BD-BB02-F69AF2B1AA3F}" type="slidenum">
              <a:rPr lang="en-US" altLang="en-US" sz="1300" smtClean="0">
                <a:latin typeface="Arial" panose="020B0604020202020204" pitchFamily="34" charset="0"/>
              </a:rPr>
              <a:pPr>
                <a:spcBef>
                  <a:spcPct val="0"/>
                </a:spcBef>
                <a:buClrTx/>
                <a:buFontTx/>
                <a:buNone/>
              </a:pPr>
              <a:t>265</a:t>
            </a:fld>
            <a:endParaRPr lang="en-US" altLang="en-US" sz="1300">
              <a:latin typeface="Arial" panose="020B0604020202020204" pitchFamily="34" charset="0"/>
            </a:endParaRPr>
          </a:p>
        </p:txBody>
      </p:sp>
    </p:spTree>
    <p:extLst>
      <p:ext uri="{BB962C8B-B14F-4D97-AF65-F5344CB8AC3E}">
        <p14:creationId xmlns:p14="http://schemas.microsoft.com/office/powerpoint/2010/main" val="96143274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Slide Image Placeholder 1">
            <a:extLst>
              <a:ext uri="{FF2B5EF4-FFF2-40B4-BE49-F238E27FC236}">
                <a16:creationId xmlns:a16="http://schemas.microsoft.com/office/drawing/2014/main" id="{BB0D9E8B-E48B-4018-A160-DFBE4046640B}"/>
              </a:ext>
            </a:extLst>
          </p:cNvPr>
          <p:cNvSpPr>
            <a:spLocks noGrp="1" noRot="1" noChangeAspect="1" noTextEdit="1"/>
          </p:cNvSpPr>
          <p:nvPr>
            <p:ph type="sldImg"/>
          </p:nvPr>
        </p:nvSpPr>
        <p:spPr>
          <a:ln/>
        </p:spPr>
      </p:sp>
      <p:sp>
        <p:nvSpPr>
          <p:cNvPr id="573443" name="Notes Placeholder 2">
            <a:extLst>
              <a:ext uri="{FF2B5EF4-FFF2-40B4-BE49-F238E27FC236}">
                <a16:creationId xmlns:a16="http://schemas.microsoft.com/office/drawing/2014/main" id="{DB54C2CB-4961-46BB-B97C-C88D7AEF73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44" name="Slide Number Placeholder 3">
            <a:extLst>
              <a:ext uri="{FF2B5EF4-FFF2-40B4-BE49-F238E27FC236}">
                <a16:creationId xmlns:a16="http://schemas.microsoft.com/office/drawing/2014/main" id="{3683C6F4-F838-4C57-A200-26AC638EE30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71DCC41-DACC-4BE4-BA43-4B8718EAFA8D}" type="slidenum">
              <a:rPr lang="en-US" altLang="en-US" sz="1300" smtClean="0">
                <a:latin typeface="Arial" panose="020B0604020202020204" pitchFamily="34" charset="0"/>
              </a:rPr>
              <a:pPr>
                <a:spcBef>
                  <a:spcPct val="0"/>
                </a:spcBef>
                <a:buClrTx/>
                <a:buFontTx/>
                <a:buNone/>
              </a:pPr>
              <a:t>266</a:t>
            </a:fld>
            <a:endParaRPr lang="en-US" altLang="en-US" sz="1300">
              <a:latin typeface="Arial" panose="020B0604020202020204" pitchFamily="34" charset="0"/>
            </a:endParaRPr>
          </a:p>
        </p:txBody>
      </p:sp>
    </p:spTree>
    <p:extLst>
      <p:ext uri="{BB962C8B-B14F-4D97-AF65-F5344CB8AC3E}">
        <p14:creationId xmlns:p14="http://schemas.microsoft.com/office/powerpoint/2010/main" val="310529648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Slide Image Placeholder 1">
            <a:extLst>
              <a:ext uri="{FF2B5EF4-FFF2-40B4-BE49-F238E27FC236}">
                <a16:creationId xmlns:a16="http://schemas.microsoft.com/office/drawing/2014/main" id="{B23081FE-E645-4411-AC22-2CE339BACF2C}"/>
              </a:ext>
            </a:extLst>
          </p:cNvPr>
          <p:cNvSpPr>
            <a:spLocks noGrp="1" noRot="1" noChangeAspect="1" noTextEdit="1"/>
          </p:cNvSpPr>
          <p:nvPr>
            <p:ph type="sldImg"/>
          </p:nvPr>
        </p:nvSpPr>
        <p:spPr>
          <a:ln/>
        </p:spPr>
      </p:sp>
      <p:sp>
        <p:nvSpPr>
          <p:cNvPr id="575491" name="Notes Placeholder 2">
            <a:extLst>
              <a:ext uri="{FF2B5EF4-FFF2-40B4-BE49-F238E27FC236}">
                <a16:creationId xmlns:a16="http://schemas.microsoft.com/office/drawing/2014/main" id="{9EBAB72D-2FED-47D6-847C-D1A96A730C4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5492" name="Slide Number Placeholder 3">
            <a:extLst>
              <a:ext uri="{FF2B5EF4-FFF2-40B4-BE49-F238E27FC236}">
                <a16:creationId xmlns:a16="http://schemas.microsoft.com/office/drawing/2014/main" id="{128B2FD1-1B24-46B1-86F2-DB3CD4C17C1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7658BA-5DEB-4113-8E47-3764D4F20001}" type="slidenum">
              <a:rPr lang="en-US" altLang="en-US" sz="1300" smtClean="0">
                <a:latin typeface="Arial" panose="020B0604020202020204" pitchFamily="34" charset="0"/>
              </a:rPr>
              <a:pPr>
                <a:spcBef>
                  <a:spcPct val="0"/>
                </a:spcBef>
                <a:buClrTx/>
                <a:buFontTx/>
                <a:buNone/>
              </a:pPr>
              <a:t>267</a:t>
            </a:fld>
            <a:endParaRPr lang="en-US" altLang="en-US" sz="1300">
              <a:latin typeface="Arial" panose="020B0604020202020204" pitchFamily="34" charset="0"/>
            </a:endParaRPr>
          </a:p>
        </p:txBody>
      </p:sp>
    </p:spTree>
    <p:extLst>
      <p:ext uri="{BB962C8B-B14F-4D97-AF65-F5344CB8AC3E}">
        <p14:creationId xmlns:p14="http://schemas.microsoft.com/office/powerpoint/2010/main" val="44189083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Slide Image Placeholder 1">
            <a:extLst>
              <a:ext uri="{FF2B5EF4-FFF2-40B4-BE49-F238E27FC236}">
                <a16:creationId xmlns:a16="http://schemas.microsoft.com/office/drawing/2014/main" id="{9C91AE31-CBD3-44D8-9678-0F336132FBB1}"/>
              </a:ext>
            </a:extLst>
          </p:cNvPr>
          <p:cNvSpPr>
            <a:spLocks noGrp="1" noRot="1" noChangeAspect="1" noTextEdit="1"/>
          </p:cNvSpPr>
          <p:nvPr>
            <p:ph type="sldImg"/>
          </p:nvPr>
        </p:nvSpPr>
        <p:spPr>
          <a:ln/>
        </p:spPr>
      </p:sp>
      <p:sp>
        <p:nvSpPr>
          <p:cNvPr id="577539" name="Notes Placeholder 2">
            <a:extLst>
              <a:ext uri="{FF2B5EF4-FFF2-40B4-BE49-F238E27FC236}">
                <a16:creationId xmlns:a16="http://schemas.microsoft.com/office/drawing/2014/main" id="{8CD9AB8F-4230-42CA-9639-C82FA2C488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7540" name="Slide Number Placeholder 3">
            <a:extLst>
              <a:ext uri="{FF2B5EF4-FFF2-40B4-BE49-F238E27FC236}">
                <a16:creationId xmlns:a16="http://schemas.microsoft.com/office/drawing/2014/main" id="{711F4FC5-54B2-4A60-BBF8-AB4859250A2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AA786E-FCA5-4F64-9369-2F91D0963CEA}" type="slidenum">
              <a:rPr lang="en-US" altLang="en-US" sz="1300" smtClean="0">
                <a:latin typeface="Arial" panose="020B0604020202020204" pitchFamily="34" charset="0"/>
              </a:rPr>
              <a:pPr>
                <a:spcBef>
                  <a:spcPct val="0"/>
                </a:spcBef>
                <a:buClrTx/>
                <a:buFontTx/>
                <a:buNone/>
              </a:pPr>
              <a:t>268</a:t>
            </a:fld>
            <a:endParaRPr lang="en-US" altLang="en-US" sz="1300">
              <a:latin typeface="Arial" panose="020B0604020202020204" pitchFamily="34" charset="0"/>
            </a:endParaRPr>
          </a:p>
        </p:txBody>
      </p:sp>
    </p:spTree>
    <p:extLst>
      <p:ext uri="{BB962C8B-B14F-4D97-AF65-F5344CB8AC3E}">
        <p14:creationId xmlns:p14="http://schemas.microsoft.com/office/powerpoint/2010/main" val="34245804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a:extLst>
              <a:ext uri="{FF2B5EF4-FFF2-40B4-BE49-F238E27FC236}">
                <a16:creationId xmlns:a16="http://schemas.microsoft.com/office/drawing/2014/main" id="{FCAC08DD-FC67-4116-9BEB-40583D518FD5}"/>
              </a:ext>
            </a:extLst>
          </p:cNvPr>
          <p:cNvSpPr>
            <a:spLocks noGrp="1" noRot="1" noChangeAspect="1" noTextEdit="1"/>
          </p:cNvSpPr>
          <p:nvPr>
            <p:ph type="sldImg"/>
          </p:nvPr>
        </p:nvSpPr>
        <p:spPr>
          <a:ln/>
        </p:spPr>
      </p:sp>
      <p:sp>
        <p:nvSpPr>
          <p:cNvPr id="579587" name="Notes Placeholder 2">
            <a:extLst>
              <a:ext uri="{FF2B5EF4-FFF2-40B4-BE49-F238E27FC236}">
                <a16:creationId xmlns:a16="http://schemas.microsoft.com/office/drawing/2014/main" id="{F3F2896C-E371-48BB-8F29-FA49F0C359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9588" name="Slide Number Placeholder 3">
            <a:extLst>
              <a:ext uri="{FF2B5EF4-FFF2-40B4-BE49-F238E27FC236}">
                <a16:creationId xmlns:a16="http://schemas.microsoft.com/office/drawing/2014/main" id="{0CD5B52C-641A-463C-82E2-DA537611F3D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B37D0CC-DCCC-4347-A9C6-B80D595B530F}" type="slidenum">
              <a:rPr lang="en-US" altLang="en-US" sz="1300" smtClean="0">
                <a:latin typeface="Arial" panose="020B0604020202020204" pitchFamily="34" charset="0"/>
              </a:rPr>
              <a:pPr>
                <a:spcBef>
                  <a:spcPct val="0"/>
                </a:spcBef>
                <a:buClrTx/>
                <a:buFontTx/>
                <a:buNone/>
              </a:pPr>
              <a:t>269</a:t>
            </a:fld>
            <a:endParaRPr lang="en-US" altLang="en-US" sz="1300">
              <a:latin typeface="Arial" panose="020B0604020202020204" pitchFamily="34" charset="0"/>
            </a:endParaRPr>
          </a:p>
        </p:txBody>
      </p:sp>
    </p:spTree>
    <p:extLst>
      <p:ext uri="{BB962C8B-B14F-4D97-AF65-F5344CB8AC3E}">
        <p14:creationId xmlns:p14="http://schemas.microsoft.com/office/powerpoint/2010/main" val="394655839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Slide Image Placeholder 1">
            <a:extLst>
              <a:ext uri="{FF2B5EF4-FFF2-40B4-BE49-F238E27FC236}">
                <a16:creationId xmlns:a16="http://schemas.microsoft.com/office/drawing/2014/main" id="{0AC85FDD-3187-4CB4-B7AB-9FA16744ACEC}"/>
              </a:ext>
            </a:extLst>
          </p:cNvPr>
          <p:cNvSpPr>
            <a:spLocks noGrp="1" noRot="1" noChangeAspect="1" noTextEdit="1"/>
          </p:cNvSpPr>
          <p:nvPr>
            <p:ph type="sldImg"/>
          </p:nvPr>
        </p:nvSpPr>
        <p:spPr>
          <a:ln/>
        </p:spPr>
      </p:sp>
      <p:sp>
        <p:nvSpPr>
          <p:cNvPr id="581635" name="Notes Placeholder 2">
            <a:extLst>
              <a:ext uri="{FF2B5EF4-FFF2-40B4-BE49-F238E27FC236}">
                <a16:creationId xmlns:a16="http://schemas.microsoft.com/office/drawing/2014/main" id="{A39BF865-480C-41EC-852E-0AAD44FB2B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1636" name="Slide Number Placeholder 3">
            <a:extLst>
              <a:ext uri="{FF2B5EF4-FFF2-40B4-BE49-F238E27FC236}">
                <a16:creationId xmlns:a16="http://schemas.microsoft.com/office/drawing/2014/main" id="{ED8D3060-D877-49B1-B288-2A60C24F5ED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3AE5367-3A21-4CFF-96CE-D04D36B85675}" type="slidenum">
              <a:rPr lang="en-US" altLang="en-US" sz="1300" smtClean="0">
                <a:latin typeface="Arial" panose="020B0604020202020204" pitchFamily="34" charset="0"/>
              </a:rPr>
              <a:pPr>
                <a:spcBef>
                  <a:spcPct val="0"/>
                </a:spcBef>
                <a:buClrTx/>
                <a:buFontTx/>
                <a:buNone/>
              </a:pPr>
              <a:t>270</a:t>
            </a:fld>
            <a:endParaRPr lang="en-US" altLang="en-US" sz="1300">
              <a:latin typeface="Arial" panose="020B0604020202020204" pitchFamily="34" charset="0"/>
            </a:endParaRPr>
          </a:p>
        </p:txBody>
      </p:sp>
    </p:spTree>
    <p:extLst>
      <p:ext uri="{BB962C8B-B14F-4D97-AF65-F5344CB8AC3E}">
        <p14:creationId xmlns:p14="http://schemas.microsoft.com/office/powerpoint/2010/main" val="111395053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Slide Image Placeholder 1">
            <a:extLst>
              <a:ext uri="{FF2B5EF4-FFF2-40B4-BE49-F238E27FC236}">
                <a16:creationId xmlns:a16="http://schemas.microsoft.com/office/drawing/2014/main" id="{51CF5E5D-9E6C-4024-ABDD-AD52A77A91EC}"/>
              </a:ext>
            </a:extLst>
          </p:cNvPr>
          <p:cNvSpPr>
            <a:spLocks noGrp="1" noRot="1" noChangeAspect="1" noTextEdit="1"/>
          </p:cNvSpPr>
          <p:nvPr>
            <p:ph type="sldImg"/>
          </p:nvPr>
        </p:nvSpPr>
        <p:spPr>
          <a:ln/>
        </p:spPr>
      </p:sp>
      <p:sp>
        <p:nvSpPr>
          <p:cNvPr id="583683" name="Notes Placeholder 2">
            <a:extLst>
              <a:ext uri="{FF2B5EF4-FFF2-40B4-BE49-F238E27FC236}">
                <a16:creationId xmlns:a16="http://schemas.microsoft.com/office/drawing/2014/main" id="{3CBD34C9-E0D2-451D-969C-3BBD723598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3684" name="Slide Number Placeholder 3">
            <a:extLst>
              <a:ext uri="{FF2B5EF4-FFF2-40B4-BE49-F238E27FC236}">
                <a16:creationId xmlns:a16="http://schemas.microsoft.com/office/drawing/2014/main" id="{26A53EA4-75E1-4543-BCB6-B26712AEC20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8C002D9-F43A-4174-BA9F-D38DA608582F}" type="slidenum">
              <a:rPr lang="en-US" altLang="en-US" sz="1300" smtClean="0">
                <a:latin typeface="Arial" panose="020B0604020202020204" pitchFamily="34" charset="0"/>
              </a:rPr>
              <a:pPr>
                <a:spcBef>
                  <a:spcPct val="0"/>
                </a:spcBef>
                <a:buClrTx/>
                <a:buFontTx/>
                <a:buNone/>
              </a:pPr>
              <a:t>271</a:t>
            </a:fld>
            <a:endParaRPr lang="en-US" altLang="en-US" sz="1300">
              <a:latin typeface="Arial" panose="020B0604020202020204" pitchFamily="34" charset="0"/>
            </a:endParaRPr>
          </a:p>
        </p:txBody>
      </p:sp>
    </p:spTree>
    <p:extLst>
      <p:ext uri="{BB962C8B-B14F-4D97-AF65-F5344CB8AC3E}">
        <p14:creationId xmlns:p14="http://schemas.microsoft.com/office/powerpoint/2010/main" val="1661241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
            <a:extLst>
              <a:ext uri="{FF2B5EF4-FFF2-40B4-BE49-F238E27FC236}">
                <a16:creationId xmlns:a16="http://schemas.microsoft.com/office/drawing/2014/main" id="{F69F6BDC-E067-40B8-8CCD-65AF88B8D717}"/>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3491" name="Rectangle 2">
            <a:extLst>
              <a:ext uri="{FF2B5EF4-FFF2-40B4-BE49-F238E27FC236}">
                <a16:creationId xmlns:a16="http://schemas.microsoft.com/office/drawing/2014/main" id="{1D546E10-07AE-409A-9727-A0A1FD03D9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Slide Image Placeholder 1">
            <a:extLst>
              <a:ext uri="{FF2B5EF4-FFF2-40B4-BE49-F238E27FC236}">
                <a16:creationId xmlns:a16="http://schemas.microsoft.com/office/drawing/2014/main" id="{15192707-90CC-44D4-B642-7F0D17F710DC}"/>
              </a:ext>
            </a:extLst>
          </p:cNvPr>
          <p:cNvSpPr>
            <a:spLocks noGrp="1" noRot="1" noChangeAspect="1" noTextEdit="1"/>
          </p:cNvSpPr>
          <p:nvPr>
            <p:ph type="sldImg"/>
          </p:nvPr>
        </p:nvSpPr>
        <p:spPr>
          <a:ln/>
        </p:spPr>
      </p:sp>
      <p:sp>
        <p:nvSpPr>
          <p:cNvPr id="585731" name="Notes Placeholder 2">
            <a:extLst>
              <a:ext uri="{FF2B5EF4-FFF2-40B4-BE49-F238E27FC236}">
                <a16:creationId xmlns:a16="http://schemas.microsoft.com/office/drawing/2014/main" id="{376EA767-1F4D-49C1-B949-5F33B3412C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5732" name="Slide Number Placeholder 3">
            <a:extLst>
              <a:ext uri="{FF2B5EF4-FFF2-40B4-BE49-F238E27FC236}">
                <a16:creationId xmlns:a16="http://schemas.microsoft.com/office/drawing/2014/main" id="{721C0826-8EC7-4A88-AF65-528F374D0C0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9CAD7D-2A4B-4BC8-9AA0-A338B0C01D18}" type="slidenum">
              <a:rPr lang="en-US" altLang="en-US" sz="1300" smtClean="0">
                <a:latin typeface="Arial" panose="020B0604020202020204" pitchFamily="34" charset="0"/>
              </a:rPr>
              <a:pPr>
                <a:spcBef>
                  <a:spcPct val="0"/>
                </a:spcBef>
                <a:buClrTx/>
                <a:buFontTx/>
                <a:buNone/>
              </a:pPr>
              <a:t>272</a:t>
            </a:fld>
            <a:endParaRPr lang="en-US" altLang="en-US" sz="1300">
              <a:latin typeface="Arial" panose="020B0604020202020204" pitchFamily="34" charset="0"/>
            </a:endParaRPr>
          </a:p>
        </p:txBody>
      </p:sp>
    </p:spTree>
    <p:extLst>
      <p:ext uri="{BB962C8B-B14F-4D97-AF65-F5344CB8AC3E}">
        <p14:creationId xmlns:p14="http://schemas.microsoft.com/office/powerpoint/2010/main" val="3076136279"/>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Slide Image Placeholder 1">
            <a:extLst>
              <a:ext uri="{FF2B5EF4-FFF2-40B4-BE49-F238E27FC236}">
                <a16:creationId xmlns:a16="http://schemas.microsoft.com/office/drawing/2014/main" id="{180D6256-EB07-422B-AF04-AC64F025CC5F}"/>
              </a:ext>
            </a:extLst>
          </p:cNvPr>
          <p:cNvSpPr>
            <a:spLocks noGrp="1" noRot="1" noChangeAspect="1" noTextEdit="1"/>
          </p:cNvSpPr>
          <p:nvPr>
            <p:ph type="sldImg"/>
          </p:nvPr>
        </p:nvSpPr>
        <p:spPr>
          <a:ln/>
        </p:spPr>
      </p:sp>
      <p:sp>
        <p:nvSpPr>
          <p:cNvPr id="587779" name="Notes Placeholder 2">
            <a:extLst>
              <a:ext uri="{FF2B5EF4-FFF2-40B4-BE49-F238E27FC236}">
                <a16:creationId xmlns:a16="http://schemas.microsoft.com/office/drawing/2014/main" id="{40C62333-8A43-418C-B0FB-7FA2DDC1EE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7780" name="Slide Number Placeholder 3">
            <a:extLst>
              <a:ext uri="{FF2B5EF4-FFF2-40B4-BE49-F238E27FC236}">
                <a16:creationId xmlns:a16="http://schemas.microsoft.com/office/drawing/2014/main" id="{4B087862-A4DC-4530-8FF3-18B3DF677FB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C90F41E-62ED-468B-8194-33A1BF41FF05}" type="slidenum">
              <a:rPr lang="en-US" altLang="en-US" sz="1300" smtClean="0">
                <a:latin typeface="Arial" panose="020B0604020202020204" pitchFamily="34" charset="0"/>
              </a:rPr>
              <a:pPr>
                <a:spcBef>
                  <a:spcPct val="0"/>
                </a:spcBef>
                <a:buClrTx/>
                <a:buFontTx/>
                <a:buNone/>
              </a:pPr>
              <a:t>273</a:t>
            </a:fld>
            <a:endParaRPr lang="en-US" altLang="en-US" sz="1300">
              <a:latin typeface="Arial" panose="020B0604020202020204" pitchFamily="34" charset="0"/>
            </a:endParaRPr>
          </a:p>
        </p:txBody>
      </p:sp>
    </p:spTree>
    <p:extLst>
      <p:ext uri="{BB962C8B-B14F-4D97-AF65-F5344CB8AC3E}">
        <p14:creationId xmlns:p14="http://schemas.microsoft.com/office/powerpoint/2010/main" val="368866313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Slide Image Placeholder 1">
            <a:extLst>
              <a:ext uri="{FF2B5EF4-FFF2-40B4-BE49-F238E27FC236}">
                <a16:creationId xmlns:a16="http://schemas.microsoft.com/office/drawing/2014/main" id="{9591A977-40D2-4EC0-BD12-EEDD32D72806}"/>
              </a:ext>
            </a:extLst>
          </p:cNvPr>
          <p:cNvSpPr>
            <a:spLocks noGrp="1" noRot="1" noChangeAspect="1" noTextEdit="1"/>
          </p:cNvSpPr>
          <p:nvPr>
            <p:ph type="sldImg"/>
          </p:nvPr>
        </p:nvSpPr>
        <p:spPr>
          <a:ln/>
        </p:spPr>
      </p:sp>
      <p:sp>
        <p:nvSpPr>
          <p:cNvPr id="589827" name="Notes Placeholder 2">
            <a:extLst>
              <a:ext uri="{FF2B5EF4-FFF2-40B4-BE49-F238E27FC236}">
                <a16:creationId xmlns:a16="http://schemas.microsoft.com/office/drawing/2014/main" id="{A2C2A82C-48AD-4E65-890D-944A5D2ECC6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9828" name="Slide Number Placeholder 3">
            <a:extLst>
              <a:ext uri="{FF2B5EF4-FFF2-40B4-BE49-F238E27FC236}">
                <a16:creationId xmlns:a16="http://schemas.microsoft.com/office/drawing/2014/main" id="{D2005975-3BF0-40EB-9A10-ECE9C8DB370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6C72FF-EF04-4FC7-811B-3C94999A6389}" type="slidenum">
              <a:rPr lang="en-US" altLang="en-US" sz="1300" smtClean="0">
                <a:latin typeface="Arial" panose="020B0604020202020204" pitchFamily="34" charset="0"/>
              </a:rPr>
              <a:pPr>
                <a:spcBef>
                  <a:spcPct val="0"/>
                </a:spcBef>
                <a:buClrTx/>
                <a:buFontTx/>
                <a:buNone/>
              </a:pPr>
              <a:t>274</a:t>
            </a:fld>
            <a:endParaRPr lang="en-US" altLang="en-US" sz="1300">
              <a:latin typeface="Arial" panose="020B0604020202020204" pitchFamily="34" charset="0"/>
            </a:endParaRPr>
          </a:p>
        </p:txBody>
      </p:sp>
    </p:spTree>
    <p:extLst>
      <p:ext uri="{BB962C8B-B14F-4D97-AF65-F5344CB8AC3E}">
        <p14:creationId xmlns:p14="http://schemas.microsoft.com/office/powerpoint/2010/main" val="91456961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Slide Image Placeholder 1">
            <a:extLst>
              <a:ext uri="{FF2B5EF4-FFF2-40B4-BE49-F238E27FC236}">
                <a16:creationId xmlns:a16="http://schemas.microsoft.com/office/drawing/2014/main" id="{F1796A34-12A3-4FED-AFBB-92AA87D661A5}"/>
              </a:ext>
            </a:extLst>
          </p:cNvPr>
          <p:cNvSpPr>
            <a:spLocks noGrp="1" noRot="1" noChangeAspect="1" noTextEdit="1"/>
          </p:cNvSpPr>
          <p:nvPr>
            <p:ph type="sldImg"/>
          </p:nvPr>
        </p:nvSpPr>
        <p:spPr>
          <a:ln/>
        </p:spPr>
      </p:sp>
      <p:sp>
        <p:nvSpPr>
          <p:cNvPr id="591875" name="Notes Placeholder 2">
            <a:extLst>
              <a:ext uri="{FF2B5EF4-FFF2-40B4-BE49-F238E27FC236}">
                <a16:creationId xmlns:a16="http://schemas.microsoft.com/office/drawing/2014/main" id="{379AF189-65AC-4771-B964-F575FF49B4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1876" name="Slide Number Placeholder 3">
            <a:extLst>
              <a:ext uri="{FF2B5EF4-FFF2-40B4-BE49-F238E27FC236}">
                <a16:creationId xmlns:a16="http://schemas.microsoft.com/office/drawing/2014/main" id="{26276AFD-7012-47DB-8CDE-523F660B631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2DC7E20-25FB-43A7-A1B4-4D9B3FF96110}" type="slidenum">
              <a:rPr lang="en-US" altLang="en-US" sz="1300" smtClean="0">
                <a:latin typeface="Arial" panose="020B0604020202020204" pitchFamily="34" charset="0"/>
              </a:rPr>
              <a:pPr>
                <a:spcBef>
                  <a:spcPct val="0"/>
                </a:spcBef>
                <a:buClrTx/>
                <a:buFontTx/>
                <a:buNone/>
              </a:pPr>
              <a:t>275</a:t>
            </a:fld>
            <a:endParaRPr lang="en-US" altLang="en-US" sz="1300">
              <a:latin typeface="Arial" panose="020B0604020202020204" pitchFamily="34" charset="0"/>
            </a:endParaRPr>
          </a:p>
        </p:txBody>
      </p:sp>
    </p:spTree>
    <p:extLst>
      <p:ext uri="{BB962C8B-B14F-4D97-AF65-F5344CB8AC3E}">
        <p14:creationId xmlns:p14="http://schemas.microsoft.com/office/powerpoint/2010/main" val="348808873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Slide Image Placeholder 1">
            <a:extLst>
              <a:ext uri="{FF2B5EF4-FFF2-40B4-BE49-F238E27FC236}">
                <a16:creationId xmlns:a16="http://schemas.microsoft.com/office/drawing/2014/main" id="{1F698A0A-F291-4FE8-8542-8810A4327E45}"/>
              </a:ext>
            </a:extLst>
          </p:cNvPr>
          <p:cNvSpPr>
            <a:spLocks noGrp="1" noRot="1" noChangeAspect="1" noTextEdit="1"/>
          </p:cNvSpPr>
          <p:nvPr>
            <p:ph type="sldImg"/>
          </p:nvPr>
        </p:nvSpPr>
        <p:spPr>
          <a:ln/>
        </p:spPr>
      </p:sp>
      <p:sp>
        <p:nvSpPr>
          <p:cNvPr id="593923" name="Notes Placeholder 2">
            <a:extLst>
              <a:ext uri="{FF2B5EF4-FFF2-40B4-BE49-F238E27FC236}">
                <a16:creationId xmlns:a16="http://schemas.microsoft.com/office/drawing/2014/main" id="{32FC0D93-EC14-43B2-89D7-9E17F5701A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3924" name="Slide Number Placeholder 3">
            <a:extLst>
              <a:ext uri="{FF2B5EF4-FFF2-40B4-BE49-F238E27FC236}">
                <a16:creationId xmlns:a16="http://schemas.microsoft.com/office/drawing/2014/main" id="{A7D2B662-86F4-4584-AE3C-2215C3821F8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2043D17-ED5D-4FC8-8086-5A2C14289622}" type="slidenum">
              <a:rPr lang="en-US" altLang="en-US" sz="1300" smtClean="0">
                <a:latin typeface="Arial" panose="020B0604020202020204" pitchFamily="34" charset="0"/>
              </a:rPr>
              <a:pPr>
                <a:spcBef>
                  <a:spcPct val="0"/>
                </a:spcBef>
                <a:buClrTx/>
                <a:buFontTx/>
                <a:buNone/>
              </a:pPr>
              <a:t>276</a:t>
            </a:fld>
            <a:endParaRPr lang="en-US" altLang="en-US" sz="1300">
              <a:latin typeface="Arial" panose="020B0604020202020204" pitchFamily="34" charset="0"/>
            </a:endParaRPr>
          </a:p>
        </p:txBody>
      </p:sp>
    </p:spTree>
    <p:extLst>
      <p:ext uri="{BB962C8B-B14F-4D97-AF65-F5344CB8AC3E}">
        <p14:creationId xmlns:p14="http://schemas.microsoft.com/office/powerpoint/2010/main" val="365583954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5970" name="Rectangle 8">
            <a:extLst>
              <a:ext uri="{FF2B5EF4-FFF2-40B4-BE49-F238E27FC236}">
                <a16:creationId xmlns:a16="http://schemas.microsoft.com/office/drawing/2014/main" id="{A7278CC7-C5C0-4E09-86CC-49491546AE5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96EE985-F244-4891-8248-F740191F50B6}" type="slidenum">
              <a:rPr lang="en-US" altLang="en-US" sz="1300" smtClean="0">
                <a:latin typeface="Arial" panose="020B0604020202020204" pitchFamily="34" charset="0"/>
              </a:rPr>
              <a:pPr>
                <a:spcBef>
                  <a:spcPct val="0"/>
                </a:spcBef>
                <a:buClrTx/>
                <a:buFontTx/>
                <a:buNone/>
              </a:pPr>
              <a:t>277</a:t>
            </a:fld>
            <a:endParaRPr lang="en-US" altLang="en-US" sz="1300">
              <a:latin typeface="Arial" panose="020B0604020202020204" pitchFamily="34" charset="0"/>
            </a:endParaRPr>
          </a:p>
        </p:txBody>
      </p:sp>
      <p:sp>
        <p:nvSpPr>
          <p:cNvPr id="595971" name="Rectangle 1">
            <a:extLst>
              <a:ext uri="{FF2B5EF4-FFF2-40B4-BE49-F238E27FC236}">
                <a16:creationId xmlns:a16="http://schemas.microsoft.com/office/drawing/2014/main" id="{CF6C21BB-88D7-43A9-B835-83AD19D2BBCC}"/>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595972" name="Rectangle 2">
            <a:extLst>
              <a:ext uri="{FF2B5EF4-FFF2-40B4-BE49-F238E27FC236}">
                <a16:creationId xmlns:a16="http://schemas.microsoft.com/office/drawing/2014/main" id="{C69238B0-DC18-4038-8E3C-D169B39A656E}"/>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95973" name="Text Box 3">
            <a:extLst>
              <a:ext uri="{FF2B5EF4-FFF2-40B4-BE49-F238E27FC236}">
                <a16:creationId xmlns:a16="http://schemas.microsoft.com/office/drawing/2014/main" id="{FFE53C47-3D9E-452D-BDCA-442711A0EC46}"/>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1705DA5-14EE-4F49-B2D4-F80D7F6946B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277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730083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Slide Image Placeholder 1">
            <a:extLst>
              <a:ext uri="{FF2B5EF4-FFF2-40B4-BE49-F238E27FC236}">
                <a16:creationId xmlns:a16="http://schemas.microsoft.com/office/drawing/2014/main" id="{99847BF4-1F57-4A1B-8B9F-9A0E74044D66}"/>
              </a:ext>
            </a:extLst>
          </p:cNvPr>
          <p:cNvSpPr>
            <a:spLocks noGrp="1" noRot="1" noChangeAspect="1" noTextEdit="1"/>
          </p:cNvSpPr>
          <p:nvPr>
            <p:ph type="sldImg"/>
          </p:nvPr>
        </p:nvSpPr>
        <p:spPr>
          <a:ln/>
        </p:spPr>
      </p:sp>
      <p:sp>
        <p:nvSpPr>
          <p:cNvPr id="598019" name="Notes Placeholder 2">
            <a:extLst>
              <a:ext uri="{FF2B5EF4-FFF2-40B4-BE49-F238E27FC236}">
                <a16:creationId xmlns:a16="http://schemas.microsoft.com/office/drawing/2014/main" id="{91F3D7C8-120D-48FE-B3DE-2995FA562F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8020" name="Slide Number Placeholder 3">
            <a:extLst>
              <a:ext uri="{FF2B5EF4-FFF2-40B4-BE49-F238E27FC236}">
                <a16:creationId xmlns:a16="http://schemas.microsoft.com/office/drawing/2014/main" id="{CEB71DF8-1CCD-4940-8672-1BEFEB57654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4A57A4F-0FC9-4650-86AF-53BF217EE445}" type="slidenum">
              <a:rPr lang="en-US" altLang="en-US" sz="1300" smtClean="0">
                <a:latin typeface="Arial" panose="020B0604020202020204" pitchFamily="34" charset="0"/>
              </a:rPr>
              <a:pPr>
                <a:spcBef>
                  <a:spcPct val="0"/>
                </a:spcBef>
                <a:buClrTx/>
                <a:buFontTx/>
                <a:buNone/>
              </a:pPr>
              <a:t>278</a:t>
            </a:fld>
            <a:endParaRPr lang="en-US" altLang="en-US" sz="1300">
              <a:latin typeface="Arial" panose="020B0604020202020204" pitchFamily="34" charset="0"/>
            </a:endParaRPr>
          </a:p>
        </p:txBody>
      </p:sp>
    </p:spTree>
    <p:extLst>
      <p:ext uri="{BB962C8B-B14F-4D97-AF65-F5344CB8AC3E}">
        <p14:creationId xmlns:p14="http://schemas.microsoft.com/office/powerpoint/2010/main" val="136702619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6935027D-D144-4F20-85E7-3B6616EC3903}"/>
              </a:ext>
            </a:extLst>
          </p:cNvPr>
          <p:cNvSpPr>
            <a:spLocks noGrp="1" noRot="1" noChangeAspect="1" noTextEdit="1"/>
          </p:cNvSpPr>
          <p:nvPr>
            <p:ph type="sldImg"/>
          </p:nvPr>
        </p:nvSpPr>
        <p:spPr>
          <a:ln/>
        </p:spPr>
      </p:sp>
      <p:sp>
        <p:nvSpPr>
          <p:cNvPr id="274435" name="Notes Placeholder 2">
            <a:extLst>
              <a:ext uri="{FF2B5EF4-FFF2-40B4-BE49-F238E27FC236}">
                <a16:creationId xmlns:a16="http://schemas.microsoft.com/office/drawing/2014/main" id="{535CCB1C-0F8C-445B-B5FB-50EC361C08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2AE23C90-3F01-4111-8C63-E39E7A168D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7DD2D9-EE9E-4D0C-80EA-99EBCD2737F8}" type="slidenum">
              <a:rPr lang="en-US" altLang="en-US" sz="1300" smtClean="0">
                <a:latin typeface="Arial" panose="020B0604020202020204" pitchFamily="34" charset="0"/>
              </a:rPr>
              <a:pPr>
                <a:spcBef>
                  <a:spcPct val="0"/>
                </a:spcBef>
                <a:buClrTx/>
                <a:buFontTx/>
                <a:buNone/>
              </a:pPr>
              <a:t>279</a:t>
            </a:fld>
            <a:endParaRPr lang="en-US" altLang="en-US" sz="1300">
              <a:latin typeface="Arial" panose="020B0604020202020204" pitchFamily="34" charset="0"/>
            </a:endParaRPr>
          </a:p>
        </p:txBody>
      </p:sp>
    </p:spTree>
    <p:extLst>
      <p:ext uri="{BB962C8B-B14F-4D97-AF65-F5344CB8AC3E}">
        <p14:creationId xmlns:p14="http://schemas.microsoft.com/office/powerpoint/2010/main" val="401719867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82" name="Rectangle 8">
            <a:extLst>
              <a:ext uri="{FF2B5EF4-FFF2-40B4-BE49-F238E27FC236}">
                <a16:creationId xmlns:a16="http://schemas.microsoft.com/office/drawing/2014/main" id="{F2C24100-1F43-470A-9989-B75B29E59CB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4FE905-152B-4A1D-810E-51DA7069CF31}" type="slidenum">
              <a:rPr lang="en-US" altLang="en-US" sz="1300" smtClean="0">
                <a:latin typeface="Arial" panose="020B0604020202020204" pitchFamily="34" charset="0"/>
              </a:rPr>
              <a:pPr>
                <a:spcBef>
                  <a:spcPct val="0"/>
                </a:spcBef>
                <a:buClrTx/>
                <a:buFontTx/>
                <a:buNone/>
              </a:pPr>
              <a:t>280</a:t>
            </a:fld>
            <a:endParaRPr lang="en-US" altLang="en-US" sz="1300">
              <a:latin typeface="Arial" panose="020B0604020202020204" pitchFamily="34" charset="0"/>
            </a:endParaRPr>
          </a:p>
        </p:txBody>
      </p:sp>
      <p:sp>
        <p:nvSpPr>
          <p:cNvPr id="276483" name="Rectangle 1">
            <a:extLst>
              <a:ext uri="{FF2B5EF4-FFF2-40B4-BE49-F238E27FC236}">
                <a16:creationId xmlns:a16="http://schemas.microsoft.com/office/drawing/2014/main" id="{AB385B69-C3CA-4C73-AC4D-AC62DDDE7CA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76484" name="Rectangle 2">
            <a:extLst>
              <a:ext uri="{FF2B5EF4-FFF2-40B4-BE49-F238E27FC236}">
                <a16:creationId xmlns:a16="http://schemas.microsoft.com/office/drawing/2014/main" id="{2019B8B3-D21F-459E-986C-B3D89AB9179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276485" name="Text Box 3">
            <a:extLst>
              <a:ext uri="{FF2B5EF4-FFF2-40B4-BE49-F238E27FC236}">
                <a16:creationId xmlns:a16="http://schemas.microsoft.com/office/drawing/2014/main" id="{8279CB2D-2F2B-4514-B40F-9731A92CBE0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A23676-3FFD-45D3-B9D7-8C2CFB5A501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280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72449399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Slide Image Placeholder 1">
            <a:extLst>
              <a:ext uri="{FF2B5EF4-FFF2-40B4-BE49-F238E27FC236}">
                <a16:creationId xmlns:a16="http://schemas.microsoft.com/office/drawing/2014/main" id="{D57980FE-5791-440B-8D48-6BFD2FFE1732}"/>
              </a:ext>
            </a:extLst>
          </p:cNvPr>
          <p:cNvSpPr>
            <a:spLocks noGrp="1" noRot="1" noChangeAspect="1" noTextEdit="1"/>
          </p:cNvSpPr>
          <p:nvPr>
            <p:ph type="sldImg"/>
          </p:nvPr>
        </p:nvSpPr>
        <p:spPr>
          <a:ln/>
        </p:spPr>
      </p:sp>
      <p:sp>
        <p:nvSpPr>
          <p:cNvPr id="747523" name="Notes Placeholder 2">
            <a:extLst>
              <a:ext uri="{FF2B5EF4-FFF2-40B4-BE49-F238E27FC236}">
                <a16:creationId xmlns:a16="http://schemas.microsoft.com/office/drawing/2014/main" id="{C55445D3-6B95-4D93-84F3-80D2D14FB0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47524" name="Slide Number Placeholder 3">
            <a:extLst>
              <a:ext uri="{FF2B5EF4-FFF2-40B4-BE49-F238E27FC236}">
                <a16:creationId xmlns:a16="http://schemas.microsoft.com/office/drawing/2014/main" id="{A69EF891-444D-4A03-B8A0-FDE39A4B65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5EB9F5-7300-4A18-B039-D78DC6963F19}" type="slidenum">
              <a:rPr lang="en-US" altLang="en-US" sz="1300" smtClean="0">
                <a:latin typeface="Arial" panose="020B0604020202020204" pitchFamily="34" charset="0"/>
              </a:rPr>
              <a:pPr>
                <a:spcBef>
                  <a:spcPct val="0"/>
                </a:spcBef>
                <a:buClrTx/>
                <a:buFontTx/>
                <a:buNone/>
              </a:pPr>
              <a:t>281</a:t>
            </a:fld>
            <a:endParaRPr lang="en-US" altLang="en-US" sz="1300">
              <a:latin typeface="Arial" panose="020B0604020202020204" pitchFamily="34" charset="0"/>
            </a:endParaRPr>
          </a:p>
        </p:txBody>
      </p:sp>
    </p:spTree>
    <p:extLst>
      <p:ext uri="{BB962C8B-B14F-4D97-AF65-F5344CB8AC3E}">
        <p14:creationId xmlns:p14="http://schemas.microsoft.com/office/powerpoint/2010/main" val="1913563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
            <a:extLst>
              <a:ext uri="{FF2B5EF4-FFF2-40B4-BE49-F238E27FC236}">
                <a16:creationId xmlns:a16="http://schemas.microsoft.com/office/drawing/2014/main" id="{BE43CF68-54CD-48A0-83F2-40DAAE3F256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5539" name="Rectangle 2">
            <a:extLst>
              <a:ext uri="{FF2B5EF4-FFF2-40B4-BE49-F238E27FC236}">
                <a16:creationId xmlns:a16="http://schemas.microsoft.com/office/drawing/2014/main" id="{1CAF71F9-461B-43E1-B842-82B59461F8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9570" name="Rectangle 8">
            <a:extLst>
              <a:ext uri="{FF2B5EF4-FFF2-40B4-BE49-F238E27FC236}">
                <a16:creationId xmlns:a16="http://schemas.microsoft.com/office/drawing/2014/main" id="{4BEC5F21-048F-4D8B-B604-B96BCD2C476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706BECB-9A10-450C-82DA-D99F513CE9FE}" type="slidenum">
              <a:rPr lang="en-US" altLang="en-US" sz="1300" smtClean="0">
                <a:latin typeface="Arial" panose="020B0604020202020204" pitchFamily="34" charset="0"/>
              </a:rPr>
              <a:pPr>
                <a:spcBef>
                  <a:spcPct val="0"/>
                </a:spcBef>
                <a:buClrTx/>
                <a:buFontTx/>
                <a:buNone/>
              </a:pPr>
              <a:t>282</a:t>
            </a:fld>
            <a:endParaRPr lang="en-US" altLang="en-US" sz="1300">
              <a:latin typeface="Arial" panose="020B0604020202020204" pitchFamily="34" charset="0"/>
            </a:endParaRPr>
          </a:p>
        </p:txBody>
      </p:sp>
      <p:sp>
        <p:nvSpPr>
          <p:cNvPr id="749571" name="Rectangle 1">
            <a:extLst>
              <a:ext uri="{FF2B5EF4-FFF2-40B4-BE49-F238E27FC236}">
                <a16:creationId xmlns:a16="http://schemas.microsoft.com/office/drawing/2014/main" id="{5956A228-20A7-483E-B252-3833FF16A42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749572" name="Rectangle 2">
            <a:extLst>
              <a:ext uri="{FF2B5EF4-FFF2-40B4-BE49-F238E27FC236}">
                <a16:creationId xmlns:a16="http://schemas.microsoft.com/office/drawing/2014/main" id="{EB7B9D7F-00F8-4AB9-95B1-11C77C06C0A3}"/>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749573" name="Text Box 3">
            <a:extLst>
              <a:ext uri="{FF2B5EF4-FFF2-40B4-BE49-F238E27FC236}">
                <a16:creationId xmlns:a16="http://schemas.microsoft.com/office/drawing/2014/main" id="{5B569410-13A7-4A58-9AEC-FA6909C6F0D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A4A752C-8D7F-4445-8F19-6D5EA6EF26A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282</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122517758"/>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a:extLst>
              <a:ext uri="{FF2B5EF4-FFF2-40B4-BE49-F238E27FC236}">
                <a16:creationId xmlns:a16="http://schemas.microsoft.com/office/drawing/2014/main" id="{D8560708-DF7C-4D8D-BDEA-DF86A7FE1666}"/>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51619" name="Rectangle 6">
            <a:extLst>
              <a:ext uri="{FF2B5EF4-FFF2-40B4-BE49-F238E27FC236}">
                <a16:creationId xmlns:a16="http://schemas.microsoft.com/office/drawing/2014/main" id="{B8C0C7CF-A98A-4AD3-8203-17F26880A350}"/>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51620" name="Rectangle 7">
            <a:extLst>
              <a:ext uri="{FF2B5EF4-FFF2-40B4-BE49-F238E27FC236}">
                <a16:creationId xmlns:a16="http://schemas.microsoft.com/office/drawing/2014/main" id="{4D946BFF-CDA5-4F04-8E12-0FA0EB78DEF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42725FF-F4F4-4424-B6A2-514C46EDA0DA}" type="slidenum">
              <a:rPr lang="en-US" altLang="en-US" sz="1300" smtClean="0">
                <a:latin typeface="Arial" panose="020B0604020202020204" pitchFamily="34" charset="0"/>
              </a:rPr>
              <a:pPr>
                <a:spcBef>
                  <a:spcPct val="0"/>
                </a:spcBef>
                <a:buClrTx/>
                <a:buFontTx/>
                <a:buNone/>
              </a:pPr>
              <a:t>283</a:t>
            </a:fld>
            <a:endParaRPr lang="en-US" altLang="en-US" sz="1300">
              <a:latin typeface="Arial" panose="020B0604020202020204" pitchFamily="34" charset="0"/>
            </a:endParaRPr>
          </a:p>
        </p:txBody>
      </p:sp>
      <p:sp>
        <p:nvSpPr>
          <p:cNvPr id="751621" name="Rectangle 2">
            <a:extLst>
              <a:ext uri="{FF2B5EF4-FFF2-40B4-BE49-F238E27FC236}">
                <a16:creationId xmlns:a16="http://schemas.microsoft.com/office/drawing/2014/main" id="{CA64ADC5-73D8-4E11-8AC5-AE682C2B3E51}"/>
              </a:ext>
            </a:extLst>
          </p:cNvPr>
          <p:cNvSpPr>
            <a:spLocks noGrp="1" noRot="1" noChangeAspect="1" noChangeArrowheads="1" noTextEdit="1"/>
          </p:cNvSpPr>
          <p:nvPr>
            <p:ph type="sldImg"/>
          </p:nvPr>
        </p:nvSpPr>
        <p:spPr>
          <a:solidFill>
            <a:srgbClr val="FFFFFF"/>
          </a:solidFill>
          <a:ln/>
        </p:spPr>
      </p:sp>
      <p:sp>
        <p:nvSpPr>
          <p:cNvPr id="751622" name="Rectangle 3">
            <a:extLst>
              <a:ext uri="{FF2B5EF4-FFF2-40B4-BE49-F238E27FC236}">
                <a16:creationId xmlns:a16="http://schemas.microsoft.com/office/drawing/2014/main" id="{DC3FF3C8-0CA5-4305-8E84-20EA9140D524}"/>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7587591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Slide Image Placeholder 1">
            <a:extLst>
              <a:ext uri="{FF2B5EF4-FFF2-40B4-BE49-F238E27FC236}">
                <a16:creationId xmlns:a16="http://schemas.microsoft.com/office/drawing/2014/main" id="{D81C5A57-832C-490B-A5F2-E0F90A4E69CF}"/>
              </a:ext>
            </a:extLst>
          </p:cNvPr>
          <p:cNvSpPr>
            <a:spLocks noGrp="1" noRot="1" noChangeAspect="1" noTextEdit="1"/>
          </p:cNvSpPr>
          <p:nvPr>
            <p:ph type="sldImg"/>
          </p:nvPr>
        </p:nvSpPr>
        <p:spPr>
          <a:ln/>
        </p:spPr>
      </p:sp>
      <p:sp>
        <p:nvSpPr>
          <p:cNvPr id="753667" name="Notes Placeholder 2">
            <a:extLst>
              <a:ext uri="{FF2B5EF4-FFF2-40B4-BE49-F238E27FC236}">
                <a16:creationId xmlns:a16="http://schemas.microsoft.com/office/drawing/2014/main" id="{64A4994A-B7D2-4621-B545-511690192A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3668" name="Slide Number Placeholder 3">
            <a:extLst>
              <a:ext uri="{FF2B5EF4-FFF2-40B4-BE49-F238E27FC236}">
                <a16:creationId xmlns:a16="http://schemas.microsoft.com/office/drawing/2014/main" id="{65E8A100-8394-453B-8FDB-EDCA311B317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C68FF99-D582-40F1-9181-4788DC5892ED}" type="slidenum">
              <a:rPr lang="en-US" altLang="en-US" sz="1300" smtClean="0">
                <a:latin typeface="Arial" panose="020B0604020202020204" pitchFamily="34" charset="0"/>
              </a:rPr>
              <a:pPr>
                <a:spcBef>
                  <a:spcPct val="0"/>
                </a:spcBef>
                <a:buClrTx/>
                <a:buFontTx/>
                <a:buNone/>
              </a:pPr>
              <a:t>284</a:t>
            </a:fld>
            <a:endParaRPr lang="en-US" altLang="en-US" sz="1300">
              <a:latin typeface="Arial" panose="020B0604020202020204" pitchFamily="34" charset="0"/>
            </a:endParaRPr>
          </a:p>
        </p:txBody>
      </p:sp>
    </p:spTree>
    <p:extLst>
      <p:ext uri="{BB962C8B-B14F-4D97-AF65-F5344CB8AC3E}">
        <p14:creationId xmlns:p14="http://schemas.microsoft.com/office/powerpoint/2010/main" val="344086464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Slide Image Placeholder 1">
            <a:extLst>
              <a:ext uri="{FF2B5EF4-FFF2-40B4-BE49-F238E27FC236}">
                <a16:creationId xmlns:a16="http://schemas.microsoft.com/office/drawing/2014/main" id="{0B598263-E504-4B12-98AB-3C0F6A09CD5B}"/>
              </a:ext>
            </a:extLst>
          </p:cNvPr>
          <p:cNvSpPr>
            <a:spLocks noGrp="1" noRot="1" noChangeAspect="1" noTextEdit="1"/>
          </p:cNvSpPr>
          <p:nvPr>
            <p:ph type="sldImg"/>
          </p:nvPr>
        </p:nvSpPr>
        <p:spPr>
          <a:ln/>
        </p:spPr>
      </p:sp>
      <p:sp>
        <p:nvSpPr>
          <p:cNvPr id="755715" name="Notes Placeholder 2">
            <a:extLst>
              <a:ext uri="{FF2B5EF4-FFF2-40B4-BE49-F238E27FC236}">
                <a16:creationId xmlns:a16="http://schemas.microsoft.com/office/drawing/2014/main" id="{CBD12904-6675-4D23-B110-C29C1ABE05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5716" name="Slide Number Placeholder 3">
            <a:extLst>
              <a:ext uri="{FF2B5EF4-FFF2-40B4-BE49-F238E27FC236}">
                <a16:creationId xmlns:a16="http://schemas.microsoft.com/office/drawing/2014/main" id="{DE6B858E-0244-4B22-A8DA-D9953A11AA4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841C8A-0E69-44C7-A183-B839C99C5198}" type="slidenum">
              <a:rPr lang="en-US" altLang="en-US" sz="1300" smtClean="0">
                <a:latin typeface="Arial" panose="020B0604020202020204" pitchFamily="34" charset="0"/>
              </a:rPr>
              <a:pPr>
                <a:spcBef>
                  <a:spcPct val="0"/>
                </a:spcBef>
                <a:buClrTx/>
                <a:buFontTx/>
                <a:buNone/>
              </a:pPr>
              <a:t>285</a:t>
            </a:fld>
            <a:endParaRPr lang="en-US" altLang="en-US" sz="1300">
              <a:latin typeface="Arial" panose="020B0604020202020204" pitchFamily="34" charset="0"/>
            </a:endParaRPr>
          </a:p>
        </p:txBody>
      </p:sp>
    </p:spTree>
    <p:extLst>
      <p:ext uri="{BB962C8B-B14F-4D97-AF65-F5344CB8AC3E}">
        <p14:creationId xmlns:p14="http://schemas.microsoft.com/office/powerpoint/2010/main" val="256421668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Slide Image Placeholder 1">
            <a:extLst>
              <a:ext uri="{FF2B5EF4-FFF2-40B4-BE49-F238E27FC236}">
                <a16:creationId xmlns:a16="http://schemas.microsoft.com/office/drawing/2014/main" id="{74F1D4BA-BAD3-4AEA-A8B3-7C1927EDD63A}"/>
              </a:ext>
            </a:extLst>
          </p:cNvPr>
          <p:cNvSpPr>
            <a:spLocks noGrp="1" noRot="1" noChangeAspect="1" noTextEdit="1"/>
          </p:cNvSpPr>
          <p:nvPr>
            <p:ph type="sldImg"/>
          </p:nvPr>
        </p:nvSpPr>
        <p:spPr>
          <a:ln/>
        </p:spPr>
      </p:sp>
      <p:sp>
        <p:nvSpPr>
          <p:cNvPr id="757763" name="Notes Placeholder 2">
            <a:extLst>
              <a:ext uri="{FF2B5EF4-FFF2-40B4-BE49-F238E27FC236}">
                <a16:creationId xmlns:a16="http://schemas.microsoft.com/office/drawing/2014/main" id="{9C9CD5A5-367F-48DA-887B-A41A947AE8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764" name="Slide Number Placeholder 3">
            <a:extLst>
              <a:ext uri="{FF2B5EF4-FFF2-40B4-BE49-F238E27FC236}">
                <a16:creationId xmlns:a16="http://schemas.microsoft.com/office/drawing/2014/main" id="{00310173-9844-48E6-BFA9-5669E1992D5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E1EF63-CDB3-477C-A01A-3875C0ECF9EE}" type="slidenum">
              <a:rPr lang="en-US" altLang="en-US" sz="1300" smtClean="0">
                <a:latin typeface="Arial" panose="020B0604020202020204" pitchFamily="34" charset="0"/>
              </a:rPr>
              <a:pPr>
                <a:spcBef>
                  <a:spcPct val="0"/>
                </a:spcBef>
                <a:buClrTx/>
                <a:buFontTx/>
                <a:buNone/>
              </a:pPr>
              <a:t>286</a:t>
            </a:fld>
            <a:endParaRPr lang="en-US" altLang="en-US" sz="1300">
              <a:latin typeface="Arial" panose="020B0604020202020204" pitchFamily="34" charset="0"/>
            </a:endParaRPr>
          </a:p>
        </p:txBody>
      </p:sp>
    </p:spTree>
    <p:extLst>
      <p:ext uri="{BB962C8B-B14F-4D97-AF65-F5344CB8AC3E}">
        <p14:creationId xmlns:p14="http://schemas.microsoft.com/office/powerpoint/2010/main" val="341418106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Slide Image Placeholder 1">
            <a:extLst>
              <a:ext uri="{FF2B5EF4-FFF2-40B4-BE49-F238E27FC236}">
                <a16:creationId xmlns:a16="http://schemas.microsoft.com/office/drawing/2014/main" id="{413B0D72-D02B-4522-AF1D-A7FAD697AB45}"/>
              </a:ext>
            </a:extLst>
          </p:cNvPr>
          <p:cNvSpPr>
            <a:spLocks noGrp="1" noRot="1" noChangeAspect="1" noTextEdit="1"/>
          </p:cNvSpPr>
          <p:nvPr>
            <p:ph type="sldImg"/>
          </p:nvPr>
        </p:nvSpPr>
        <p:spPr>
          <a:ln/>
        </p:spPr>
      </p:sp>
      <p:sp>
        <p:nvSpPr>
          <p:cNvPr id="759811" name="Notes Placeholder 2">
            <a:extLst>
              <a:ext uri="{FF2B5EF4-FFF2-40B4-BE49-F238E27FC236}">
                <a16:creationId xmlns:a16="http://schemas.microsoft.com/office/drawing/2014/main" id="{821A6C1F-A194-4DD8-8136-673C90E3A0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9812" name="Slide Number Placeholder 3">
            <a:extLst>
              <a:ext uri="{FF2B5EF4-FFF2-40B4-BE49-F238E27FC236}">
                <a16:creationId xmlns:a16="http://schemas.microsoft.com/office/drawing/2014/main" id="{A18AA22B-DAB8-4DD1-81D3-446D87C2E0A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BF38EE2-A37B-484C-BA67-CC06E7E2EA49}" type="slidenum">
              <a:rPr lang="en-US" altLang="en-US" sz="1300" smtClean="0">
                <a:latin typeface="Arial" panose="020B0604020202020204" pitchFamily="34" charset="0"/>
              </a:rPr>
              <a:pPr>
                <a:spcBef>
                  <a:spcPct val="0"/>
                </a:spcBef>
                <a:buClrTx/>
                <a:buFontTx/>
                <a:buNone/>
              </a:pPr>
              <a:t>287</a:t>
            </a:fld>
            <a:endParaRPr lang="en-US" altLang="en-US" sz="1300">
              <a:latin typeface="Arial" panose="020B0604020202020204" pitchFamily="34" charset="0"/>
            </a:endParaRPr>
          </a:p>
        </p:txBody>
      </p:sp>
    </p:spTree>
    <p:extLst>
      <p:ext uri="{BB962C8B-B14F-4D97-AF65-F5344CB8AC3E}">
        <p14:creationId xmlns:p14="http://schemas.microsoft.com/office/powerpoint/2010/main" val="3558358688"/>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Slide Image Placeholder 1">
            <a:extLst>
              <a:ext uri="{FF2B5EF4-FFF2-40B4-BE49-F238E27FC236}">
                <a16:creationId xmlns:a16="http://schemas.microsoft.com/office/drawing/2014/main" id="{1799AF05-7D59-4AAD-96C9-E19533D80803}"/>
              </a:ext>
            </a:extLst>
          </p:cNvPr>
          <p:cNvSpPr>
            <a:spLocks noGrp="1" noRot="1" noChangeAspect="1" noTextEdit="1"/>
          </p:cNvSpPr>
          <p:nvPr>
            <p:ph type="sldImg"/>
          </p:nvPr>
        </p:nvSpPr>
        <p:spPr>
          <a:ln/>
        </p:spPr>
      </p:sp>
      <p:sp>
        <p:nvSpPr>
          <p:cNvPr id="761859" name="Notes Placeholder 2">
            <a:extLst>
              <a:ext uri="{FF2B5EF4-FFF2-40B4-BE49-F238E27FC236}">
                <a16:creationId xmlns:a16="http://schemas.microsoft.com/office/drawing/2014/main" id="{32CBCE44-6888-4A1C-AF02-74A20C45DB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61860" name="Slide Number Placeholder 3">
            <a:extLst>
              <a:ext uri="{FF2B5EF4-FFF2-40B4-BE49-F238E27FC236}">
                <a16:creationId xmlns:a16="http://schemas.microsoft.com/office/drawing/2014/main" id="{F2D7195A-E92A-466A-AD8C-8154463F22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6311C0-9D01-4F89-80DC-D3832DF49406}" type="slidenum">
              <a:rPr lang="en-US" altLang="en-US" sz="1300" smtClean="0">
                <a:latin typeface="Arial" panose="020B0604020202020204" pitchFamily="34" charset="0"/>
              </a:rPr>
              <a:pPr>
                <a:spcBef>
                  <a:spcPct val="0"/>
                </a:spcBef>
                <a:buClrTx/>
                <a:buFontTx/>
                <a:buNone/>
              </a:pPr>
              <a:t>288</a:t>
            </a:fld>
            <a:endParaRPr lang="en-US" altLang="en-US" sz="1300">
              <a:latin typeface="Arial" panose="020B0604020202020204" pitchFamily="34" charset="0"/>
            </a:endParaRPr>
          </a:p>
        </p:txBody>
      </p:sp>
    </p:spTree>
    <p:extLst>
      <p:ext uri="{BB962C8B-B14F-4D97-AF65-F5344CB8AC3E}">
        <p14:creationId xmlns:p14="http://schemas.microsoft.com/office/powerpoint/2010/main" val="324196687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a:extLst>
              <a:ext uri="{FF2B5EF4-FFF2-40B4-BE49-F238E27FC236}">
                <a16:creationId xmlns:a16="http://schemas.microsoft.com/office/drawing/2014/main" id="{E63B850A-D67E-48F8-B103-7EE43DCC1F66}"/>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a:extLst>
              <a:ext uri="{FF2B5EF4-FFF2-40B4-BE49-F238E27FC236}">
                <a16:creationId xmlns:a16="http://schemas.microsoft.com/office/drawing/2014/main" id="{F0A60513-4B0B-46AD-B16B-D97CD1B9EC09}"/>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a:extLst>
              <a:ext uri="{FF2B5EF4-FFF2-40B4-BE49-F238E27FC236}">
                <a16:creationId xmlns:a16="http://schemas.microsoft.com/office/drawing/2014/main" id="{15166517-2B3C-40D2-99F9-CA29B7655F2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26D41BF-7FDC-416E-8415-A1AE573844F8}" type="slidenum">
              <a:rPr lang="en-US" altLang="en-US" sz="1300" smtClean="0">
                <a:latin typeface="Arial" panose="020B0604020202020204" pitchFamily="34" charset="0"/>
              </a:rPr>
              <a:pPr>
                <a:spcBef>
                  <a:spcPct val="0"/>
                </a:spcBef>
                <a:buClrTx/>
                <a:buFontTx/>
                <a:buNone/>
              </a:pPr>
              <a:t>289</a:t>
            </a:fld>
            <a:endParaRPr lang="en-US" altLang="en-US" sz="1300">
              <a:latin typeface="Arial" panose="020B0604020202020204" pitchFamily="34" charset="0"/>
            </a:endParaRPr>
          </a:p>
        </p:txBody>
      </p:sp>
      <p:sp>
        <p:nvSpPr>
          <p:cNvPr id="763909" name="Rectangle 2">
            <a:extLst>
              <a:ext uri="{FF2B5EF4-FFF2-40B4-BE49-F238E27FC236}">
                <a16:creationId xmlns:a16="http://schemas.microsoft.com/office/drawing/2014/main" id="{B15B53AB-2B1E-4A7E-9A8A-25A7DA36989F}"/>
              </a:ext>
            </a:extLst>
          </p:cNvPr>
          <p:cNvSpPr>
            <a:spLocks noGrp="1" noRot="1" noChangeAspect="1" noChangeArrowheads="1" noTextEdit="1"/>
          </p:cNvSpPr>
          <p:nvPr>
            <p:ph type="sldImg"/>
          </p:nvPr>
        </p:nvSpPr>
        <p:spPr>
          <a:solidFill>
            <a:srgbClr val="FFFFFF"/>
          </a:solidFill>
          <a:ln/>
        </p:spPr>
      </p:sp>
      <p:sp>
        <p:nvSpPr>
          <p:cNvPr id="763910" name="Rectangle 3">
            <a:extLst>
              <a:ext uri="{FF2B5EF4-FFF2-40B4-BE49-F238E27FC236}">
                <a16:creationId xmlns:a16="http://schemas.microsoft.com/office/drawing/2014/main" id="{088C5AC1-5D6E-4D74-AFB9-82A31F6F8A20}"/>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1841181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475B41A5-44A4-40CF-BFD8-9D5BF7D8F305}"/>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5955" name="Rectangle 6">
            <a:extLst>
              <a:ext uri="{FF2B5EF4-FFF2-40B4-BE49-F238E27FC236}">
                <a16:creationId xmlns:a16="http://schemas.microsoft.com/office/drawing/2014/main" id="{EEA72FF8-5770-4524-98DD-21A4EB1470FF}"/>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5956" name="Rectangle 7">
            <a:extLst>
              <a:ext uri="{FF2B5EF4-FFF2-40B4-BE49-F238E27FC236}">
                <a16:creationId xmlns:a16="http://schemas.microsoft.com/office/drawing/2014/main" id="{9FFA69A3-762D-45DE-B703-6622B6BB701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FF33C6-F67B-413A-8207-15DDC55E9DA4}" type="slidenum">
              <a:rPr lang="en-US" altLang="en-US" sz="1300" smtClean="0">
                <a:latin typeface="Arial" panose="020B0604020202020204" pitchFamily="34" charset="0"/>
              </a:rPr>
              <a:pPr>
                <a:spcBef>
                  <a:spcPct val="0"/>
                </a:spcBef>
                <a:buClrTx/>
                <a:buFontTx/>
                <a:buNone/>
              </a:pPr>
              <a:t>290</a:t>
            </a:fld>
            <a:endParaRPr lang="en-US" altLang="en-US" sz="1300">
              <a:latin typeface="Arial" panose="020B0604020202020204" pitchFamily="34" charset="0"/>
            </a:endParaRPr>
          </a:p>
        </p:txBody>
      </p:sp>
      <p:sp>
        <p:nvSpPr>
          <p:cNvPr id="765957" name="Rectangle 2">
            <a:extLst>
              <a:ext uri="{FF2B5EF4-FFF2-40B4-BE49-F238E27FC236}">
                <a16:creationId xmlns:a16="http://schemas.microsoft.com/office/drawing/2014/main" id="{C8CE992F-7E4F-4377-9E6F-A31FC4D0971F}"/>
              </a:ext>
            </a:extLst>
          </p:cNvPr>
          <p:cNvSpPr>
            <a:spLocks noGrp="1" noRot="1" noChangeAspect="1" noChangeArrowheads="1" noTextEdit="1"/>
          </p:cNvSpPr>
          <p:nvPr>
            <p:ph type="sldImg"/>
          </p:nvPr>
        </p:nvSpPr>
        <p:spPr>
          <a:solidFill>
            <a:srgbClr val="FFFFFF"/>
          </a:solidFill>
          <a:ln/>
        </p:spPr>
      </p:sp>
      <p:sp>
        <p:nvSpPr>
          <p:cNvPr id="765958" name="Rectangle 3">
            <a:extLst>
              <a:ext uri="{FF2B5EF4-FFF2-40B4-BE49-F238E27FC236}">
                <a16:creationId xmlns:a16="http://schemas.microsoft.com/office/drawing/2014/main" id="{47E54C29-E5CE-4384-A935-6ADDA0AE89E6}"/>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4937369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3A062456-09FB-49D3-8A40-FD214A42358C}"/>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8003" name="Rectangle 6">
            <a:extLst>
              <a:ext uri="{FF2B5EF4-FFF2-40B4-BE49-F238E27FC236}">
                <a16:creationId xmlns:a16="http://schemas.microsoft.com/office/drawing/2014/main" id="{DDB5DE31-79CE-4AB5-BAC7-84BA3237A56A}"/>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8004" name="Rectangle 7">
            <a:extLst>
              <a:ext uri="{FF2B5EF4-FFF2-40B4-BE49-F238E27FC236}">
                <a16:creationId xmlns:a16="http://schemas.microsoft.com/office/drawing/2014/main" id="{27718179-0670-4F8D-9148-2195B1A6AA7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4960D1-BAFE-45FE-92F4-CE489F2EC904}" type="slidenum">
              <a:rPr lang="en-US" altLang="en-US" sz="1300" smtClean="0">
                <a:latin typeface="Arial" panose="020B0604020202020204" pitchFamily="34" charset="0"/>
              </a:rPr>
              <a:pPr>
                <a:spcBef>
                  <a:spcPct val="0"/>
                </a:spcBef>
                <a:buClrTx/>
                <a:buFontTx/>
                <a:buNone/>
              </a:pPr>
              <a:t>291</a:t>
            </a:fld>
            <a:endParaRPr lang="en-US" altLang="en-US" sz="1300">
              <a:latin typeface="Arial" panose="020B0604020202020204" pitchFamily="34" charset="0"/>
            </a:endParaRPr>
          </a:p>
        </p:txBody>
      </p:sp>
      <p:sp>
        <p:nvSpPr>
          <p:cNvPr id="768005" name="Rectangle 2">
            <a:extLst>
              <a:ext uri="{FF2B5EF4-FFF2-40B4-BE49-F238E27FC236}">
                <a16:creationId xmlns:a16="http://schemas.microsoft.com/office/drawing/2014/main" id="{37087641-E5DE-41FD-A074-AFDA5ABB4EE8}"/>
              </a:ext>
            </a:extLst>
          </p:cNvPr>
          <p:cNvSpPr>
            <a:spLocks noGrp="1" noRot="1" noChangeAspect="1" noChangeArrowheads="1" noTextEdit="1"/>
          </p:cNvSpPr>
          <p:nvPr>
            <p:ph type="sldImg"/>
          </p:nvPr>
        </p:nvSpPr>
        <p:spPr>
          <a:solidFill>
            <a:srgbClr val="FFFFFF"/>
          </a:solidFill>
          <a:ln/>
        </p:spPr>
      </p:sp>
      <p:sp>
        <p:nvSpPr>
          <p:cNvPr id="768006" name="Rectangle 3">
            <a:extLst>
              <a:ext uri="{FF2B5EF4-FFF2-40B4-BE49-F238E27FC236}">
                <a16:creationId xmlns:a16="http://schemas.microsoft.com/office/drawing/2014/main" id="{815849AB-CCAB-4D9E-95D8-AC4AB24AB296}"/>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44279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id="{D7CFA7CB-8196-4D27-ADDA-30ACA934CA34}"/>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7587" name="Rectangle 2">
            <a:extLst>
              <a:ext uri="{FF2B5EF4-FFF2-40B4-BE49-F238E27FC236}">
                <a16:creationId xmlns:a16="http://schemas.microsoft.com/office/drawing/2014/main" id="{71D0F7D2-D836-457B-97DD-908DD2B2BA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a:extLst>
              <a:ext uri="{FF2B5EF4-FFF2-40B4-BE49-F238E27FC236}">
                <a16:creationId xmlns:a16="http://schemas.microsoft.com/office/drawing/2014/main" id="{84BCEC64-F334-403F-A7E4-5E5B25E2A8F5}"/>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0051" name="Rectangle 6">
            <a:extLst>
              <a:ext uri="{FF2B5EF4-FFF2-40B4-BE49-F238E27FC236}">
                <a16:creationId xmlns:a16="http://schemas.microsoft.com/office/drawing/2014/main" id="{CF65691E-DF3C-4369-9FBA-A6EC61780D68}"/>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0052" name="Rectangle 7">
            <a:extLst>
              <a:ext uri="{FF2B5EF4-FFF2-40B4-BE49-F238E27FC236}">
                <a16:creationId xmlns:a16="http://schemas.microsoft.com/office/drawing/2014/main" id="{81F5D846-D348-45DA-851E-1A3E923B32D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604319-19E0-4CBC-BEB1-61A651E2F6E5}" type="slidenum">
              <a:rPr lang="en-US" altLang="en-US" sz="1300" smtClean="0">
                <a:latin typeface="Arial" panose="020B0604020202020204" pitchFamily="34" charset="0"/>
              </a:rPr>
              <a:pPr>
                <a:spcBef>
                  <a:spcPct val="0"/>
                </a:spcBef>
                <a:buClrTx/>
                <a:buFontTx/>
                <a:buNone/>
              </a:pPr>
              <a:t>292</a:t>
            </a:fld>
            <a:endParaRPr lang="en-US" altLang="en-US" sz="1300">
              <a:latin typeface="Arial" panose="020B0604020202020204" pitchFamily="34" charset="0"/>
            </a:endParaRPr>
          </a:p>
        </p:txBody>
      </p:sp>
      <p:sp>
        <p:nvSpPr>
          <p:cNvPr id="770053" name="Rectangle 2">
            <a:extLst>
              <a:ext uri="{FF2B5EF4-FFF2-40B4-BE49-F238E27FC236}">
                <a16:creationId xmlns:a16="http://schemas.microsoft.com/office/drawing/2014/main" id="{1BDD8CBD-B320-4F0C-97EE-E26F1D875BB3}"/>
              </a:ext>
            </a:extLst>
          </p:cNvPr>
          <p:cNvSpPr>
            <a:spLocks noGrp="1" noRot="1" noChangeAspect="1" noChangeArrowheads="1" noTextEdit="1"/>
          </p:cNvSpPr>
          <p:nvPr>
            <p:ph type="sldImg"/>
          </p:nvPr>
        </p:nvSpPr>
        <p:spPr>
          <a:solidFill>
            <a:srgbClr val="FFFFFF"/>
          </a:solidFill>
          <a:ln/>
        </p:spPr>
      </p:sp>
      <p:sp>
        <p:nvSpPr>
          <p:cNvPr id="770054" name="Rectangle 3">
            <a:extLst>
              <a:ext uri="{FF2B5EF4-FFF2-40B4-BE49-F238E27FC236}">
                <a16:creationId xmlns:a16="http://schemas.microsoft.com/office/drawing/2014/main" id="{44CC37E8-5391-470E-AC51-A6C9AC219D8E}"/>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977961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a:extLst>
              <a:ext uri="{FF2B5EF4-FFF2-40B4-BE49-F238E27FC236}">
                <a16:creationId xmlns:a16="http://schemas.microsoft.com/office/drawing/2014/main" id="{7DFF2117-A5A4-4DC6-8BAA-9764B4021C51}"/>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2099" name="Rectangle 6">
            <a:extLst>
              <a:ext uri="{FF2B5EF4-FFF2-40B4-BE49-F238E27FC236}">
                <a16:creationId xmlns:a16="http://schemas.microsoft.com/office/drawing/2014/main" id="{D5920E54-3B47-4205-AE5F-2CFBB11DD7ED}"/>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2100" name="Rectangle 7">
            <a:extLst>
              <a:ext uri="{FF2B5EF4-FFF2-40B4-BE49-F238E27FC236}">
                <a16:creationId xmlns:a16="http://schemas.microsoft.com/office/drawing/2014/main" id="{F342B47C-2DF6-46D1-A285-1D6CBA4CC4C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BB5D436-5260-4309-9F60-74103F9A5101}" type="slidenum">
              <a:rPr lang="en-US" altLang="en-US" sz="1300" smtClean="0">
                <a:latin typeface="Arial" panose="020B0604020202020204" pitchFamily="34" charset="0"/>
              </a:rPr>
              <a:pPr>
                <a:spcBef>
                  <a:spcPct val="0"/>
                </a:spcBef>
                <a:buClrTx/>
                <a:buFontTx/>
                <a:buNone/>
              </a:pPr>
              <a:t>293</a:t>
            </a:fld>
            <a:endParaRPr lang="en-US" altLang="en-US" sz="1300">
              <a:latin typeface="Arial" panose="020B0604020202020204" pitchFamily="34" charset="0"/>
            </a:endParaRPr>
          </a:p>
        </p:txBody>
      </p:sp>
      <p:sp>
        <p:nvSpPr>
          <p:cNvPr id="772101" name="Rectangle 2">
            <a:extLst>
              <a:ext uri="{FF2B5EF4-FFF2-40B4-BE49-F238E27FC236}">
                <a16:creationId xmlns:a16="http://schemas.microsoft.com/office/drawing/2014/main" id="{24DB8EDD-1C8F-4A4E-857B-04C14BD395E0}"/>
              </a:ext>
            </a:extLst>
          </p:cNvPr>
          <p:cNvSpPr>
            <a:spLocks noGrp="1" noRot="1" noChangeAspect="1" noChangeArrowheads="1" noTextEdit="1"/>
          </p:cNvSpPr>
          <p:nvPr>
            <p:ph type="sldImg"/>
          </p:nvPr>
        </p:nvSpPr>
        <p:spPr>
          <a:solidFill>
            <a:srgbClr val="FFFFFF"/>
          </a:solidFill>
          <a:ln/>
        </p:spPr>
      </p:sp>
      <p:sp>
        <p:nvSpPr>
          <p:cNvPr id="772102" name="Rectangle 3">
            <a:extLst>
              <a:ext uri="{FF2B5EF4-FFF2-40B4-BE49-F238E27FC236}">
                <a16:creationId xmlns:a16="http://schemas.microsoft.com/office/drawing/2014/main" id="{190EFDFA-4C96-4F6C-8E58-C1489867B6AB}"/>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9201834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a:extLst>
              <a:ext uri="{FF2B5EF4-FFF2-40B4-BE49-F238E27FC236}">
                <a16:creationId xmlns:a16="http://schemas.microsoft.com/office/drawing/2014/main" id="{F434DF01-00A0-4F31-AA96-A07C87492337}"/>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4147" name="Rectangle 6">
            <a:extLst>
              <a:ext uri="{FF2B5EF4-FFF2-40B4-BE49-F238E27FC236}">
                <a16:creationId xmlns:a16="http://schemas.microsoft.com/office/drawing/2014/main" id="{001DF2C0-46EA-4A1B-9AF4-57CB07A5BA8B}"/>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4148" name="Rectangle 7">
            <a:extLst>
              <a:ext uri="{FF2B5EF4-FFF2-40B4-BE49-F238E27FC236}">
                <a16:creationId xmlns:a16="http://schemas.microsoft.com/office/drawing/2014/main" id="{32F84621-127B-4376-B872-2B05ADB7F48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D969B31-2440-4C24-8A74-E82C691BF982}" type="slidenum">
              <a:rPr lang="en-US" altLang="en-US" sz="1300" smtClean="0">
                <a:latin typeface="Arial" panose="020B0604020202020204" pitchFamily="34" charset="0"/>
              </a:rPr>
              <a:pPr>
                <a:spcBef>
                  <a:spcPct val="0"/>
                </a:spcBef>
                <a:buClrTx/>
                <a:buFontTx/>
                <a:buNone/>
              </a:pPr>
              <a:t>294</a:t>
            </a:fld>
            <a:endParaRPr lang="en-US" altLang="en-US" sz="1300">
              <a:latin typeface="Arial" panose="020B0604020202020204" pitchFamily="34" charset="0"/>
            </a:endParaRPr>
          </a:p>
        </p:txBody>
      </p:sp>
      <p:sp>
        <p:nvSpPr>
          <p:cNvPr id="774149" name="Rectangle 2">
            <a:extLst>
              <a:ext uri="{FF2B5EF4-FFF2-40B4-BE49-F238E27FC236}">
                <a16:creationId xmlns:a16="http://schemas.microsoft.com/office/drawing/2014/main" id="{11D80A25-B0AA-4F50-B8CF-310FCAA2B45A}"/>
              </a:ext>
            </a:extLst>
          </p:cNvPr>
          <p:cNvSpPr>
            <a:spLocks noGrp="1" noRot="1" noChangeAspect="1" noChangeArrowheads="1" noTextEdit="1"/>
          </p:cNvSpPr>
          <p:nvPr>
            <p:ph type="sldImg"/>
          </p:nvPr>
        </p:nvSpPr>
        <p:spPr>
          <a:solidFill>
            <a:srgbClr val="FFFFFF"/>
          </a:solidFill>
          <a:ln/>
        </p:spPr>
      </p:sp>
      <p:sp>
        <p:nvSpPr>
          <p:cNvPr id="774150" name="Rectangle 3">
            <a:extLst>
              <a:ext uri="{FF2B5EF4-FFF2-40B4-BE49-F238E27FC236}">
                <a16:creationId xmlns:a16="http://schemas.microsoft.com/office/drawing/2014/main" id="{E9974860-4A99-4710-829B-E7A17CBF5B0D}"/>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4217094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a:extLst>
              <a:ext uri="{FF2B5EF4-FFF2-40B4-BE49-F238E27FC236}">
                <a16:creationId xmlns:a16="http://schemas.microsoft.com/office/drawing/2014/main" id="{F01F394B-6516-499B-B4F2-87FB3D3F5EA4}"/>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6195" name="Rectangle 6">
            <a:extLst>
              <a:ext uri="{FF2B5EF4-FFF2-40B4-BE49-F238E27FC236}">
                <a16:creationId xmlns:a16="http://schemas.microsoft.com/office/drawing/2014/main" id="{D8C7C90D-1404-461B-9277-24B87231E920}"/>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6196" name="Rectangle 7">
            <a:extLst>
              <a:ext uri="{FF2B5EF4-FFF2-40B4-BE49-F238E27FC236}">
                <a16:creationId xmlns:a16="http://schemas.microsoft.com/office/drawing/2014/main" id="{F39D3C8E-FB60-4969-B692-1FABFD236F2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2DB6A8B-2DD2-4B65-8E64-298598410874}" type="slidenum">
              <a:rPr lang="en-US" altLang="en-US" sz="1300" smtClean="0">
                <a:latin typeface="Arial" panose="020B0604020202020204" pitchFamily="34" charset="0"/>
              </a:rPr>
              <a:pPr>
                <a:spcBef>
                  <a:spcPct val="0"/>
                </a:spcBef>
                <a:buClrTx/>
                <a:buFontTx/>
                <a:buNone/>
              </a:pPr>
              <a:t>295</a:t>
            </a:fld>
            <a:endParaRPr lang="en-US" altLang="en-US" sz="1300">
              <a:latin typeface="Arial" panose="020B0604020202020204" pitchFamily="34" charset="0"/>
            </a:endParaRPr>
          </a:p>
        </p:txBody>
      </p:sp>
      <p:sp>
        <p:nvSpPr>
          <p:cNvPr id="776197" name="Rectangle 2">
            <a:extLst>
              <a:ext uri="{FF2B5EF4-FFF2-40B4-BE49-F238E27FC236}">
                <a16:creationId xmlns:a16="http://schemas.microsoft.com/office/drawing/2014/main" id="{92DA37E3-1440-41FA-8CAB-B95B3A411161}"/>
              </a:ext>
            </a:extLst>
          </p:cNvPr>
          <p:cNvSpPr>
            <a:spLocks noGrp="1" noRot="1" noChangeAspect="1" noChangeArrowheads="1" noTextEdit="1"/>
          </p:cNvSpPr>
          <p:nvPr>
            <p:ph type="sldImg"/>
          </p:nvPr>
        </p:nvSpPr>
        <p:spPr>
          <a:solidFill>
            <a:srgbClr val="FFFFFF"/>
          </a:solidFill>
          <a:ln/>
        </p:spPr>
      </p:sp>
      <p:sp>
        <p:nvSpPr>
          <p:cNvPr id="776198" name="Rectangle 3">
            <a:extLst>
              <a:ext uri="{FF2B5EF4-FFF2-40B4-BE49-F238E27FC236}">
                <a16:creationId xmlns:a16="http://schemas.microsoft.com/office/drawing/2014/main" id="{0B03B0A7-2C7A-4F08-84C8-262EA549E67D}"/>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728489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Slide Image Placeholder 1">
            <a:extLst>
              <a:ext uri="{FF2B5EF4-FFF2-40B4-BE49-F238E27FC236}">
                <a16:creationId xmlns:a16="http://schemas.microsoft.com/office/drawing/2014/main" id="{1480F56A-A086-445E-8CC3-AE7AF778D9AA}"/>
              </a:ext>
            </a:extLst>
          </p:cNvPr>
          <p:cNvSpPr>
            <a:spLocks noGrp="1" noRot="1" noChangeAspect="1" noTextEdit="1"/>
          </p:cNvSpPr>
          <p:nvPr>
            <p:ph type="sldImg"/>
          </p:nvPr>
        </p:nvSpPr>
        <p:spPr>
          <a:ln/>
        </p:spPr>
      </p:sp>
      <p:sp>
        <p:nvSpPr>
          <p:cNvPr id="778243" name="Notes Placeholder 2">
            <a:extLst>
              <a:ext uri="{FF2B5EF4-FFF2-40B4-BE49-F238E27FC236}">
                <a16:creationId xmlns:a16="http://schemas.microsoft.com/office/drawing/2014/main" id="{04C0AEE3-6EC2-4D15-8FB3-304A6E3173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44" name="Slide Number Placeholder 3">
            <a:extLst>
              <a:ext uri="{FF2B5EF4-FFF2-40B4-BE49-F238E27FC236}">
                <a16:creationId xmlns:a16="http://schemas.microsoft.com/office/drawing/2014/main" id="{95FC4DFF-1042-4C95-8B1D-AFFDF728788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E700A0-BD12-4F39-B9F5-D8E801573F4E}" type="slidenum">
              <a:rPr lang="en-US" altLang="en-US" sz="1300" smtClean="0">
                <a:latin typeface="Arial" panose="020B0604020202020204" pitchFamily="34" charset="0"/>
              </a:rPr>
              <a:pPr>
                <a:spcBef>
                  <a:spcPct val="0"/>
                </a:spcBef>
                <a:buClrTx/>
                <a:buFontTx/>
                <a:buNone/>
              </a:pPr>
              <a:t>296</a:t>
            </a:fld>
            <a:endParaRPr lang="en-US" altLang="en-US" sz="1300">
              <a:latin typeface="Arial" panose="020B0604020202020204" pitchFamily="34" charset="0"/>
            </a:endParaRPr>
          </a:p>
        </p:txBody>
      </p:sp>
    </p:spTree>
    <p:extLst>
      <p:ext uri="{BB962C8B-B14F-4D97-AF65-F5344CB8AC3E}">
        <p14:creationId xmlns:p14="http://schemas.microsoft.com/office/powerpoint/2010/main" val="79694619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Slide Image Placeholder 1">
            <a:extLst>
              <a:ext uri="{FF2B5EF4-FFF2-40B4-BE49-F238E27FC236}">
                <a16:creationId xmlns:a16="http://schemas.microsoft.com/office/drawing/2014/main" id="{DFE71E0A-77F2-4991-B518-53C9EFC108CC}"/>
              </a:ext>
            </a:extLst>
          </p:cNvPr>
          <p:cNvSpPr>
            <a:spLocks noGrp="1" noRot="1" noChangeAspect="1" noTextEdit="1"/>
          </p:cNvSpPr>
          <p:nvPr>
            <p:ph type="sldImg"/>
          </p:nvPr>
        </p:nvSpPr>
        <p:spPr>
          <a:ln/>
        </p:spPr>
      </p:sp>
      <p:sp>
        <p:nvSpPr>
          <p:cNvPr id="780291" name="Notes Placeholder 2">
            <a:extLst>
              <a:ext uri="{FF2B5EF4-FFF2-40B4-BE49-F238E27FC236}">
                <a16:creationId xmlns:a16="http://schemas.microsoft.com/office/drawing/2014/main" id="{14F31BBF-FE76-4CD8-8B41-81BAA26D13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0292" name="Slide Number Placeholder 3">
            <a:extLst>
              <a:ext uri="{FF2B5EF4-FFF2-40B4-BE49-F238E27FC236}">
                <a16:creationId xmlns:a16="http://schemas.microsoft.com/office/drawing/2014/main" id="{DC8A9CA1-7944-4C90-B719-1C729A9E7F8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369E95-8282-4237-BCE3-C6AF42EAA141}" type="slidenum">
              <a:rPr lang="en-US" altLang="en-US" sz="1300" smtClean="0">
                <a:latin typeface="Arial" panose="020B0604020202020204" pitchFamily="34" charset="0"/>
              </a:rPr>
              <a:pPr>
                <a:spcBef>
                  <a:spcPct val="0"/>
                </a:spcBef>
                <a:buClrTx/>
                <a:buFontTx/>
                <a:buNone/>
              </a:pPr>
              <a:t>297</a:t>
            </a:fld>
            <a:endParaRPr lang="en-US" altLang="en-US" sz="1300">
              <a:latin typeface="Arial" panose="020B0604020202020204" pitchFamily="34" charset="0"/>
            </a:endParaRPr>
          </a:p>
        </p:txBody>
      </p:sp>
    </p:spTree>
    <p:extLst>
      <p:ext uri="{BB962C8B-B14F-4D97-AF65-F5344CB8AC3E}">
        <p14:creationId xmlns:p14="http://schemas.microsoft.com/office/powerpoint/2010/main" val="58818630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a:extLst>
              <a:ext uri="{FF2B5EF4-FFF2-40B4-BE49-F238E27FC236}">
                <a16:creationId xmlns:a16="http://schemas.microsoft.com/office/drawing/2014/main" id="{15A916D5-E9B4-4B05-B6B7-9C8C37C1CCF7}"/>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2339" name="Rectangle 6">
            <a:extLst>
              <a:ext uri="{FF2B5EF4-FFF2-40B4-BE49-F238E27FC236}">
                <a16:creationId xmlns:a16="http://schemas.microsoft.com/office/drawing/2014/main" id="{D0548EDC-F832-4376-B8DB-5538402C508A}"/>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2340" name="Rectangle 7">
            <a:extLst>
              <a:ext uri="{FF2B5EF4-FFF2-40B4-BE49-F238E27FC236}">
                <a16:creationId xmlns:a16="http://schemas.microsoft.com/office/drawing/2014/main" id="{D4D28E33-2CAA-415A-84FD-3F778AA9D69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3D0D77D-E492-4E21-A443-C1A01E55BCE8}" type="slidenum">
              <a:rPr lang="en-US" altLang="en-US" sz="1300" smtClean="0">
                <a:latin typeface="Arial" panose="020B0604020202020204" pitchFamily="34" charset="0"/>
              </a:rPr>
              <a:pPr>
                <a:spcBef>
                  <a:spcPct val="0"/>
                </a:spcBef>
                <a:buClrTx/>
                <a:buFontTx/>
                <a:buNone/>
              </a:pPr>
              <a:t>298</a:t>
            </a:fld>
            <a:endParaRPr lang="en-US" altLang="en-US" sz="1300">
              <a:latin typeface="Arial" panose="020B0604020202020204" pitchFamily="34" charset="0"/>
            </a:endParaRPr>
          </a:p>
        </p:txBody>
      </p:sp>
      <p:sp>
        <p:nvSpPr>
          <p:cNvPr id="782341" name="Rectangle 2">
            <a:extLst>
              <a:ext uri="{FF2B5EF4-FFF2-40B4-BE49-F238E27FC236}">
                <a16:creationId xmlns:a16="http://schemas.microsoft.com/office/drawing/2014/main" id="{C57F4F5D-9A01-44BA-8BF1-480B48EE2111}"/>
              </a:ext>
            </a:extLst>
          </p:cNvPr>
          <p:cNvSpPr>
            <a:spLocks noGrp="1" noRot="1" noChangeAspect="1" noChangeArrowheads="1" noTextEdit="1"/>
          </p:cNvSpPr>
          <p:nvPr>
            <p:ph type="sldImg"/>
          </p:nvPr>
        </p:nvSpPr>
        <p:spPr>
          <a:solidFill>
            <a:srgbClr val="FFFFFF"/>
          </a:solidFill>
          <a:ln/>
        </p:spPr>
      </p:sp>
      <p:sp>
        <p:nvSpPr>
          <p:cNvPr id="782342" name="Rectangle 3">
            <a:extLst>
              <a:ext uri="{FF2B5EF4-FFF2-40B4-BE49-F238E27FC236}">
                <a16:creationId xmlns:a16="http://schemas.microsoft.com/office/drawing/2014/main" id="{CB972469-60B8-4C61-ACA2-F3AB3F1BFFB2}"/>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8278611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Slide Image Placeholder 1">
            <a:extLst>
              <a:ext uri="{FF2B5EF4-FFF2-40B4-BE49-F238E27FC236}">
                <a16:creationId xmlns:a16="http://schemas.microsoft.com/office/drawing/2014/main" id="{C6961CAA-6645-4222-87CD-30804A7D1E7F}"/>
              </a:ext>
            </a:extLst>
          </p:cNvPr>
          <p:cNvSpPr>
            <a:spLocks noGrp="1" noRot="1" noChangeAspect="1" noTextEdit="1"/>
          </p:cNvSpPr>
          <p:nvPr>
            <p:ph type="sldImg"/>
          </p:nvPr>
        </p:nvSpPr>
        <p:spPr>
          <a:ln/>
        </p:spPr>
      </p:sp>
      <p:sp>
        <p:nvSpPr>
          <p:cNvPr id="784387" name="Notes Placeholder 2">
            <a:extLst>
              <a:ext uri="{FF2B5EF4-FFF2-40B4-BE49-F238E27FC236}">
                <a16:creationId xmlns:a16="http://schemas.microsoft.com/office/drawing/2014/main" id="{215CA249-89CF-41D0-ACEE-D8173D5B985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4388" name="Slide Number Placeholder 3">
            <a:extLst>
              <a:ext uri="{FF2B5EF4-FFF2-40B4-BE49-F238E27FC236}">
                <a16:creationId xmlns:a16="http://schemas.microsoft.com/office/drawing/2014/main" id="{296847D6-8CBD-4E6D-B90D-72CB900E6D2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921095-3190-4867-85FA-D77BFB5FD610}" type="slidenum">
              <a:rPr lang="en-US" altLang="en-US" sz="1300" smtClean="0">
                <a:latin typeface="Arial" panose="020B0604020202020204" pitchFamily="34" charset="0"/>
              </a:rPr>
              <a:pPr>
                <a:spcBef>
                  <a:spcPct val="0"/>
                </a:spcBef>
                <a:buClrTx/>
                <a:buFontTx/>
                <a:buNone/>
              </a:pPr>
              <a:t>299</a:t>
            </a:fld>
            <a:endParaRPr lang="en-US" altLang="en-US" sz="1300">
              <a:latin typeface="Arial" panose="020B0604020202020204" pitchFamily="34" charset="0"/>
            </a:endParaRPr>
          </a:p>
        </p:txBody>
      </p:sp>
    </p:spTree>
    <p:extLst>
      <p:ext uri="{BB962C8B-B14F-4D97-AF65-F5344CB8AC3E}">
        <p14:creationId xmlns:p14="http://schemas.microsoft.com/office/powerpoint/2010/main" val="298561854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a:extLst>
              <a:ext uri="{FF2B5EF4-FFF2-40B4-BE49-F238E27FC236}">
                <a16:creationId xmlns:a16="http://schemas.microsoft.com/office/drawing/2014/main" id="{4981B3BA-341B-4593-A214-2DF11182B51D}"/>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6435" name="Rectangle 6">
            <a:extLst>
              <a:ext uri="{FF2B5EF4-FFF2-40B4-BE49-F238E27FC236}">
                <a16:creationId xmlns:a16="http://schemas.microsoft.com/office/drawing/2014/main" id="{3639162B-7F44-48F5-BC27-D3FEB32DD4F1}"/>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6436" name="Rectangle 7">
            <a:extLst>
              <a:ext uri="{FF2B5EF4-FFF2-40B4-BE49-F238E27FC236}">
                <a16:creationId xmlns:a16="http://schemas.microsoft.com/office/drawing/2014/main" id="{844809D9-358E-4FFF-98F0-2E12E4AF1FF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F8D565-3334-477E-853B-36BBCB14544D}" type="slidenum">
              <a:rPr lang="en-US" altLang="en-US" sz="1300" smtClean="0">
                <a:latin typeface="Arial" panose="020B0604020202020204" pitchFamily="34" charset="0"/>
              </a:rPr>
              <a:pPr>
                <a:spcBef>
                  <a:spcPct val="0"/>
                </a:spcBef>
                <a:buClrTx/>
                <a:buFontTx/>
                <a:buNone/>
              </a:pPr>
              <a:t>300</a:t>
            </a:fld>
            <a:endParaRPr lang="en-US" altLang="en-US" sz="1300">
              <a:latin typeface="Arial" panose="020B0604020202020204" pitchFamily="34" charset="0"/>
            </a:endParaRPr>
          </a:p>
        </p:txBody>
      </p:sp>
      <p:sp>
        <p:nvSpPr>
          <p:cNvPr id="786437" name="Rectangle 2">
            <a:extLst>
              <a:ext uri="{FF2B5EF4-FFF2-40B4-BE49-F238E27FC236}">
                <a16:creationId xmlns:a16="http://schemas.microsoft.com/office/drawing/2014/main" id="{CD461ECF-E65C-4E94-9421-BE47DA2B3E10}"/>
              </a:ext>
            </a:extLst>
          </p:cNvPr>
          <p:cNvSpPr>
            <a:spLocks noGrp="1" noRot="1" noChangeAspect="1" noChangeArrowheads="1" noTextEdit="1"/>
          </p:cNvSpPr>
          <p:nvPr>
            <p:ph type="sldImg"/>
          </p:nvPr>
        </p:nvSpPr>
        <p:spPr>
          <a:solidFill>
            <a:srgbClr val="FFFFFF"/>
          </a:solidFill>
          <a:ln/>
        </p:spPr>
      </p:sp>
      <p:sp>
        <p:nvSpPr>
          <p:cNvPr id="786438" name="Rectangle 3">
            <a:extLst>
              <a:ext uri="{FF2B5EF4-FFF2-40B4-BE49-F238E27FC236}">
                <a16:creationId xmlns:a16="http://schemas.microsoft.com/office/drawing/2014/main" id="{3D4E01BD-60B2-4BBB-BD17-ADE38006711C}"/>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3013601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a:extLst>
              <a:ext uri="{FF2B5EF4-FFF2-40B4-BE49-F238E27FC236}">
                <a16:creationId xmlns:a16="http://schemas.microsoft.com/office/drawing/2014/main" id="{DE3B0B23-AA00-4A8C-9F2C-216BDE26AC4A}"/>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8483" name="Rectangle 6">
            <a:extLst>
              <a:ext uri="{FF2B5EF4-FFF2-40B4-BE49-F238E27FC236}">
                <a16:creationId xmlns:a16="http://schemas.microsoft.com/office/drawing/2014/main" id="{9C74A558-B27C-42AA-94CD-B90C24986C32}"/>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8484" name="Rectangle 7">
            <a:extLst>
              <a:ext uri="{FF2B5EF4-FFF2-40B4-BE49-F238E27FC236}">
                <a16:creationId xmlns:a16="http://schemas.microsoft.com/office/drawing/2014/main" id="{402BCE5E-B355-45CB-A735-1FF9F40D4D2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6AB9447-4833-4016-91A1-62BB3CA68C58}" type="slidenum">
              <a:rPr lang="en-US" altLang="en-US" sz="1300" smtClean="0">
                <a:latin typeface="Arial" panose="020B0604020202020204" pitchFamily="34" charset="0"/>
              </a:rPr>
              <a:pPr>
                <a:spcBef>
                  <a:spcPct val="0"/>
                </a:spcBef>
                <a:buClrTx/>
                <a:buFontTx/>
                <a:buNone/>
              </a:pPr>
              <a:t>301</a:t>
            </a:fld>
            <a:endParaRPr lang="en-US" altLang="en-US" sz="1300">
              <a:latin typeface="Arial" panose="020B0604020202020204" pitchFamily="34" charset="0"/>
            </a:endParaRPr>
          </a:p>
        </p:txBody>
      </p:sp>
      <p:sp>
        <p:nvSpPr>
          <p:cNvPr id="788485" name="Rectangle 2">
            <a:extLst>
              <a:ext uri="{FF2B5EF4-FFF2-40B4-BE49-F238E27FC236}">
                <a16:creationId xmlns:a16="http://schemas.microsoft.com/office/drawing/2014/main" id="{0A293177-4CD4-4306-80AA-5AEE83E1B725}"/>
              </a:ext>
            </a:extLst>
          </p:cNvPr>
          <p:cNvSpPr>
            <a:spLocks noGrp="1" noRot="1" noChangeAspect="1" noChangeArrowheads="1" noTextEdit="1"/>
          </p:cNvSpPr>
          <p:nvPr>
            <p:ph type="sldImg"/>
          </p:nvPr>
        </p:nvSpPr>
        <p:spPr>
          <a:solidFill>
            <a:srgbClr val="FFFFFF"/>
          </a:solidFill>
          <a:ln/>
        </p:spPr>
      </p:sp>
      <p:sp>
        <p:nvSpPr>
          <p:cNvPr id="788486" name="Rectangle 3">
            <a:extLst>
              <a:ext uri="{FF2B5EF4-FFF2-40B4-BE49-F238E27FC236}">
                <a16:creationId xmlns:a16="http://schemas.microsoft.com/office/drawing/2014/main" id="{D11A7BEC-3408-4721-BA5E-7D443F53DDA5}"/>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1212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5575F66D-1915-479E-8600-E7D4204208E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91734-45FD-440E-958C-1127299EA2A9}" type="slidenum">
              <a:rPr lang="en-US" altLang="en-US" sz="1300" smtClean="0"/>
              <a:pPr>
                <a:spcBef>
                  <a:spcPct val="0"/>
                </a:spcBef>
                <a:buClrTx/>
                <a:buFontTx/>
                <a:buNone/>
              </a:pPr>
              <a:t>3</a:t>
            </a:fld>
            <a:endParaRPr lang="en-US" altLang="en-US" sz="1300"/>
          </a:p>
        </p:txBody>
      </p:sp>
      <p:sp>
        <p:nvSpPr>
          <p:cNvPr id="12291" name="Text Box 1">
            <a:extLst>
              <a:ext uri="{FF2B5EF4-FFF2-40B4-BE49-F238E27FC236}">
                <a16:creationId xmlns:a16="http://schemas.microsoft.com/office/drawing/2014/main" id="{F7C1999A-6C8D-4F05-84A4-3CDF0C2C8F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a:extLst>
              <a:ext uri="{FF2B5EF4-FFF2-40B4-BE49-F238E27FC236}">
                <a16:creationId xmlns:a16="http://schemas.microsoft.com/office/drawing/2014/main" id="{6FF55B3D-FFB5-4DFB-B1D8-2321862090F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a:extLst>
              <a:ext uri="{FF2B5EF4-FFF2-40B4-BE49-F238E27FC236}">
                <a16:creationId xmlns:a16="http://schemas.microsoft.com/office/drawing/2014/main" id="{B2B35852-F5E0-4281-86BE-93592E89CFF2}"/>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a:extLst>
              <a:ext uri="{FF2B5EF4-FFF2-40B4-BE49-F238E27FC236}">
                <a16:creationId xmlns:a16="http://schemas.microsoft.com/office/drawing/2014/main" id="{512FB854-BDA0-4DE8-8FDC-3004BABD4AD2}"/>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CDBF7D6-895F-4BFA-BC03-742E20F327CA}"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a:extLst>
              <a:ext uri="{FF2B5EF4-FFF2-40B4-BE49-F238E27FC236}">
                <a16:creationId xmlns:a16="http://schemas.microsoft.com/office/drawing/2014/main" id="{2A6B348B-348B-4F23-A01D-62BE53CEF5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96" name="Rectangle 6">
            <a:extLst>
              <a:ext uri="{FF2B5EF4-FFF2-40B4-BE49-F238E27FC236}">
                <a16:creationId xmlns:a16="http://schemas.microsoft.com/office/drawing/2014/main" id="{D5A5BB1C-F2BE-46CB-A7D0-7599677159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id="{391EE69D-7DC6-4A1F-A5E8-2B931683300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9635" name="Rectangle 2">
            <a:extLst>
              <a:ext uri="{FF2B5EF4-FFF2-40B4-BE49-F238E27FC236}">
                <a16:creationId xmlns:a16="http://schemas.microsoft.com/office/drawing/2014/main" id="{2AD70BEF-EE15-4061-8C4D-E4A06C1C3B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a:extLst>
              <a:ext uri="{FF2B5EF4-FFF2-40B4-BE49-F238E27FC236}">
                <a16:creationId xmlns:a16="http://schemas.microsoft.com/office/drawing/2014/main" id="{694110AB-09F8-417D-8021-75EF52BA3138}"/>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0531" name="Rectangle 6">
            <a:extLst>
              <a:ext uri="{FF2B5EF4-FFF2-40B4-BE49-F238E27FC236}">
                <a16:creationId xmlns:a16="http://schemas.microsoft.com/office/drawing/2014/main" id="{8494D5D0-586D-401C-A182-6BD1F11B964C}"/>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0532" name="Rectangle 7">
            <a:extLst>
              <a:ext uri="{FF2B5EF4-FFF2-40B4-BE49-F238E27FC236}">
                <a16:creationId xmlns:a16="http://schemas.microsoft.com/office/drawing/2014/main" id="{452F4AD5-0419-43DF-96E0-5E4CB13D260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2E8FA50-708D-4182-B93B-241F3D1F915B}" type="slidenum">
              <a:rPr lang="en-US" altLang="en-US" sz="1300" smtClean="0">
                <a:latin typeface="Arial" panose="020B0604020202020204" pitchFamily="34" charset="0"/>
              </a:rPr>
              <a:pPr>
                <a:spcBef>
                  <a:spcPct val="0"/>
                </a:spcBef>
                <a:buClrTx/>
                <a:buFontTx/>
                <a:buNone/>
              </a:pPr>
              <a:t>302</a:t>
            </a:fld>
            <a:endParaRPr lang="en-US" altLang="en-US" sz="1300">
              <a:latin typeface="Arial" panose="020B0604020202020204" pitchFamily="34" charset="0"/>
            </a:endParaRPr>
          </a:p>
        </p:txBody>
      </p:sp>
      <p:sp>
        <p:nvSpPr>
          <p:cNvPr id="790533" name="Rectangle 2">
            <a:extLst>
              <a:ext uri="{FF2B5EF4-FFF2-40B4-BE49-F238E27FC236}">
                <a16:creationId xmlns:a16="http://schemas.microsoft.com/office/drawing/2014/main" id="{21259E2B-F2F4-444D-8494-9FD2B1BE0823}"/>
              </a:ext>
            </a:extLst>
          </p:cNvPr>
          <p:cNvSpPr>
            <a:spLocks noGrp="1" noRot="1" noChangeAspect="1" noChangeArrowheads="1" noTextEdit="1"/>
          </p:cNvSpPr>
          <p:nvPr>
            <p:ph type="sldImg"/>
          </p:nvPr>
        </p:nvSpPr>
        <p:spPr>
          <a:solidFill>
            <a:srgbClr val="FFFFFF"/>
          </a:solidFill>
          <a:ln/>
        </p:spPr>
      </p:sp>
      <p:sp>
        <p:nvSpPr>
          <p:cNvPr id="790534" name="Rectangle 3">
            <a:extLst>
              <a:ext uri="{FF2B5EF4-FFF2-40B4-BE49-F238E27FC236}">
                <a16:creationId xmlns:a16="http://schemas.microsoft.com/office/drawing/2014/main" id="{725001BA-AC88-4948-99DF-D83F03B4AB6D}"/>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6780668"/>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a:extLst>
              <a:ext uri="{FF2B5EF4-FFF2-40B4-BE49-F238E27FC236}">
                <a16:creationId xmlns:a16="http://schemas.microsoft.com/office/drawing/2014/main" id="{861F79FA-1DBB-4C9D-84A4-FE849745135A}"/>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2579" name="Rectangle 6">
            <a:extLst>
              <a:ext uri="{FF2B5EF4-FFF2-40B4-BE49-F238E27FC236}">
                <a16:creationId xmlns:a16="http://schemas.microsoft.com/office/drawing/2014/main" id="{D946439C-50E1-4C49-9ADB-4B45B2BB0D03}"/>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2580" name="Rectangle 7">
            <a:extLst>
              <a:ext uri="{FF2B5EF4-FFF2-40B4-BE49-F238E27FC236}">
                <a16:creationId xmlns:a16="http://schemas.microsoft.com/office/drawing/2014/main" id="{760F858F-AE1E-4FE3-A2B9-6277F43C595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702651-112F-4D2A-85D2-A3D42B586814}" type="slidenum">
              <a:rPr lang="en-US" altLang="en-US" sz="1300" smtClean="0">
                <a:latin typeface="Arial" panose="020B0604020202020204" pitchFamily="34" charset="0"/>
              </a:rPr>
              <a:pPr>
                <a:spcBef>
                  <a:spcPct val="0"/>
                </a:spcBef>
                <a:buClrTx/>
                <a:buFontTx/>
                <a:buNone/>
              </a:pPr>
              <a:t>303</a:t>
            </a:fld>
            <a:endParaRPr lang="en-US" altLang="en-US" sz="1300">
              <a:latin typeface="Arial" panose="020B0604020202020204" pitchFamily="34" charset="0"/>
            </a:endParaRPr>
          </a:p>
        </p:txBody>
      </p:sp>
      <p:sp>
        <p:nvSpPr>
          <p:cNvPr id="792581" name="Rectangle 2">
            <a:extLst>
              <a:ext uri="{FF2B5EF4-FFF2-40B4-BE49-F238E27FC236}">
                <a16:creationId xmlns:a16="http://schemas.microsoft.com/office/drawing/2014/main" id="{2897D270-35BD-4305-AE9D-81A32AF33ED4}"/>
              </a:ext>
            </a:extLst>
          </p:cNvPr>
          <p:cNvSpPr>
            <a:spLocks noGrp="1" noRot="1" noChangeAspect="1" noChangeArrowheads="1" noTextEdit="1"/>
          </p:cNvSpPr>
          <p:nvPr>
            <p:ph type="sldImg"/>
          </p:nvPr>
        </p:nvSpPr>
        <p:spPr>
          <a:solidFill>
            <a:srgbClr val="FFFFFF"/>
          </a:solidFill>
          <a:ln/>
        </p:spPr>
      </p:sp>
      <p:sp>
        <p:nvSpPr>
          <p:cNvPr id="792582" name="Rectangle 3">
            <a:extLst>
              <a:ext uri="{FF2B5EF4-FFF2-40B4-BE49-F238E27FC236}">
                <a16:creationId xmlns:a16="http://schemas.microsoft.com/office/drawing/2014/main" id="{F25B3D52-5B02-43A8-A2D4-6A9D1D173B7C}"/>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8506647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a:extLst>
              <a:ext uri="{FF2B5EF4-FFF2-40B4-BE49-F238E27FC236}">
                <a16:creationId xmlns:a16="http://schemas.microsoft.com/office/drawing/2014/main" id="{BB4EC7D1-2559-48AB-9351-8B9E8C695173}"/>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4627" name="Rectangle 6">
            <a:extLst>
              <a:ext uri="{FF2B5EF4-FFF2-40B4-BE49-F238E27FC236}">
                <a16:creationId xmlns:a16="http://schemas.microsoft.com/office/drawing/2014/main" id="{2D5ABCA2-2BE0-4CF9-86FE-DA912CFAB2A1}"/>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4628" name="Rectangle 7">
            <a:extLst>
              <a:ext uri="{FF2B5EF4-FFF2-40B4-BE49-F238E27FC236}">
                <a16:creationId xmlns:a16="http://schemas.microsoft.com/office/drawing/2014/main" id="{C7BD1E22-FA6E-40A4-BBCA-D569592C4D9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19857C-7105-4218-A72C-26573F972567}" type="slidenum">
              <a:rPr lang="en-US" altLang="en-US" sz="1300" smtClean="0">
                <a:latin typeface="Arial" panose="020B0604020202020204" pitchFamily="34" charset="0"/>
              </a:rPr>
              <a:pPr>
                <a:spcBef>
                  <a:spcPct val="0"/>
                </a:spcBef>
                <a:buClrTx/>
                <a:buFontTx/>
                <a:buNone/>
              </a:pPr>
              <a:t>304</a:t>
            </a:fld>
            <a:endParaRPr lang="en-US" altLang="en-US" sz="1300">
              <a:latin typeface="Arial" panose="020B0604020202020204" pitchFamily="34" charset="0"/>
            </a:endParaRPr>
          </a:p>
        </p:txBody>
      </p:sp>
      <p:sp>
        <p:nvSpPr>
          <p:cNvPr id="794629" name="Rectangle 2">
            <a:extLst>
              <a:ext uri="{FF2B5EF4-FFF2-40B4-BE49-F238E27FC236}">
                <a16:creationId xmlns:a16="http://schemas.microsoft.com/office/drawing/2014/main" id="{4670B410-A913-49CF-B224-1C1A27394DD8}"/>
              </a:ext>
            </a:extLst>
          </p:cNvPr>
          <p:cNvSpPr>
            <a:spLocks noGrp="1" noRot="1" noChangeAspect="1" noChangeArrowheads="1" noTextEdit="1"/>
          </p:cNvSpPr>
          <p:nvPr>
            <p:ph type="sldImg"/>
          </p:nvPr>
        </p:nvSpPr>
        <p:spPr>
          <a:solidFill>
            <a:srgbClr val="FFFFFF"/>
          </a:solidFill>
          <a:ln/>
        </p:spPr>
      </p:sp>
      <p:sp>
        <p:nvSpPr>
          <p:cNvPr id="794630" name="Rectangle 3">
            <a:extLst>
              <a:ext uri="{FF2B5EF4-FFF2-40B4-BE49-F238E27FC236}">
                <a16:creationId xmlns:a16="http://schemas.microsoft.com/office/drawing/2014/main" id="{BA8050BA-0921-4DB4-AB15-E2C75CA7789D}"/>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926471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a:extLst>
              <a:ext uri="{FF2B5EF4-FFF2-40B4-BE49-F238E27FC236}">
                <a16:creationId xmlns:a16="http://schemas.microsoft.com/office/drawing/2014/main" id="{0DAAAC9E-6ECA-4582-82FE-297B10DBE09E}"/>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6675" name="Rectangle 6">
            <a:extLst>
              <a:ext uri="{FF2B5EF4-FFF2-40B4-BE49-F238E27FC236}">
                <a16:creationId xmlns:a16="http://schemas.microsoft.com/office/drawing/2014/main" id="{1E8F72E3-92FD-49E0-9656-C30F60D283A1}"/>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6676" name="Rectangle 7">
            <a:extLst>
              <a:ext uri="{FF2B5EF4-FFF2-40B4-BE49-F238E27FC236}">
                <a16:creationId xmlns:a16="http://schemas.microsoft.com/office/drawing/2014/main" id="{119EFE87-3FF3-4D9E-8961-D4560EFD7BE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C8B8BF-18B8-4D35-A12A-F97B38B557E4}" type="slidenum">
              <a:rPr lang="en-US" altLang="en-US" sz="1300" smtClean="0">
                <a:latin typeface="Arial" panose="020B0604020202020204" pitchFamily="34" charset="0"/>
              </a:rPr>
              <a:pPr>
                <a:spcBef>
                  <a:spcPct val="0"/>
                </a:spcBef>
                <a:buClrTx/>
                <a:buFontTx/>
                <a:buNone/>
              </a:pPr>
              <a:t>305</a:t>
            </a:fld>
            <a:endParaRPr lang="en-US" altLang="en-US" sz="1300">
              <a:latin typeface="Arial" panose="020B0604020202020204" pitchFamily="34" charset="0"/>
            </a:endParaRPr>
          </a:p>
        </p:txBody>
      </p:sp>
      <p:sp>
        <p:nvSpPr>
          <p:cNvPr id="796677" name="Rectangle 2">
            <a:extLst>
              <a:ext uri="{FF2B5EF4-FFF2-40B4-BE49-F238E27FC236}">
                <a16:creationId xmlns:a16="http://schemas.microsoft.com/office/drawing/2014/main" id="{7087A171-1224-482E-BF1C-40E028518B9C}"/>
              </a:ext>
            </a:extLst>
          </p:cNvPr>
          <p:cNvSpPr>
            <a:spLocks noGrp="1" noRot="1" noChangeAspect="1" noChangeArrowheads="1" noTextEdit="1"/>
          </p:cNvSpPr>
          <p:nvPr>
            <p:ph type="sldImg"/>
          </p:nvPr>
        </p:nvSpPr>
        <p:spPr>
          <a:solidFill>
            <a:srgbClr val="FFFFFF"/>
          </a:solidFill>
          <a:ln/>
        </p:spPr>
      </p:sp>
      <p:sp>
        <p:nvSpPr>
          <p:cNvPr id="796678" name="Rectangle 3">
            <a:extLst>
              <a:ext uri="{FF2B5EF4-FFF2-40B4-BE49-F238E27FC236}">
                <a16:creationId xmlns:a16="http://schemas.microsoft.com/office/drawing/2014/main" id="{BC73140D-CB28-4C33-9B10-05EEF14DEE7A}"/>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125000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a:extLst>
              <a:ext uri="{FF2B5EF4-FFF2-40B4-BE49-F238E27FC236}">
                <a16:creationId xmlns:a16="http://schemas.microsoft.com/office/drawing/2014/main" id="{E8433178-9313-4E9E-A442-D10B976CFCC3}"/>
              </a:ext>
            </a:extLst>
          </p:cNvPr>
          <p:cNvSpPr>
            <a:spLocks noGrp="1" noChangeArrowheads="1"/>
          </p:cNvSpPr>
          <p:nvPr>
            <p:ph type="hdr" sz="quarter" idx="4294967295"/>
          </p:nvPr>
        </p:nvSpPr>
        <p:spPr bwMode="auto">
          <a:xfrm>
            <a:off x="0" y="0"/>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8723" name="Rectangle 6">
            <a:extLst>
              <a:ext uri="{FF2B5EF4-FFF2-40B4-BE49-F238E27FC236}">
                <a16:creationId xmlns:a16="http://schemas.microsoft.com/office/drawing/2014/main" id="{BEF93738-0E6C-4751-A072-F58432E135D0}"/>
              </a:ext>
            </a:extLst>
          </p:cNvPr>
          <p:cNvSpPr>
            <a:spLocks noGrp="1" noChangeArrowheads="1"/>
          </p:cNvSpPr>
          <p:nvPr>
            <p:ph type="ftr" sz="quarter" idx="4294967295"/>
          </p:nvPr>
        </p:nvSpPr>
        <p:spPr bwMode="auto">
          <a:xfrm>
            <a:off x="0" y="9721868"/>
            <a:ext cx="3078736" cy="5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8724" name="Rectangle 7">
            <a:extLst>
              <a:ext uri="{FF2B5EF4-FFF2-40B4-BE49-F238E27FC236}">
                <a16:creationId xmlns:a16="http://schemas.microsoft.com/office/drawing/2014/main" id="{351F3C10-B1A2-4F42-B550-AB67B258060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89C31DF-2855-4DD7-8CE5-753C5190EA4D}" type="slidenum">
              <a:rPr lang="en-US" altLang="en-US" sz="1300" smtClean="0">
                <a:latin typeface="Arial" panose="020B0604020202020204" pitchFamily="34" charset="0"/>
              </a:rPr>
              <a:pPr>
                <a:spcBef>
                  <a:spcPct val="0"/>
                </a:spcBef>
                <a:buClrTx/>
                <a:buFontTx/>
                <a:buNone/>
              </a:pPr>
              <a:t>306</a:t>
            </a:fld>
            <a:endParaRPr lang="en-US" altLang="en-US" sz="1300">
              <a:latin typeface="Arial" panose="020B0604020202020204" pitchFamily="34" charset="0"/>
            </a:endParaRPr>
          </a:p>
        </p:txBody>
      </p:sp>
      <p:sp>
        <p:nvSpPr>
          <p:cNvPr id="798725" name="Rectangle 2">
            <a:extLst>
              <a:ext uri="{FF2B5EF4-FFF2-40B4-BE49-F238E27FC236}">
                <a16:creationId xmlns:a16="http://schemas.microsoft.com/office/drawing/2014/main" id="{5DEBE452-28FF-4CB5-B75C-EEE159C2B02C}"/>
              </a:ext>
            </a:extLst>
          </p:cNvPr>
          <p:cNvSpPr>
            <a:spLocks noGrp="1" noRot="1" noChangeAspect="1" noChangeArrowheads="1" noTextEdit="1"/>
          </p:cNvSpPr>
          <p:nvPr>
            <p:ph type="sldImg"/>
          </p:nvPr>
        </p:nvSpPr>
        <p:spPr>
          <a:solidFill>
            <a:srgbClr val="FFFFFF"/>
          </a:solidFill>
          <a:ln/>
        </p:spPr>
      </p:sp>
      <p:sp>
        <p:nvSpPr>
          <p:cNvPr id="798726" name="Rectangle 3">
            <a:extLst>
              <a:ext uri="{FF2B5EF4-FFF2-40B4-BE49-F238E27FC236}">
                <a16:creationId xmlns:a16="http://schemas.microsoft.com/office/drawing/2014/main" id="{DF8475E2-0198-4932-95F3-B7D432DDD543}"/>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1151587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0770" name="Rectangle 8">
            <a:extLst>
              <a:ext uri="{FF2B5EF4-FFF2-40B4-BE49-F238E27FC236}">
                <a16:creationId xmlns:a16="http://schemas.microsoft.com/office/drawing/2014/main" id="{117C5D5C-D4CA-46B5-A4C9-072A3F4BA15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3F012FF-7250-4D6C-B1C6-E9E739FF1929}" type="slidenum">
              <a:rPr lang="en-US" altLang="en-US" sz="1300" smtClean="0">
                <a:latin typeface="Arial" panose="020B0604020202020204" pitchFamily="34" charset="0"/>
              </a:rPr>
              <a:pPr>
                <a:spcBef>
                  <a:spcPct val="0"/>
                </a:spcBef>
                <a:buClrTx/>
                <a:buFontTx/>
                <a:buNone/>
              </a:pPr>
              <a:t>307</a:t>
            </a:fld>
            <a:endParaRPr lang="en-US" altLang="en-US" sz="1300">
              <a:latin typeface="Arial" panose="020B0604020202020204" pitchFamily="34" charset="0"/>
            </a:endParaRPr>
          </a:p>
        </p:txBody>
      </p:sp>
      <p:sp>
        <p:nvSpPr>
          <p:cNvPr id="800771" name="Rectangle 1">
            <a:extLst>
              <a:ext uri="{FF2B5EF4-FFF2-40B4-BE49-F238E27FC236}">
                <a16:creationId xmlns:a16="http://schemas.microsoft.com/office/drawing/2014/main" id="{0746DA16-29E5-4F73-B535-966CE1D2601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00772" name="Rectangle 2">
            <a:extLst>
              <a:ext uri="{FF2B5EF4-FFF2-40B4-BE49-F238E27FC236}">
                <a16:creationId xmlns:a16="http://schemas.microsoft.com/office/drawing/2014/main" id="{DE1E44BA-97E6-4D53-88A7-25D5A35A09F5}"/>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00773" name="Text Box 3">
            <a:extLst>
              <a:ext uri="{FF2B5EF4-FFF2-40B4-BE49-F238E27FC236}">
                <a16:creationId xmlns:a16="http://schemas.microsoft.com/office/drawing/2014/main" id="{35A5246B-F1F0-4AC1-953F-BCD2046997E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E1B9896-52D2-4B42-A4C6-17E0B8BC429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307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50690544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Slide Image Placeholder 1">
            <a:extLst>
              <a:ext uri="{FF2B5EF4-FFF2-40B4-BE49-F238E27FC236}">
                <a16:creationId xmlns:a16="http://schemas.microsoft.com/office/drawing/2014/main" id="{5BC23DD1-12F1-44AF-9F2A-9ACD17F6E9C6}"/>
              </a:ext>
            </a:extLst>
          </p:cNvPr>
          <p:cNvSpPr>
            <a:spLocks noGrp="1" noRot="1" noChangeAspect="1" noTextEdit="1"/>
          </p:cNvSpPr>
          <p:nvPr>
            <p:ph type="sldImg"/>
          </p:nvPr>
        </p:nvSpPr>
        <p:spPr>
          <a:ln/>
        </p:spPr>
      </p:sp>
      <p:sp>
        <p:nvSpPr>
          <p:cNvPr id="802819" name="Notes Placeholder 2">
            <a:extLst>
              <a:ext uri="{FF2B5EF4-FFF2-40B4-BE49-F238E27FC236}">
                <a16:creationId xmlns:a16="http://schemas.microsoft.com/office/drawing/2014/main" id="{123BC1B7-B611-4B64-9CE3-12A50F55EC8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02820" name="Slide Number Placeholder 3">
            <a:extLst>
              <a:ext uri="{FF2B5EF4-FFF2-40B4-BE49-F238E27FC236}">
                <a16:creationId xmlns:a16="http://schemas.microsoft.com/office/drawing/2014/main" id="{5D74E0D5-3287-4636-B5E0-D201FB60AED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C93CE2-C3CA-439A-B21E-289DD52F46B5}" type="slidenum">
              <a:rPr lang="en-US" altLang="en-US" sz="1300" smtClean="0">
                <a:latin typeface="Arial" panose="020B0604020202020204" pitchFamily="34" charset="0"/>
              </a:rPr>
              <a:pPr>
                <a:spcBef>
                  <a:spcPct val="0"/>
                </a:spcBef>
                <a:buClrTx/>
                <a:buFontTx/>
                <a:buNone/>
              </a:pPr>
              <a:t>308</a:t>
            </a:fld>
            <a:endParaRPr lang="en-US" altLang="en-US" sz="1300">
              <a:latin typeface="Arial" panose="020B0604020202020204" pitchFamily="34" charset="0"/>
            </a:endParaRPr>
          </a:p>
        </p:txBody>
      </p:sp>
    </p:spTree>
    <p:extLst>
      <p:ext uri="{BB962C8B-B14F-4D97-AF65-F5344CB8AC3E}">
        <p14:creationId xmlns:p14="http://schemas.microsoft.com/office/powerpoint/2010/main" val="1121767193"/>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6935027D-D144-4F20-85E7-3B6616EC3903}"/>
              </a:ext>
            </a:extLst>
          </p:cNvPr>
          <p:cNvSpPr>
            <a:spLocks noGrp="1" noRot="1" noChangeAspect="1" noTextEdit="1"/>
          </p:cNvSpPr>
          <p:nvPr>
            <p:ph type="sldImg"/>
          </p:nvPr>
        </p:nvSpPr>
        <p:spPr>
          <a:ln/>
        </p:spPr>
      </p:sp>
      <p:sp>
        <p:nvSpPr>
          <p:cNvPr id="274435" name="Notes Placeholder 2">
            <a:extLst>
              <a:ext uri="{FF2B5EF4-FFF2-40B4-BE49-F238E27FC236}">
                <a16:creationId xmlns:a16="http://schemas.microsoft.com/office/drawing/2014/main" id="{535CCB1C-0F8C-445B-B5FB-50EC361C08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2AE23C90-3F01-4111-8C63-E39E7A168D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7DD2D9-EE9E-4D0C-80EA-99EBCD2737F8}" type="slidenum">
              <a:rPr lang="en-US" altLang="en-US" sz="1300" smtClean="0">
                <a:latin typeface="Arial" panose="020B0604020202020204" pitchFamily="34" charset="0"/>
              </a:rPr>
              <a:pPr>
                <a:spcBef>
                  <a:spcPct val="0"/>
                </a:spcBef>
                <a:buClrTx/>
                <a:buFontTx/>
                <a:buNone/>
              </a:pPr>
              <a:t>309</a:t>
            </a:fld>
            <a:endParaRPr lang="en-US" altLang="en-US" sz="1300">
              <a:latin typeface="Arial" panose="020B0604020202020204" pitchFamily="34" charset="0"/>
            </a:endParaRPr>
          </a:p>
        </p:txBody>
      </p:sp>
    </p:spTree>
    <p:extLst>
      <p:ext uri="{BB962C8B-B14F-4D97-AF65-F5344CB8AC3E}">
        <p14:creationId xmlns:p14="http://schemas.microsoft.com/office/powerpoint/2010/main" val="2177992586"/>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82" name="Rectangle 8">
            <a:extLst>
              <a:ext uri="{FF2B5EF4-FFF2-40B4-BE49-F238E27FC236}">
                <a16:creationId xmlns:a16="http://schemas.microsoft.com/office/drawing/2014/main" id="{F2C24100-1F43-470A-9989-B75B29E59CB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4FE905-152B-4A1D-810E-51DA7069CF31}" type="slidenum">
              <a:rPr lang="en-US" altLang="en-US" sz="1300" smtClean="0">
                <a:latin typeface="Arial" panose="020B0604020202020204" pitchFamily="34" charset="0"/>
              </a:rPr>
              <a:pPr>
                <a:spcBef>
                  <a:spcPct val="0"/>
                </a:spcBef>
                <a:buClrTx/>
                <a:buFontTx/>
                <a:buNone/>
              </a:pPr>
              <a:t>310</a:t>
            </a:fld>
            <a:endParaRPr lang="en-US" altLang="en-US" sz="1300">
              <a:latin typeface="Arial" panose="020B0604020202020204" pitchFamily="34" charset="0"/>
            </a:endParaRPr>
          </a:p>
        </p:txBody>
      </p:sp>
      <p:sp>
        <p:nvSpPr>
          <p:cNvPr id="276483" name="Rectangle 1">
            <a:extLst>
              <a:ext uri="{FF2B5EF4-FFF2-40B4-BE49-F238E27FC236}">
                <a16:creationId xmlns:a16="http://schemas.microsoft.com/office/drawing/2014/main" id="{AB385B69-C3CA-4C73-AC4D-AC62DDDE7CA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76484" name="Rectangle 2">
            <a:extLst>
              <a:ext uri="{FF2B5EF4-FFF2-40B4-BE49-F238E27FC236}">
                <a16:creationId xmlns:a16="http://schemas.microsoft.com/office/drawing/2014/main" id="{2019B8B3-D21F-459E-986C-B3D89AB9179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276485" name="Text Box 3">
            <a:extLst>
              <a:ext uri="{FF2B5EF4-FFF2-40B4-BE49-F238E27FC236}">
                <a16:creationId xmlns:a16="http://schemas.microsoft.com/office/drawing/2014/main" id="{8279CB2D-2F2B-4514-B40F-9731A92CBE0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A23676-3FFD-45D3-B9D7-8C2CFB5A501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310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67817445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Slide Image Placeholder 1">
            <a:extLst>
              <a:ext uri="{FF2B5EF4-FFF2-40B4-BE49-F238E27FC236}">
                <a16:creationId xmlns:a16="http://schemas.microsoft.com/office/drawing/2014/main" id="{CFE1D5C3-B105-4DF5-A53B-383A32D9A783}"/>
              </a:ext>
            </a:extLst>
          </p:cNvPr>
          <p:cNvSpPr>
            <a:spLocks noGrp="1" noRot="1" noChangeAspect="1" noTextEdit="1"/>
          </p:cNvSpPr>
          <p:nvPr>
            <p:ph type="sldImg"/>
          </p:nvPr>
        </p:nvSpPr>
        <p:spPr>
          <a:ln/>
        </p:spPr>
      </p:sp>
      <p:sp>
        <p:nvSpPr>
          <p:cNvPr id="671747" name="Notes Placeholder 2">
            <a:extLst>
              <a:ext uri="{FF2B5EF4-FFF2-40B4-BE49-F238E27FC236}">
                <a16:creationId xmlns:a16="http://schemas.microsoft.com/office/drawing/2014/main" id="{07AA37BE-0A56-4DEB-8678-9A10228BBF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1748" name="Slide Number Placeholder 3">
            <a:extLst>
              <a:ext uri="{FF2B5EF4-FFF2-40B4-BE49-F238E27FC236}">
                <a16:creationId xmlns:a16="http://schemas.microsoft.com/office/drawing/2014/main" id="{9879AB97-A3C8-4336-ACEC-087DFBE01D6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93DE356-BC1E-4687-81A6-51E13954EFB2}" type="slidenum">
              <a:rPr lang="en-US" altLang="en-US" sz="1300" smtClean="0">
                <a:latin typeface="Arial" panose="020B0604020202020204" pitchFamily="34" charset="0"/>
              </a:rPr>
              <a:pPr>
                <a:spcBef>
                  <a:spcPct val="0"/>
                </a:spcBef>
                <a:buClrTx/>
                <a:buFontTx/>
                <a:buNone/>
              </a:pPr>
              <a:t>311</a:t>
            </a:fld>
            <a:endParaRPr lang="en-US" altLang="en-US" sz="1300">
              <a:latin typeface="Arial" panose="020B0604020202020204" pitchFamily="34" charset="0"/>
            </a:endParaRPr>
          </a:p>
        </p:txBody>
      </p:sp>
    </p:spTree>
    <p:extLst>
      <p:ext uri="{BB962C8B-B14F-4D97-AF65-F5344CB8AC3E}">
        <p14:creationId xmlns:p14="http://schemas.microsoft.com/office/powerpoint/2010/main" val="3127321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1">
            <a:extLst>
              <a:ext uri="{FF2B5EF4-FFF2-40B4-BE49-F238E27FC236}">
                <a16:creationId xmlns:a16="http://schemas.microsoft.com/office/drawing/2014/main" id="{4ED1D449-9D74-426B-9481-727E40CC4A04}"/>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1683" name="Rectangle 2">
            <a:extLst>
              <a:ext uri="{FF2B5EF4-FFF2-40B4-BE49-F238E27FC236}">
                <a16:creationId xmlns:a16="http://schemas.microsoft.com/office/drawing/2014/main" id="{D1908A42-CEC0-4883-990D-3C74A53E40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3794" name="Rectangle 8">
            <a:extLst>
              <a:ext uri="{FF2B5EF4-FFF2-40B4-BE49-F238E27FC236}">
                <a16:creationId xmlns:a16="http://schemas.microsoft.com/office/drawing/2014/main" id="{42C9468F-56F7-495A-8501-2098B73B91F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65D0A7-AAB8-420F-849D-5A889A091B42}" type="slidenum">
              <a:rPr lang="en-US" altLang="en-US" sz="1300" smtClean="0">
                <a:latin typeface="Arial" panose="020B0604020202020204" pitchFamily="34" charset="0"/>
              </a:rPr>
              <a:pPr>
                <a:spcBef>
                  <a:spcPct val="0"/>
                </a:spcBef>
                <a:buClrTx/>
                <a:buFontTx/>
                <a:buNone/>
              </a:pPr>
              <a:t>312</a:t>
            </a:fld>
            <a:endParaRPr lang="en-US" altLang="en-US" sz="1300">
              <a:latin typeface="Arial" panose="020B0604020202020204" pitchFamily="34" charset="0"/>
            </a:endParaRPr>
          </a:p>
        </p:txBody>
      </p:sp>
      <p:sp>
        <p:nvSpPr>
          <p:cNvPr id="673795" name="Rectangle 1">
            <a:extLst>
              <a:ext uri="{FF2B5EF4-FFF2-40B4-BE49-F238E27FC236}">
                <a16:creationId xmlns:a16="http://schemas.microsoft.com/office/drawing/2014/main" id="{6294C0E0-B23B-4013-9C3B-03589F55027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673796" name="Rectangle 2">
            <a:extLst>
              <a:ext uri="{FF2B5EF4-FFF2-40B4-BE49-F238E27FC236}">
                <a16:creationId xmlns:a16="http://schemas.microsoft.com/office/drawing/2014/main" id="{57FDE6D1-FC1F-4326-82C7-E0B239405B01}"/>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673797" name="Text Box 3">
            <a:extLst>
              <a:ext uri="{FF2B5EF4-FFF2-40B4-BE49-F238E27FC236}">
                <a16:creationId xmlns:a16="http://schemas.microsoft.com/office/drawing/2014/main" id="{F04F0031-E4EC-4EBB-8FD6-CD0BD54CB73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3DC9A2E-FB9A-4588-A806-B2DE631D61D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312</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23861471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Slide Image Placeholder 1">
            <a:extLst>
              <a:ext uri="{FF2B5EF4-FFF2-40B4-BE49-F238E27FC236}">
                <a16:creationId xmlns:a16="http://schemas.microsoft.com/office/drawing/2014/main" id="{5A850B03-36C0-41AC-BD0C-72C2669711B5}"/>
              </a:ext>
            </a:extLst>
          </p:cNvPr>
          <p:cNvSpPr>
            <a:spLocks noGrp="1" noRot="1" noChangeAspect="1" noTextEdit="1"/>
          </p:cNvSpPr>
          <p:nvPr>
            <p:ph type="sldImg"/>
          </p:nvPr>
        </p:nvSpPr>
        <p:spPr>
          <a:ln/>
        </p:spPr>
      </p:sp>
      <p:sp>
        <p:nvSpPr>
          <p:cNvPr id="675843" name="Notes Placeholder 2">
            <a:extLst>
              <a:ext uri="{FF2B5EF4-FFF2-40B4-BE49-F238E27FC236}">
                <a16:creationId xmlns:a16="http://schemas.microsoft.com/office/drawing/2014/main" id="{CC22F5BF-8116-4FF2-82CC-C10C0D0322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5844" name="Slide Number Placeholder 3">
            <a:extLst>
              <a:ext uri="{FF2B5EF4-FFF2-40B4-BE49-F238E27FC236}">
                <a16:creationId xmlns:a16="http://schemas.microsoft.com/office/drawing/2014/main" id="{4415746C-A93F-4B18-B84A-D202AF365B1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328238-AF77-4969-A156-DCB73C3E8485}" type="slidenum">
              <a:rPr lang="en-US" altLang="en-US" sz="1300" smtClean="0">
                <a:latin typeface="Arial" panose="020B0604020202020204" pitchFamily="34" charset="0"/>
              </a:rPr>
              <a:pPr>
                <a:spcBef>
                  <a:spcPct val="0"/>
                </a:spcBef>
                <a:buClrTx/>
                <a:buFontTx/>
                <a:buNone/>
              </a:pPr>
              <a:t>313</a:t>
            </a:fld>
            <a:endParaRPr lang="en-US" altLang="en-US" sz="1300">
              <a:latin typeface="Arial" panose="020B0604020202020204" pitchFamily="34" charset="0"/>
            </a:endParaRPr>
          </a:p>
        </p:txBody>
      </p:sp>
    </p:spTree>
    <p:extLst>
      <p:ext uri="{BB962C8B-B14F-4D97-AF65-F5344CB8AC3E}">
        <p14:creationId xmlns:p14="http://schemas.microsoft.com/office/powerpoint/2010/main" val="3714637697"/>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Slide Image Placeholder 1">
            <a:extLst>
              <a:ext uri="{FF2B5EF4-FFF2-40B4-BE49-F238E27FC236}">
                <a16:creationId xmlns:a16="http://schemas.microsoft.com/office/drawing/2014/main" id="{24685AEA-CC34-4276-9FDE-F34901D2CB27}"/>
              </a:ext>
            </a:extLst>
          </p:cNvPr>
          <p:cNvSpPr>
            <a:spLocks noGrp="1" noRot="1" noChangeAspect="1" noTextEdit="1"/>
          </p:cNvSpPr>
          <p:nvPr>
            <p:ph type="sldImg"/>
          </p:nvPr>
        </p:nvSpPr>
        <p:spPr>
          <a:ln/>
        </p:spPr>
      </p:sp>
      <p:sp>
        <p:nvSpPr>
          <p:cNvPr id="677891" name="Notes Placeholder 2">
            <a:extLst>
              <a:ext uri="{FF2B5EF4-FFF2-40B4-BE49-F238E27FC236}">
                <a16:creationId xmlns:a16="http://schemas.microsoft.com/office/drawing/2014/main" id="{1A2A97C1-9B9C-4F21-A18E-4E56312B59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7892" name="Slide Number Placeholder 3">
            <a:extLst>
              <a:ext uri="{FF2B5EF4-FFF2-40B4-BE49-F238E27FC236}">
                <a16:creationId xmlns:a16="http://schemas.microsoft.com/office/drawing/2014/main" id="{2D7B9138-1F93-4926-90C6-0E070040F11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205CB2-A5BF-4FD4-9FFC-AA3EA705EC65}" type="slidenum">
              <a:rPr lang="en-US" altLang="en-US" sz="1300" smtClean="0">
                <a:latin typeface="Arial" panose="020B0604020202020204" pitchFamily="34" charset="0"/>
              </a:rPr>
              <a:pPr>
                <a:spcBef>
                  <a:spcPct val="0"/>
                </a:spcBef>
                <a:buClrTx/>
                <a:buFontTx/>
                <a:buNone/>
              </a:pPr>
              <a:t>314</a:t>
            </a:fld>
            <a:endParaRPr lang="en-US" altLang="en-US" sz="1300">
              <a:latin typeface="Arial" panose="020B0604020202020204" pitchFamily="34" charset="0"/>
            </a:endParaRPr>
          </a:p>
        </p:txBody>
      </p:sp>
    </p:spTree>
    <p:extLst>
      <p:ext uri="{BB962C8B-B14F-4D97-AF65-F5344CB8AC3E}">
        <p14:creationId xmlns:p14="http://schemas.microsoft.com/office/powerpoint/2010/main" val="4220674422"/>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a:extLst>
              <a:ext uri="{FF2B5EF4-FFF2-40B4-BE49-F238E27FC236}">
                <a16:creationId xmlns:a16="http://schemas.microsoft.com/office/drawing/2014/main" id="{B5A29186-CD35-46A0-9ABB-EE1693F10112}"/>
              </a:ext>
            </a:extLst>
          </p:cNvPr>
          <p:cNvSpPr>
            <a:spLocks noGrp="1" noRot="1" noChangeAspect="1" noTextEdit="1"/>
          </p:cNvSpPr>
          <p:nvPr>
            <p:ph type="sldImg"/>
          </p:nvPr>
        </p:nvSpPr>
        <p:spPr>
          <a:ln/>
        </p:spPr>
      </p:sp>
      <p:sp>
        <p:nvSpPr>
          <p:cNvPr id="679939" name="Notes Placeholder 2">
            <a:extLst>
              <a:ext uri="{FF2B5EF4-FFF2-40B4-BE49-F238E27FC236}">
                <a16:creationId xmlns:a16="http://schemas.microsoft.com/office/drawing/2014/main" id="{1A5DCBF0-8EA4-4115-8C27-2C46E7549C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a:extLst>
              <a:ext uri="{FF2B5EF4-FFF2-40B4-BE49-F238E27FC236}">
                <a16:creationId xmlns:a16="http://schemas.microsoft.com/office/drawing/2014/main" id="{88A1FD9A-BDCE-4F3F-8F81-92388454376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A2DAFFA-7FDE-4277-96C7-58FF04B3E149}" type="slidenum">
              <a:rPr lang="en-US" altLang="en-US" sz="1300" smtClean="0">
                <a:latin typeface="Arial" panose="020B0604020202020204" pitchFamily="34" charset="0"/>
              </a:rPr>
              <a:pPr>
                <a:spcBef>
                  <a:spcPct val="0"/>
                </a:spcBef>
                <a:buClrTx/>
                <a:buFontTx/>
                <a:buNone/>
              </a:pPr>
              <a:t>315</a:t>
            </a:fld>
            <a:endParaRPr lang="en-US" altLang="en-US" sz="1300">
              <a:latin typeface="Arial" panose="020B0604020202020204" pitchFamily="34" charset="0"/>
            </a:endParaRPr>
          </a:p>
        </p:txBody>
      </p:sp>
    </p:spTree>
    <p:extLst>
      <p:ext uri="{BB962C8B-B14F-4D97-AF65-F5344CB8AC3E}">
        <p14:creationId xmlns:p14="http://schemas.microsoft.com/office/powerpoint/2010/main" val="359442816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Slide Image Placeholder 1">
            <a:extLst>
              <a:ext uri="{FF2B5EF4-FFF2-40B4-BE49-F238E27FC236}">
                <a16:creationId xmlns:a16="http://schemas.microsoft.com/office/drawing/2014/main" id="{D8AC2B19-EB38-42D1-B2EB-F2837E92D522}"/>
              </a:ext>
            </a:extLst>
          </p:cNvPr>
          <p:cNvSpPr>
            <a:spLocks noGrp="1" noRot="1" noChangeAspect="1" noTextEdit="1"/>
          </p:cNvSpPr>
          <p:nvPr>
            <p:ph type="sldImg"/>
          </p:nvPr>
        </p:nvSpPr>
        <p:spPr>
          <a:ln/>
        </p:spPr>
      </p:sp>
      <p:sp>
        <p:nvSpPr>
          <p:cNvPr id="681987" name="Notes Placeholder 2">
            <a:extLst>
              <a:ext uri="{FF2B5EF4-FFF2-40B4-BE49-F238E27FC236}">
                <a16:creationId xmlns:a16="http://schemas.microsoft.com/office/drawing/2014/main" id="{3381F15E-5FA7-41AB-980C-43324B5F1D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1988" name="Slide Number Placeholder 3">
            <a:extLst>
              <a:ext uri="{FF2B5EF4-FFF2-40B4-BE49-F238E27FC236}">
                <a16:creationId xmlns:a16="http://schemas.microsoft.com/office/drawing/2014/main" id="{70E27460-7F15-4F6B-8286-36F0911C53B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D68E8B0-A691-4757-8382-4439E84EBEDB}" type="slidenum">
              <a:rPr lang="en-US" altLang="en-US" sz="1300" smtClean="0">
                <a:latin typeface="Arial" panose="020B0604020202020204" pitchFamily="34" charset="0"/>
              </a:rPr>
              <a:pPr>
                <a:spcBef>
                  <a:spcPct val="0"/>
                </a:spcBef>
                <a:buClrTx/>
                <a:buFontTx/>
                <a:buNone/>
              </a:pPr>
              <a:t>316</a:t>
            </a:fld>
            <a:endParaRPr lang="en-US" altLang="en-US" sz="1300">
              <a:latin typeface="Arial" panose="020B0604020202020204" pitchFamily="34" charset="0"/>
            </a:endParaRPr>
          </a:p>
        </p:txBody>
      </p:sp>
    </p:spTree>
    <p:extLst>
      <p:ext uri="{BB962C8B-B14F-4D97-AF65-F5344CB8AC3E}">
        <p14:creationId xmlns:p14="http://schemas.microsoft.com/office/powerpoint/2010/main" val="317044660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a:extLst>
              <a:ext uri="{FF2B5EF4-FFF2-40B4-BE49-F238E27FC236}">
                <a16:creationId xmlns:a16="http://schemas.microsoft.com/office/drawing/2014/main" id="{1D82AA4C-833C-48B6-9467-DCDAE2BED4C7}"/>
              </a:ext>
            </a:extLst>
          </p:cNvPr>
          <p:cNvSpPr>
            <a:spLocks noGrp="1" noRot="1" noChangeAspect="1" noTextEdit="1"/>
          </p:cNvSpPr>
          <p:nvPr>
            <p:ph type="sldImg"/>
          </p:nvPr>
        </p:nvSpPr>
        <p:spPr>
          <a:ln/>
        </p:spPr>
      </p:sp>
      <p:sp>
        <p:nvSpPr>
          <p:cNvPr id="684035" name="Notes Placeholder 2">
            <a:extLst>
              <a:ext uri="{FF2B5EF4-FFF2-40B4-BE49-F238E27FC236}">
                <a16:creationId xmlns:a16="http://schemas.microsoft.com/office/drawing/2014/main" id="{E55AD89A-7657-46E5-B928-BED5354F87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4036" name="Slide Number Placeholder 3">
            <a:extLst>
              <a:ext uri="{FF2B5EF4-FFF2-40B4-BE49-F238E27FC236}">
                <a16:creationId xmlns:a16="http://schemas.microsoft.com/office/drawing/2014/main" id="{01184711-2A2D-4A0D-8F04-C1F15FEEAEA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F111D05-5F04-46C5-8972-7078653570D7}" type="slidenum">
              <a:rPr lang="en-US" altLang="en-US" sz="1300" smtClean="0">
                <a:latin typeface="Arial" panose="020B0604020202020204" pitchFamily="34" charset="0"/>
              </a:rPr>
              <a:pPr>
                <a:spcBef>
                  <a:spcPct val="0"/>
                </a:spcBef>
                <a:buClrTx/>
                <a:buFontTx/>
                <a:buNone/>
              </a:pPr>
              <a:t>317</a:t>
            </a:fld>
            <a:endParaRPr lang="en-US" altLang="en-US" sz="1300">
              <a:latin typeface="Arial" panose="020B0604020202020204" pitchFamily="34" charset="0"/>
            </a:endParaRPr>
          </a:p>
        </p:txBody>
      </p:sp>
    </p:spTree>
    <p:extLst>
      <p:ext uri="{BB962C8B-B14F-4D97-AF65-F5344CB8AC3E}">
        <p14:creationId xmlns:p14="http://schemas.microsoft.com/office/powerpoint/2010/main" val="447869159"/>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082" name="Rectangle 8">
            <a:extLst>
              <a:ext uri="{FF2B5EF4-FFF2-40B4-BE49-F238E27FC236}">
                <a16:creationId xmlns:a16="http://schemas.microsoft.com/office/drawing/2014/main" id="{0B797393-B69B-4C2F-A9CF-AD093224130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E81A77-1248-49A0-B71D-F9AC1A658989}" type="slidenum">
              <a:rPr lang="en-US" altLang="en-US" sz="1300" smtClean="0">
                <a:latin typeface="Arial" panose="020B0604020202020204" pitchFamily="34" charset="0"/>
              </a:rPr>
              <a:pPr>
                <a:spcBef>
                  <a:spcPct val="0"/>
                </a:spcBef>
                <a:buClrTx/>
                <a:buFontTx/>
                <a:buNone/>
              </a:pPr>
              <a:t>318</a:t>
            </a:fld>
            <a:endParaRPr lang="en-US" altLang="en-US" sz="1300">
              <a:latin typeface="Arial" panose="020B0604020202020204" pitchFamily="34" charset="0"/>
            </a:endParaRPr>
          </a:p>
        </p:txBody>
      </p:sp>
      <p:sp>
        <p:nvSpPr>
          <p:cNvPr id="686083" name="Rectangle 1">
            <a:extLst>
              <a:ext uri="{FF2B5EF4-FFF2-40B4-BE49-F238E27FC236}">
                <a16:creationId xmlns:a16="http://schemas.microsoft.com/office/drawing/2014/main" id="{82297E4B-FFE4-4363-B0D0-8E2B927B3B01}"/>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86084" name="Rectangle 2">
            <a:extLst>
              <a:ext uri="{FF2B5EF4-FFF2-40B4-BE49-F238E27FC236}">
                <a16:creationId xmlns:a16="http://schemas.microsoft.com/office/drawing/2014/main" id="{3EB9FECE-D0EE-4078-B9A1-4E12F6254D9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806767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8130" name="Rectangle 8">
            <a:extLst>
              <a:ext uri="{FF2B5EF4-FFF2-40B4-BE49-F238E27FC236}">
                <a16:creationId xmlns:a16="http://schemas.microsoft.com/office/drawing/2014/main" id="{28923ECE-1C1E-4EAC-9154-B334C15BB2C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8EA0A51-BBB1-4728-824B-9A0372D41DCF}" type="slidenum">
              <a:rPr lang="en-US" altLang="en-US" sz="1300" smtClean="0">
                <a:latin typeface="Arial" panose="020B0604020202020204" pitchFamily="34" charset="0"/>
              </a:rPr>
              <a:pPr>
                <a:spcBef>
                  <a:spcPct val="0"/>
                </a:spcBef>
                <a:buClrTx/>
                <a:buFontTx/>
                <a:buNone/>
              </a:pPr>
              <a:t>319</a:t>
            </a:fld>
            <a:endParaRPr lang="en-US" altLang="en-US" sz="1300">
              <a:latin typeface="Arial" panose="020B0604020202020204" pitchFamily="34" charset="0"/>
            </a:endParaRPr>
          </a:p>
        </p:txBody>
      </p:sp>
      <p:sp>
        <p:nvSpPr>
          <p:cNvPr id="688131" name="Rectangle 1">
            <a:extLst>
              <a:ext uri="{FF2B5EF4-FFF2-40B4-BE49-F238E27FC236}">
                <a16:creationId xmlns:a16="http://schemas.microsoft.com/office/drawing/2014/main" id="{5817ECDF-9340-4DBE-B524-DCEC7767FFB6}"/>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88132" name="Rectangle 2">
            <a:extLst>
              <a:ext uri="{FF2B5EF4-FFF2-40B4-BE49-F238E27FC236}">
                <a16:creationId xmlns:a16="http://schemas.microsoft.com/office/drawing/2014/main" id="{778984A2-E345-414D-BE1D-408E108D295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245472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0178" name="Rectangle 8">
            <a:extLst>
              <a:ext uri="{FF2B5EF4-FFF2-40B4-BE49-F238E27FC236}">
                <a16:creationId xmlns:a16="http://schemas.microsoft.com/office/drawing/2014/main" id="{65990790-18A4-4E85-B5C4-567987AEB7F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D2588F5-ACDD-4659-8C74-257018B97721}" type="slidenum">
              <a:rPr lang="en-US" altLang="en-US" sz="1300" smtClean="0">
                <a:latin typeface="Arial" panose="020B0604020202020204" pitchFamily="34" charset="0"/>
              </a:rPr>
              <a:pPr>
                <a:spcBef>
                  <a:spcPct val="0"/>
                </a:spcBef>
                <a:buClrTx/>
                <a:buFontTx/>
                <a:buNone/>
              </a:pPr>
              <a:t>320</a:t>
            </a:fld>
            <a:endParaRPr lang="en-US" altLang="en-US" sz="1300">
              <a:latin typeface="Arial" panose="020B0604020202020204" pitchFamily="34" charset="0"/>
            </a:endParaRPr>
          </a:p>
        </p:txBody>
      </p:sp>
      <p:sp>
        <p:nvSpPr>
          <p:cNvPr id="690179" name="Rectangle 1">
            <a:extLst>
              <a:ext uri="{FF2B5EF4-FFF2-40B4-BE49-F238E27FC236}">
                <a16:creationId xmlns:a16="http://schemas.microsoft.com/office/drawing/2014/main" id="{D8408AFE-F5D8-4B5C-8520-711AC5D4892F}"/>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90180" name="Rectangle 2">
            <a:extLst>
              <a:ext uri="{FF2B5EF4-FFF2-40B4-BE49-F238E27FC236}">
                <a16:creationId xmlns:a16="http://schemas.microsoft.com/office/drawing/2014/main" id="{7B99EDCC-6585-4F2E-931F-E91B751E3D0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292535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Slide Image Placeholder 1">
            <a:extLst>
              <a:ext uri="{FF2B5EF4-FFF2-40B4-BE49-F238E27FC236}">
                <a16:creationId xmlns:a16="http://schemas.microsoft.com/office/drawing/2014/main" id="{AA172B2E-4466-4E06-B205-580465F4C2BE}"/>
              </a:ext>
            </a:extLst>
          </p:cNvPr>
          <p:cNvSpPr>
            <a:spLocks noGrp="1" noRot="1" noChangeAspect="1" noTextEdit="1"/>
          </p:cNvSpPr>
          <p:nvPr>
            <p:ph type="sldImg"/>
          </p:nvPr>
        </p:nvSpPr>
        <p:spPr>
          <a:ln/>
        </p:spPr>
      </p:sp>
      <p:sp>
        <p:nvSpPr>
          <p:cNvPr id="692227" name="Notes Placeholder 2">
            <a:extLst>
              <a:ext uri="{FF2B5EF4-FFF2-40B4-BE49-F238E27FC236}">
                <a16:creationId xmlns:a16="http://schemas.microsoft.com/office/drawing/2014/main" id="{8D9871F1-4393-422C-85B2-F6E88BC4B0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2228" name="Slide Number Placeholder 3">
            <a:extLst>
              <a:ext uri="{FF2B5EF4-FFF2-40B4-BE49-F238E27FC236}">
                <a16:creationId xmlns:a16="http://schemas.microsoft.com/office/drawing/2014/main" id="{58BB943D-5871-4B95-AE7E-CBEB8513B4E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43B7269-2A9E-486F-BD97-1A9B2B7CFABA}" type="slidenum">
              <a:rPr lang="en-US" altLang="en-US" sz="1300" smtClean="0">
                <a:latin typeface="Arial" panose="020B0604020202020204" pitchFamily="34" charset="0"/>
              </a:rPr>
              <a:pPr>
                <a:spcBef>
                  <a:spcPct val="0"/>
                </a:spcBef>
                <a:buClrTx/>
                <a:buFontTx/>
                <a:buNone/>
              </a:pPr>
              <a:t>321</a:t>
            </a:fld>
            <a:endParaRPr lang="en-US" altLang="en-US" sz="1300">
              <a:latin typeface="Arial" panose="020B0604020202020204" pitchFamily="34" charset="0"/>
            </a:endParaRPr>
          </a:p>
        </p:txBody>
      </p:sp>
    </p:spTree>
    <p:extLst>
      <p:ext uri="{BB962C8B-B14F-4D97-AF65-F5344CB8AC3E}">
        <p14:creationId xmlns:p14="http://schemas.microsoft.com/office/powerpoint/2010/main" val="4024386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id="{C72776F5-8074-4D2D-91B9-BA7FC82380D1}"/>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3731" name="Rectangle 2">
            <a:extLst>
              <a:ext uri="{FF2B5EF4-FFF2-40B4-BE49-F238E27FC236}">
                <a16:creationId xmlns:a16="http://schemas.microsoft.com/office/drawing/2014/main" id="{D94F6D6C-4C94-459E-BD69-A4F4484C18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a:extLst>
              <a:ext uri="{FF2B5EF4-FFF2-40B4-BE49-F238E27FC236}">
                <a16:creationId xmlns:a16="http://schemas.microsoft.com/office/drawing/2014/main" id="{96706F89-147C-48A4-A74D-876F71C7813A}"/>
              </a:ext>
            </a:extLst>
          </p:cNvPr>
          <p:cNvSpPr>
            <a:spLocks noGrp="1" noRot="1" noChangeAspect="1" noTextEdit="1"/>
          </p:cNvSpPr>
          <p:nvPr>
            <p:ph type="sldImg"/>
          </p:nvPr>
        </p:nvSpPr>
        <p:spPr>
          <a:ln/>
        </p:spPr>
      </p:sp>
      <p:sp>
        <p:nvSpPr>
          <p:cNvPr id="694275" name="Notes Placeholder 2">
            <a:extLst>
              <a:ext uri="{FF2B5EF4-FFF2-40B4-BE49-F238E27FC236}">
                <a16:creationId xmlns:a16="http://schemas.microsoft.com/office/drawing/2014/main" id="{E2C435C5-671F-4EBF-9E0B-170EC5B61A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4276" name="Slide Number Placeholder 3">
            <a:extLst>
              <a:ext uri="{FF2B5EF4-FFF2-40B4-BE49-F238E27FC236}">
                <a16:creationId xmlns:a16="http://schemas.microsoft.com/office/drawing/2014/main" id="{CB0C7451-008B-4228-B29F-BDCD41161F0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6E0584B-6520-4725-9C86-1A947D86FBA2}" type="slidenum">
              <a:rPr lang="en-US" altLang="en-US" sz="1300" smtClean="0">
                <a:latin typeface="Arial" panose="020B0604020202020204" pitchFamily="34" charset="0"/>
              </a:rPr>
              <a:pPr>
                <a:spcBef>
                  <a:spcPct val="0"/>
                </a:spcBef>
                <a:buClrTx/>
                <a:buFontTx/>
                <a:buNone/>
              </a:pPr>
              <a:t>322</a:t>
            </a:fld>
            <a:endParaRPr lang="en-US" altLang="en-US" sz="1300">
              <a:latin typeface="Arial" panose="020B0604020202020204" pitchFamily="34" charset="0"/>
            </a:endParaRPr>
          </a:p>
        </p:txBody>
      </p:sp>
    </p:spTree>
    <p:extLst>
      <p:ext uri="{BB962C8B-B14F-4D97-AF65-F5344CB8AC3E}">
        <p14:creationId xmlns:p14="http://schemas.microsoft.com/office/powerpoint/2010/main" val="257005417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Slide Image Placeholder 1">
            <a:extLst>
              <a:ext uri="{FF2B5EF4-FFF2-40B4-BE49-F238E27FC236}">
                <a16:creationId xmlns:a16="http://schemas.microsoft.com/office/drawing/2014/main" id="{2419FD53-A4CD-469A-9A1C-D6B22EBA68DA}"/>
              </a:ext>
            </a:extLst>
          </p:cNvPr>
          <p:cNvSpPr>
            <a:spLocks noGrp="1" noRot="1" noChangeAspect="1" noTextEdit="1"/>
          </p:cNvSpPr>
          <p:nvPr>
            <p:ph type="sldImg"/>
          </p:nvPr>
        </p:nvSpPr>
        <p:spPr>
          <a:ln/>
        </p:spPr>
      </p:sp>
      <p:sp>
        <p:nvSpPr>
          <p:cNvPr id="696323" name="Notes Placeholder 2">
            <a:extLst>
              <a:ext uri="{FF2B5EF4-FFF2-40B4-BE49-F238E27FC236}">
                <a16:creationId xmlns:a16="http://schemas.microsoft.com/office/drawing/2014/main" id="{13885C43-8DF6-4CF8-A438-F5B892FB63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6324" name="Slide Number Placeholder 3">
            <a:extLst>
              <a:ext uri="{FF2B5EF4-FFF2-40B4-BE49-F238E27FC236}">
                <a16:creationId xmlns:a16="http://schemas.microsoft.com/office/drawing/2014/main" id="{3B3FDAB8-0C8A-448B-ACA1-0F1E71D7013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20B8280-149C-4597-AE8E-A5F5009E8A79}" type="slidenum">
              <a:rPr lang="en-US" altLang="en-US" sz="1300" smtClean="0">
                <a:latin typeface="Arial" panose="020B0604020202020204" pitchFamily="34" charset="0"/>
              </a:rPr>
              <a:pPr>
                <a:spcBef>
                  <a:spcPct val="0"/>
                </a:spcBef>
                <a:buClrTx/>
                <a:buFontTx/>
                <a:buNone/>
              </a:pPr>
              <a:t>323</a:t>
            </a:fld>
            <a:endParaRPr lang="en-US" altLang="en-US" sz="1300">
              <a:latin typeface="Arial" panose="020B0604020202020204" pitchFamily="34" charset="0"/>
            </a:endParaRPr>
          </a:p>
        </p:txBody>
      </p:sp>
    </p:spTree>
    <p:extLst>
      <p:ext uri="{BB962C8B-B14F-4D97-AF65-F5344CB8AC3E}">
        <p14:creationId xmlns:p14="http://schemas.microsoft.com/office/powerpoint/2010/main" val="375400370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Slide Image Placeholder 1">
            <a:extLst>
              <a:ext uri="{FF2B5EF4-FFF2-40B4-BE49-F238E27FC236}">
                <a16:creationId xmlns:a16="http://schemas.microsoft.com/office/drawing/2014/main" id="{6A0439A7-3D24-475C-8204-0FD8324C7D63}"/>
              </a:ext>
            </a:extLst>
          </p:cNvPr>
          <p:cNvSpPr>
            <a:spLocks noGrp="1" noRot="1" noChangeAspect="1" noTextEdit="1"/>
          </p:cNvSpPr>
          <p:nvPr>
            <p:ph type="sldImg"/>
          </p:nvPr>
        </p:nvSpPr>
        <p:spPr>
          <a:ln/>
        </p:spPr>
      </p:sp>
      <p:sp>
        <p:nvSpPr>
          <p:cNvPr id="698371" name="Notes Placeholder 2">
            <a:extLst>
              <a:ext uri="{FF2B5EF4-FFF2-40B4-BE49-F238E27FC236}">
                <a16:creationId xmlns:a16="http://schemas.microsoft.com/office/drawing/2014/main" id="{12DEE182-2DD1-4E0D-9B34-7DCB43B5F0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8372" name="Slide Number Placeholder 3">
            <a:extLst>
              <a:ext uri="{FF2B5EF4-FFF2-40B4-BE49-F238E27FC236}">
                <a16:creationId xmlns:a16="http://schemas.microsoft.com/office/drawing/2014/main" id="{796F9296-771D-4EF2-9A30-76DA01DE5F0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38036CA-C8C1-458E-A531-CAD7ACAE64DC}" type="slidenum">
              <a:rPr lang="en-US" altLang="en-US" sz="1300" smtClean="0">
                <a:latin typeface="Arial" panose="020B0604020202020204" pitchFamily="34" charset="0"/>
              </a:rPr>
              <a:pPr>
                <a:spcBef>
                  <a:spcPct val="0"/>
                </a:spcBef>
                <a:buClrTx/>
                <a:buFontTx/>
                <a:buNone/>
              </a:pPr>
              <a:t>324</a:t>
            </a:fld>
            <a:endParaRPr lang="en-US" altLang="en-US" sz="1300">
              <a:latin typeface="Arial" panose="020B0604020202020204" pitchFamily="34" charset="0"/>
            </a:endParaRPr>
          </a:p>
        </p:txBody>
      </p:sp>
    </p:spTree>
    <p:extLst>
      <p:ext uri="{BB962C8B-B14F-4D97-AF65-F5344CB8AC3E}">
        <p14:creationId xmlns:p14="http://schemas.microsoft.com/office/powerpoint/2010/main" val="110531870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Slide Image Placeholder 1">
            <a:extLst>
              <a:ext uri="{FF2B5EF4-FFF2-40B4-BE49-F238E27FC236}">
                <a16:creationId xmlns:a16="http://schemas.microsoft.com/office/drawing/2014/main" id="{561823E2-7A05-4B9F-9E8E-30FC807FD614}"/>
              </a:ext>
            </a:extLst>
          </p:cNvPr>
          <p:cNvSpPr>
            <a:spLocks noGrp="1" noRot="1" noChangeAspect="1" noTextEdit="1"/>
          </p:cNvSpPr>
          <p:nvPr>
            <p:ph type="sldImg"/>
          </p:nvPr>
        </p:nvSpPr>
        <p:spPr>
          <a:ln/>
        </p:spPr>
      </p:sp>
      <p:sp>
        <p:nvSpPr>
          <p:cNvPr id="700419" name="Notes Placeholder 2">
            <a:extLst>
              <a:ext uri="{FF2B5EF4-FFF2-40B4-BE49-F238E27FC236}">
                <a16:creationId xmlns:a16="http://schemas.microsoft.com/office/drawing/2014/main" id="{2EFDAE96-72EE-446D-8AF2-59C061E5E44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0420" name="Slide Number Placeholder 3">
            <a:extLst>
              <a:ext uri="{FF2B5EF4-FFF2-40B4-BE49-F238E27FC236}">
                <a16:creationId xmlns:a16="http://schemas.microsoft.com/office/drawing/2014/main" id="{DCC01642-D514-4728-A95F-6622E33E037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F7E543F-7BC3-4254-BDE7-D1A51B7B5026}" type="slidenum">
              <a:rPr lang="en-US" altLang="en-US" sz="1300" smtClean="0">
                <a:latin typeface="Arial" panose="020B0604020202020204" pitchFamily="34" charset="0"/>
              </a:rPr>
              <a:pPr>
                <a:spcBef>
                  <a:spcPct val="0"/>
                </a:spcBef>
                <a:buClrTx/>
                <a:buFontTx/>
                <a:buNone/>
              </a:pPr>
              <a:t>325</a:t>
            </a:fld>
            <a:endParaRPr lang="en-US" altLang="en-US" sz="1300">
              <a:latin typeface="Arial" panose="020B0604020202020204" pitchFamily="34" charset="0"/>
            </a:endParaRPr>
          </a:p>
        </p:txBody>
      </p:sp>
    </p:spTree>
    <p:extLst>
      <p:ext uri="{BB962C8B-B14F-4D97-AF65-F5344CB8AC3E}">
        <p14:creationId xmlns:p14="http://schemas.microsoft.com/office/powerpoint/2010/main" val="46746183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Slide Image Placeholder 1">
            <a:extLst>
              <a:ext uri="{FF2B5EF4-FFF2-40B4-BE49-F238E27FC236}">
                <a16:creationId xmlns:a16="http://schemas.microsoft.com/office/drawing/2014/main" id="{E132614B-FA2B-46AE-B641-C6D281F29F47}"/>
              </a:ext>
            </a:extLst>
          </p:cNvPr>
          <p:cNvSpPr>
            <a:spLocks noGrp="1" noRot="1" noChangeAspect="1" noTextEdit="1"/>
          </p:cNvSpPr>
          <p:nvPr>
            <p:ph type="sldImg"/>
          </p:nvPr>
        </p:nvSpPr>
        <p:spPr>
          <a:ln/>
        </p:spPr>
      </p:sp>
      <p:sp>
        <p:nvSpPr>
          <p:cNvPr id="702467" name="Notes Placeholder 2">
            <a:extLst>
              <a:ext uri="{FF2B5EF4-FFF2-40B4-BE49-F238E27FC236}">
                <a16:creationId xmlns:a16="http://schemas.microsoft.com/office/drawing/2014/main" id="{7B503FC0-C63E-44C3-B35A-D46CFE9F3D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2468" name="Slide Number Placeholder 3">
            <a:extLst>
              <a:ext uri="{FF2B5EF4-FFF2-40B4-BE49-F238E27FC236}">
                <a16:creationId xmlns:a16="http://schemas.microsoft.com/office/drawing/2014/main" id="{C8672065-95CA-4501-8E48-EB80EF73325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E4134F-1581-43F5-84E8-9C7CAC608C8D}" type="slidenum">
              <a:rPr lang="en-US" altLang="en-US" sz="1300" smtClean="0">
                <a:latin typeface="Arial" panose="020B0604020202020204" pitchFamily="34" charset="0"/>
              </a:rPr>
              <a:pPr>
                <a:spcBef>
                  <a:spcPct val="0"/>
                </a:spcBef>
                <a:buClrTx/>
                <a:buFontTx/>
                <a:buNone/>
              </a:pPr>
              <a:t>326</a:t>
            </a:fld>
            <a:endParaRPr lang="en-US" altLang="en-US" sz="1300">
              <a:latin typeface="Arial" panose="020B0604020202020204" pitchFamily="34" charset="0"/>
            </a:endParaRPr>
          </a:p>
        </p:txBody>
      </p:sp>
    </p:spTree>
    <p:extLst>
      <p:ext uri="{BB962C8B-B14F-4D97-AF65-F5344CB8AC3E}">
        <p14:creationId xmlns:p14="http://schemas.microsoft.com/office/powerpoint/2010/main" val="104879234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Slide Image Placeholder 1">
            <a:extLst>
              <a:ext uri="{FF2B5EF4-FFF2-40B4-BE49-F238E27FC236}">
                <a16:creationId xmlns:a16="http://schemas.microsoft.com/office/drawing/2014/main" id="{D107EA4E-4B7D-46CE-8A62-4596C1A2CC48}"/>
              </a:ext>
            </a:extLst>
          </p:cNvPr>
          <p:cNvSpPr>
            <a:spLocks noGrp="1" noRot="1" noChangeAspect="1" noTextEdit="1"/>
          </p:cNvSpPr>
          <p:nvPr>
            <p:ph type="sldImg"/>
          </p:nvPr>
        </p:nvSpPr>
        <p:spPr>
          <a:ln/>
        </p:spPr>
      </p:sp>
      <p:sp>
        <p:nvSpPr>
          <p:cNvPr id="704515" name="Notes Placeholder 2">
            <a:extLst>
              <a:ext uri="{FF2B5EF4-FFF2-40B4-BE49-F238E27FC236}">
                <a16:creationId xmlns:a16="http://schemas.microsoft.com/office/drawing/2014/main" id="{323CE0C9-A856-48D0-ADDA-6F88A1336C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4516" name="Slide Number Placeholder 3">
            <a:extLst>
              <a:ext uri="{FF2B5EF4-FFF2-40B4-BE49-F238E27FC236}">
                <a16:creationId xmlns:a16="http://schemas.microsoft.com/office/drawing/2014/main" id="{FEB0C8C0-7EE9-473A-81F3-B787816C0E9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DC76B7-6543-48ED-9EFD-7E4D0B105418}" type="slidenum">
              <a:rPr lang="en-US" altLang="en-US" sz="1300" smtClean="0">
                <a:latin typeface="Arial" panose="020B0604020202020204" pitchFamily="34" charset="0"/>
              </a:rPr>
              <a:pPr>
                <a:spcBef>
                  <a:spcPct val="0"/>
                </a:spcBef>
                <a:buClrTx/>
                <a:buFontTx/>
                <a:buNone/>
              </a:pPr>
              <a:t>327</a:t>
            </a:fld>
            <a:endParaRPr lang="en-US" altLang="en-US" sz="1300">
              <a:latin typeface="Arial" panose="020B0604020202020204" pitchFamily="34" charset="0"/>
            </a:endParaRPr>
          </a:p>
        </p:txBody>
      </p:sp>
    </p:spTree>
    <p:extLst>
      <p:ext uri="{BB962C8B-B14F-4D97-AF65-F5344CB8AC3E}">
        <p14:creationId xmlns:p14="http://schemas.microsoft.com/office/powerpoint/2010/main" val="409957806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Slide Image Placeholder 1">
            <a:extLst>
              <a:ext uri="{FF2B5EF4-FFF2-40B4-BE49-F238E27FC236}">
                <a16:creationId xmlns:a16="http://schemas.microsoft.com/office/drawing/2014/main" id="{3FF654FF-83A9-4514-BA85-ACD54025093D}"/>
              </a:ext>
            </a:extLst>
          </p:cNvPr>
          <p:cNvSpPr>
            <a:spLocks noGrp="1" noRot="1" noChangeAspect="1" noTextEdit="1"/>
          </p:cNvSpPr>
          <p:nvPr>
            <p:ph type="sldImg"/>
          </p:nvPr>
        </p:nvSpPr>
        <p:spPr>
          <a:ln/>
        </p:spPr>
      </p:sp>
      <p:sp>
        <p:nvSpPr>
          <p:cNvPr id="706563" name="Notes Placeholder 2">
            <a:extLst>
              <a:ext uri="{FF2B5EF4-FFF2-40B4-BE49-F238E27FC236}">
                <a16:creationId xmlns:a16="http://schemas.microsoft.com/office/drawing/2014/main" id="{C69176EF-E1D5-41D8-BE69-31F06B277C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6564" name="Slide Number Placeholder 3">
            <a:extLst>
              <a:ext uri="{FF2B5EF4-FFF2-40B4-BE49-F238E27FC236}">
                <a16:creationId xmlns:a16="http://schemas.microsoft.com/office/drawing/2014/main" id="{794AF3EE-3CD7-4CFC-8078-D3C34BEA0F8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70F84F5-5413-43F4-BD85-EEC1F63E764B}" type="slidenum">
              <a:rPr lang="en-US" altLang="en-US" sz="1300" smtClean="0">
                <a:latin typeface="Arial" panose="020B0604020202020204" pitchFamily="34" charset="0"/>
              </a:rPr>
              <a:pPr>
                <a:spcBef>
                  <a:spcPct val="0"/>
                </a:spcBef>
                <a:buClrTx/>
                <a:buFontTx/>
                <a:buNone/>
              </a:pPr>
              <a:t>328</a:t>
            </a:fld>
            <a:endParaRPr lang="en-US" altLang="en-US" sz="1300">
              <a:latin typeface="Arial" panose="020B0604020202020204" pitchFamily="34" charset="0"/>
            </a:endParaRPr>
          </a:p>
        </p:txBody>
      </p:sp>
    </p:spTree>
    <p:extLst>
      <p:ext uri="{BB962C8B-B14F-4D97-AF65-F5344CB8AC3E}">
        <p14:creationId xmlns:p14="http://schemas.microsoft.com/office/powerpoint/2010/main" val="177708287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a:extLst>
              <a:ext uri="{FF2B5EF4-FFF2-40B4-BE49-F238E27FC236}">
                <a16:creationId xmlns:a16="http://schemas.microsoft.com/office/drawing/2014/main" id="{9C30ACC2-A33A-4A14-9BEA-98F8EE630A2A}"/>
              </a:ext>
            </a:extLst>
          </p:cNvPr>
          <p:cNvSpPr>
            <a:spLocks noGrp="1" noRot="1" noChangeAspect="1" noTextEdit="1"/>
          </p:cNvSpPr>
          <p:nvPr>
            <p:ph type="sldImg"/>
          </p:nvPr>
        </p:nvSpPr>
        <p:spPr>
          <a:ln/>
        </p:spPr>
      </p:sp>
      <p:sp>
        <p:nvSpPr>
          <p:cNvPr id="708611" name="Notes Placeholder 2">
            <a:extLst>
              <a:ext uri="{FF2B5EF4-FFF2-40B4-BE49-F238E27FC236}">
                <a16:creationId xmlns:a16="http://schemas.microsoft.com/office/drawing/2014/main" id="{96615178-BFD6-490A-B4A8-4342F091A8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8612" name="Slide Number Placeholder 3">
            <a:extLst>
              <a:ext uri="{FF2B5EF4-FFF2-40B4-BE49-F238E27FC236}">
                <a16:creationId xmlns:a16="http://schemas.microsoft.com/office/drawing/2014/main" id="{AE5E6F2A-01B1-4272-93BC-C763799E489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C118F9-CBCA-479F-AECE-BADC4937EC0C}" type="slidenum">
              <a:rPr lang="en-US" altLang="en-US" sz="1300" smtClean="0">
                <a:latin typeface="Arial" panose="020B0604020202020204" pitchFamily="34" charset="0"/>
              </a:rPr>
              <a:pPr>
                <a:spcBef>
                  <a:spcPct val="0"/>
                </a:spcBef>
                <a:buClrTx/>
                <a:buFontTx/>
                <a:buNone/>
              </a:pPr>
              <a:t>329</a:t>
            </a:fld>
            <a:endParaRPr lang="en-US" altLang="en-US" sz="1300">
              <a:latin typeface="Arial" panose="020B0604020202020204" pitchFamily="34" charset="0"/>
            </a:endParaRPr>
          </a:p>
        </p:txBody>
      </p:sp>
    </p:spTree>
    <p:extLst>
      <p:ext uri="{BB962C8B-B14F-4D97-AF65-F5344CB8AC3E}">
        <p14:creationId xmlns:p14="http://schemas.microsoft.com/office/powerpoint/2010/main" val="287623134"/>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Slide Image Placeholder 1">
            <a:extLst>
              <a:ext uri="{FF2B5EF4-FFF2-40B4-BE49-F238E27FC236}">
                <a16:creationId xmlns:a16="http://schemas.microsoft.com/office/drawing/2014/main" id="{82F5C1A8-9AE1-4D66-BD05-7FF0C45A6E62}"/>
              </a:ext>
            </a:extLst>
          </p:cNvPr>
          <p:cNvSpPr>
            <a:spLocks noGrp="1" noRot="1" noChangeAspect="1" noTextEdit="1"/>
          </p:cNvSpPr>
          <p:nvPr>
            <p:ph type="sldImg"/>
          </p:nvPr>
        </p:nvSpPr>
        <p:spPr>
          <a:ln/>
        </p:spPr>
      </p:sp>
      <p:sp>
        <p:nvSpPr>
          <p:cNvPr id="710659" name="Notes Placeholder 2">
            <a:extLst>
              <a:ext uri="{FF2B5EF4-FFF2-40B4-BE49-F238E27FC236}">
                <a16:creationId xmlns:a16="http://schemas.microsoft.com/office/drawing/2014/main" id="{01A6C01D-E395-4900-868E-7D9CF1633F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0660" name="Slide Number Placeholder 3">
            <a:extLst>
              <a:ext uri="{FF2B5EF4-FFF2-40B4-BE49-F238E27FC236}">
                <a16:creationId xmlns:a16="http://schemas.microsoft.com/office/drawing/2014/main" id="{6A99C19F-A7CC-4F88-AFAA-2DC8121BF33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D8ACA29-4FCF-4C83-A12B-7A47039A8D53}" type="slidenum">
              <a:rPr lang="en-US" altLang="en-US" sz="1300" smtClean="0">
                <a:latin typeface="Arial" panose="020B0604020202020204" pitchFamily="34" charset="0"/>
              </a:rPr>
              <a:pPr>
                <a:spcBef>
                  <a:spcPct val="0"/>
                </a:spcBef>
                <a:buClrTx/>
                <a:buFontTx/>
                <a:buNone/>
              </a:pPr>
              <a:t>330</a:t>
            </a:fld>
            <a:endParaRPr lang="en-US" altLang="en-US" sz="1300">
              <a:latin typeface="Arial" panose="020B0604020202020204" pitchFamily="34" charset="0"/>
            </a:endParaRPr>
          </a:p>
        </p:txBody>
      </p:sp>
    </p:spTree>
    <p:extLst>
      <p:ext uri="{BB962C8B-B14F-4D97-AF65-F5344CB8AC3E}">
        <p14:creationId xmlns:p14="http://schemas.microsoft.com/office/powerpoint/2010/main" val="230121635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Slide Image Placeholder 1">
            <a:extLst>
              <a:ext uri="{FF2B5EF4-FFF2-40B4-BE49-F238E27FC236}">
                <a16:creationId xmlns:a16="http://schemas.microsoft.com/office/drawing/2014/main" id="{C0977616-F82E-4D1A-9D30-455DF2E8DBD9}"/>
              </a:ext>
            </a:extLst>
          </p:cNvPr>
          <p:cNvSpPr>
            <a:spLocks noGrp="1" noRot="1" noChangeAspect="1" noTextEdit="1"/>
          </p:cNvSpPr>
          <p:nvPr>
            <p:ph type="sldImg"/>
          </p:nvPr>
        </p:nvSpPr>
        <p:spPr>
          <a:ln/>
        </p:spPr>
      </p:sp>
      <p:sp>
        <p:nvSpPr>
          <p:cNvPr id="712707" name="Notes Placeholder 2">
            <a:extLst>
              <a:ext uri="{FF2B5EF4-FFF2-40B4-BE49-F238E27FC236}">
                <a16:creationId xmlns:a16="http://schemas.microsoft.com/office/drawing/2014/main" id="{9150F017-77F4-45F4-A1D6-5EDEB6E7AA9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2708" name="Slide Number Placeholder 3">
            <a:extLst>
              <a:ext uri="{FF2B5EF4-FFF2-40B4-BE49-F238E27FC236}">
                <a16:creationId xmlns:a16="http://schemas.microsoft.com/office/drawing/2014/main" id="{6D87E114-6340-47EF-BA7B-20659D88B20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34D1F49-40DD-4C33-A2C8-EDFAF83DA2B3}" type="slidenum">
              <a:rPr lang="en-US" altLang="en-US" sz="1300" smtClean="0">
                <a:latin typeface="Arial" panose="020B0604020202020204" pitchFamily="34" charset="0"/>
              </a:rPr>
              <a:pPr>
                <a:spcBef>
                  <a:spcPct val="0"/>
                </a:spcBef>
                <a:buClrTx/>
                <a:buFontTx/>
                <a:buNone/>
              </a:pPr>
              <a:t>331</a:t>
            </a:fld>
            <a:endParaRPr lang="en-US" altLang="en-US" sz="1300">
              <a:latin typeface="Arial" panose="020B0604020202020204" pitchFamily="34" charset="0"/>
            </a:endParaRPr>
          </a:p>
        </p:txBody>
      </p:sp>
    </p:spTree>
    <p:extLst>
      <p:ext uri="{BB962C8B-B14F-4D97-AF65-F5344CB8AC3E}">
        <p14:creationId xmlns:p14="http://schemas.microsoft.com/office/powerpoint/2010/main" val="831333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
            <a:extLst>
              <a:ext uri="{FF2B5EF4-FFF2-40B4-BE49-F238E27FC236}">
                <a16:creationId xmlns:a16="http://schemas.microsoft.com/office/drawing/2014/main" id="{B1527AD9-15F9-4774-AE4A-941EBB1FEBCA}"/>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5779" name="Rectangle 2">
            <a:extLst>
              <a:ext uri="{FF2B5EF4-FFF2-40B4-BE49-F238E27FC236}">
                <a16:creationId xmlns:a16="http://schemas.microsoft.com/office/drawing/2014/main" id="{F00072E1-06FC-4A83-BAC9-D38229BAC2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Slide Image Placeholder 1">
            <a:extLst>
              <a:ext uri="{FF2B5EF4-FFF2-40B4-BE49-F238E27FC236}">
                <a16:creationId xmlns:a16="http://schemas.microsoft.com/office/drawing/2014/main" id="{38EBDF2C-597F-4D75-9D95-03AC2AABAD56}"/>
              </a:ext>
            </a:extLst>
          </p:cNvPr>
          <p:cNvSpPr>
            <a:spLocks noGrp="1" noRot="1" noChangeAspect="1" noTextEdit="1"/>
          </p:cNvSpPr>
          <p:nvPr>
            <p:ph type="sldImg"/>
          </p:nvPr>
        </p:nvSpPr>
        <p:spPr>
          <a:ln/>
        </p:spPr>
      </p:sp>
      <p:sp>
        <p:nvSpPr>
          <p:cNvPr id="714755" name="Notes Placeholder 2">
            <a:extLst>
              <a:ext uri="{FF2B5EF4-FFF2-40B4-BE49-F238E27FC236}">
                <a16:creationId xmlns:a16="http://schemas.microsoft.com/office/drawing/2014/main" id="{C017966E-CE6F-48AD-A231-3044063943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4756" name="Slide Number Placeholder 3">
            <a:extLst>
              <a:ext uri="{FF2B5EF4-FFF2-40B4-BE49-F238E27FC236}">
                <a16:creationId xmlns:a16="http://schemas.microsoft.com/office/drawing/2014/main" id="{7B2094D3-5ACB-4944-8A70-37AE0C62E01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067F210-481E-4BF0-BA42-7A0AB53B16D8}" type="slidenum">
              <a:rPr lang="en-US" altLang="en-US" sz="1300" smtClean="0">
                <a:latin typeface="Arial" panose="020B0604020202020204" pitchFamily="34" charset="0"/>
              </a:rPr>
              <a:pPr>
                <a:spcBef>
                  <a:spcPct val="0"/>
                </a:spcBef>
                <a:buClrTx/>
                <a:buFontTx/>
                <a:buNone/>
              </a:pPr>
              <a:t>332</a:t>
            </a:fld>
            <a:endParaRPr lang="en-US" altLang="en-US" sz="1300">
              <a:latin typeface="Arial" panose="020B0604020202020204" pitchFamily="34" charset="0"/>
            </a:endParaRPr>
          </a:p>
        </p:txBody>
      </p:sp>
    </p:spTree>
    <p:extLst>
      <p:ext uri="{BB962C8B-B14F-4D97-AF65-F5344CB8AC3E}">
        <p14:creationId xmlns:p14="http://schemas.microsoft.com/office/powerpoint/2010/main" val="423554326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Slide Image Placeholder 1">
            <a:extLst>
              <a:ext uri="{FF2B5EF4-FFF2-40B4-BE49-F238E27FC236}">
                <a16:creationId xmlns:a16="http://schemas.microsoft.com/office/drawing/2014/main" id="{C36574CD-F250-4C67-9BDE-459A838688F5}"/>
              </a:ext>
            </a:extLst>
          </p:cNvPr>
          <p:cNvSpPr>
            <a:spLocks noGrp="1" noRot="1" noChangeAspect="1" noTextEdit="1"/>
          </p:cNvSpPr>
          <p:nvPr>
            <p:ph type="sldImg"/>
          </p:nvPr>
        </p:nvSpPr>
        <p:spPr>
          <a:ln/>
        </p:spPr>
      </p:sp>
      <p:sp>
        <p:nvSpPr>
          <p:cNvPr id="716803" name="Notes Placeholder 2">
            <a:extLst>
              <a:ext uri="{FF2B5EF4-FFF2-40B4-BE49-F238E27FC236}">
                <a16:creationId xmlns:a16="http://schemas.microsoft.com/office/drawing/2014/main" id="{5FA13677-CB01-4D69-A95A-750580D02A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6804" name="Slide Number Placeholder 3">
            <a:extLst>
              <a:ext uri="{FF2B5EF4-FFF2-40B4-BE49-F238E27FC236}">
                <a16:creationId xmlns:a16="http://schemas.microsoft.com/office/drawing/2014/main" id="{95F34C3F-FEA6-4CD8-9426-4074E934F45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120B00B-4DF8-48BC-B373-F2E14138D0CB}" type="slidenum">
              <a:rPr lang="en-US" altLang="en-US" sz="1300" smtClean="0">
                <a:latin typeface="Arial" panose="020B0604020202020204" pitchFamily="34" charset="0"/>
              </a:rPr>
              <a:pPr>
                <a:spcBef>
                  <a:spcPct val="0"/>
                </a:spcBef>
                <a:buClrTx/>
                <a:buFontTx/>
                <a:buNone/>
              </a:pPr>
              <a:t>333</a:t>
            </a:fld>
            <a:endParaRPr lang="en-US" altLang="en-US" sz="1300">
              <a:latin typeface="Arial" panose="020B0604020202020204" pitchFamily="34" charset="0"/>
            </a:endParaRPr>
          </a:p>
        </p:txBody>
      </p:sp>
    </p:spTree>
    <p:extLst>
      <p:ext uri="{BB962C8B-B14F-4D97-AF65-F5344CB8AC3E}">
        <p14:creationId xmlns:p14="http://schemas.microsoft.com/office/powerpoint/2010/main" val="398461273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Slide Image Placeholder 1">
            <a:extLst>
              <a:ext uri="{FF2B5EF4-FFF2-40B4-BE49-F238E27FC236}">
                <a16:creationId xmlns:a16="http://schemas.microsoft.com/office/drawing/2014/main" id="{F22B31D8-E661-46BB-AE68-B9E4557A50D3}"/>
              </a:ext>
            </a:extLst>
          </p:cNvPr>
          <p:cNvSpPr>
            <a:spLocks noGrp="1" noRot="1" noChangeAspect="1" noTextEdit="1"/>
          </p:cNvSpPr>
          <p:nvPr>
            <p:ph type="sldImg"/>
          </p:nvPr>
        </p:nvSpPr>
        <p:spPr>
          <a:ln/>
        </p:spPr>
      </p:sp>
      <p:sp>
        <p:nvSpPr>
          <p:cNvPr id="718851" name="Notes Placeholder 2">
            <a:extLst>
              <a:ext uri="{FF2B5EF4-FFF2-40B4-BE49-F238E27FC236}">
                <a16:creationId xmlns:a16="http://schemas.microsoft.com/office/drawing/2014/main" id="{B8A2924E-57CE-456F-A5D5-0F0EDC9059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http://msdn.microsoft.com/en-us/library/hh765981.aspx</a:t>
            </a:r>
          </a:p>
        </p:txBody>
      </p:sp>
      <p:sp>
        <p:nvSpPr>
          <p:cNvPr id="718852" name="Slide Number Placeholder 3">
            <a:extLst>
              <a:ext uri="{FF2B5EF4-FFF2-40B4-BE49-F238E27FC236}">
                <a16:creationId xmlns:a16="http://schemas.microsoft.com/office/drawing/2014/main" id="{74AFDF01-BBE0-4784-B9FF-3A822B20D90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2EF9BB-C1B8-49C4-9FC3-8A1A3B59A244}" type="slidenum">
              <a:rPr lang="en-US" altLang="en-US" sz="1300" smtClean="0">
                <a:latin typeface="Arial" panose="020B0604020202020204" pitchFamily="34" charset="0"/>
              </a:rPr>
              <a:pPr>
                <a:spcBef>
                  <a:spcPct val="0"/>
                </a:spcBef>
                <a:buClrTx/>
                <a:buFontTx/>
                <a:buNone/>
              </a:pPr>
              <a:t>334</a:t>
            </a:fld>
            <a:endParaRPr lang="en-US" altLang="en-US" sz="1300">
              <a:latin typeface="Arial" panose="020B0604020202020204" pitchFamily="34" charset="0"/>
            </a:endParaRPr>
          </a:p>
        </p:txBody>
      </p:sp>
    </p:spTree>
    <p:extLst>
      <p:ext uri="{BB962C8B-B14F-4D97-AF65-F5344CB8AC3E}">
        <p14:creationId xmlns:p14="http://schemas.microsoft.com/office/powerpoint/2010/main" val="246511263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Slide Image Placeholder 1">
            <a:extLst>
              <a:ext uri="{FF2B5EF4-FFF2-40B4-BE49-F238E27FC236}">
                <a16:creationId xmlns:a16="http://schemas.microsoft.com/office/drawing/2014/main" id="{83E92BC6-647D-4EB4-9F3A-AEB0709EE2E1}"/>
              </a:ext>
            </a:extLst>
          </p:cNvPr>
          <p:cNvSpPr>
            <a:spLocks noGrp="1" noRot="1" noChangeAspect="1" noTextEdit="1"/>
          </p:cNvSpPr>
          <p:nvPr>
            <p:ph type="sldImg"/>
          </p:nvPr>
        </p:nvSpPr>
        <p:spPr>
          <a:ln/>
        </p:spPr>
      </p:sp>
      <p:sp>
        <p:nvSpPr>
          <p:cNvPr id="720899" name="Notes Placeholder 2">
            <a:extLst>
              <a:ext uri="{FF2B5EF4-FFF2-40B4-BE49-F238E27FC236}">
                <a16:creationId xmlns:a16="http://schemas.microsoft.com/office/drawing/2014/main" id="{6467144C-39EA-44B4-96C1-FAB329A712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http://www.websitehoncho.com/2011/10/moscow-prioritization-isnt-from-russia.html</a:t>
            </a:r>
          </a:p>
        </p:txBody>
      </p:sp>
      <p:sp>
        <p:nvSpPr>
          <p:cNvPr id="720900" name="Slide Number Placeholder 3">
            <a:extLst>
              <a:ext uri="{FF2B5EF4-FFF2-40B4-BE49-F238E27FC236}">
                <a16:creationId xmlns:a16="http://schemas.microsoft.com/office/drawing/2014/main" id="{29AB8C28-DE32-467A-9973-CB1878AC735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E0FAE6-73D1-45A3-BBB8-555F561AD1C4}" type="slidenum">
              <a:rPr lang="en-US" altLang="en-US" sz="1300" smtClean="0">
                <a:latin typeface="Arial" panose="020B0604020202020204" pitchFamily="34" charset="0"/>
              </a:rPr>
              <a:pPr>
                <a:spcBef>
                  <a:spcPct val="0"/>
                </a:spcBef>
                <a:buClrTx/>
                <a:buFontTx/>
                <a:buNone/>
              </a:pPr>
              <a:t>335</a:t>
            </a:fld>
            <a:endParaRPr lang="en-US" altLang="en-US" sz="1300">
              <a:latin typeface="Arial" panose="020B0604020202020204" pitchFamily="34" charset="0"/>
            </a:endParaRPr>
          </a:p>
        </p:txBody>
      </p:sp>
    </p:spTree>
    <p:extLst>
      <p:ext uri="{BB962C8B-B14F-4D97-AF65-F5344CB8AC3E}">
        <p14:creationId xmlns:p14="http://schemas.microsoft.com/office/powerpoint/2010/main" val="313978199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Slide Image Placeholder 1">
            <a:extLst>
              <a:ext uri="{FF2B5EF4-FFF2-40B4-BE49-F238E27FC236}">
                <a16:creationId xmlns:a16="http://schemas.microsoft.com/office/drawing/2014/main" id="{1929A52C-2B33-40EE-99EF-586E4273CFDC}"/>
              </a:ext>
            </a:extLst>
          </p:cNvPr>
          <p:cNvSpPr>
            <a:spLocks noGrp="1" noRot="1" noChangeAspect="1" noTextEdit="1"/>
          </p:cNvSpPr>
          <p:nvPr>
            <p:ph type="sldImg"/>
          </p:nvPr>
        </p:nvSpPr>
        <p:spPr>
          <a:ln/>
        </p:spPr>
      </p:sp>
      <p:sp>
        <p:nvSpPr>
          <p:cNvPr id="722947" name="Notes Placeholder 2">
            <a:extLst>
              <a:ext uri="{FF2B5EF4-FFF2-40B4-BE49-F238E27FC236}">
                <a16:creationId xmlns:a16="http://schemas.microsoft.com/office/drawing/2014/main" id="{F0461449-4204-4EAD-819E-A8B2B76A85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22948" name="Slide Number Placeholder 3">
            <a:extLst>
              <a:ext uri="{FF2B5EF4-FFF2-40B4-BE49-F238E27FC236}">
                <a16:creationId xmlns:a16="http://schemas.microsoft.com/office/drawing/2014/main" id="{5C2F7BF4-A686-4360-848D-571BBEAAA54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DC58D87-C1C7-4AFC-9AB6-CCEAEE19E470}" type="slidenum">
              <a:rPr lang="en-US" altLang="en-US" sz="1300" smtClean="0">
                <a:latin typeface="Arial" panose="020B0604020202020204" pitchFamily="34" charset="0"/>
              </a:rPr>
              <a:pPr>
                <a:spcBef>
                  <a:spcPct val="0"/>
                </a:spcBef>
                <a:buClrTx/>
                <a:buFontTx/>
                <a:buNone/>
              </a:pPr>
              <a:t>336</a:t>
            </a:fld>
            <a:endParaRPr lang="en-US" altLang="en-US" sz="1300">
              <a:latin typeface="Arial" panose="020B0604020202020204" pitchFamily="34" charset="0"/>
            </a:endParaRPr>
          </a:p>
        </p:txBody>
      </p:sp>
    </p:spTree>
    <p:extLst>
      <p:ext uri="{BB962C8B-B14F-4D97-AF65-F5344CB8AC3E}">
        <p14:creationId xmlns:p14="http://schemas.microsoft.com/office/powerpoint/2010/main" val="417804303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Slide Image Placeholder 1">
            <a:extLst>
              <a:ext uri="{FF2B5EF4-FFF2-40B4-BE49-F238E27FC236}">
                <a16:creationId xmlns:a16="http://schemas.microsoft.com/office/drawing/2014/main" id="{277ED80F-7117-4598-BCEB-00A0B572718F}"/>
              </a:ext>
            </a:extLst>
          </p:cNvPr>
          <p:cNvSpPr>
            <a:spLocks noGrp="1" noRot="1" noChangeAspect="1" noTextEdit="1"/>
          </p:cNvSpPr>
          <p:nvPr>
            <p:ph type="sldImg"/>
          </p:nvPr>
        </p:nvSpPr>
        <p:spPr>
          <a:ln/>
        </p:spPr>
      </p:sp>
      <p:sp>
        <p:nvSpPr>
          <p:cNvPr id="724995" name="Notes Placeholder 2">
            <a:extLst>
              <a:ext uri="{FF2B5EF4-FFF2-40B4-BE49-F238E27FC236}">
                <a16:creationId xmlns:a16="http://schemas.microsoft.com/office/drawing/2014/main" id="{2495E756-95A7-43F0-B347-B33F21DED0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24996" name="Slide Number Placeholder 3">
            <a:extLst>
              <a:ext uri="{FF2B5EF4-FFF2-40B4-BE49-F238E27FC236}">
                <a16:creationId xmlns:a16="http://schemas.microsoft.com/office/drawing/2014/main" id="{833E2472-F662-472A-BC62-9CE2914312F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01847C-7E23-4F77-A109-73FD4B100471}" type="slidenum">
              <a:rPr lang="en-US" altLang="en-US" sz="1300" smtClean="0">
                <a:latin typeface="Arial" panose="020B0604020202020204" pitchFamily="34" charset="0"/>
              </a:rPr>
              <a:pPr>
                <a:spcBef>
                  <a:spcPct val="0"/>
                </a:spcBef>
                <a:buClrTx/>
                <a:buFontTx/>
                <a:buNone/>
              </a:pPr>
              <a:t>337</a:t>
            </a:fld>
            <a:endParaRPr lang="en-US" altLang="en-US" sz="1300">
              <a:latin typeface="Arial" panose="020B0604020202020204" pitchFamily="34" charset="0"/>
            </a:endParaRPr>
          </a:p>
        </p:txBody>
      </p:sp>
    </p:spTree>
    <p:extLst>
      <p:ext uri="{BB962C8B-B14F-4D97-AF65-F5344CB8AC3E}">
        <p14:creationId xmlns:p14="http://schemas.microsoft.com/office/powerpoint/2010/main" val="280380308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Slide Image Placeholder 1">
            <a:extLst>
              <a:ext uri="{FF2B5EF4-FFF2-40B4-BE49-F238E27FC236}">
                <a16:creationId xmlns:a16="http://schemas.microsoft.com/office/drawing/2014/main" id="{9D33DA6D-EC7F-4EDF-9388-092BA4A2A2A2}"/>
              </a:ext>
            </a:extLst>
          </p:cNvPr>
          <p:cNvSpPr>
            <a:spLocks noGrp="1" noRot="1" noChangeAspect="1" noTextEdit="1"/>
          </p:cNvSpPr>
          <p:nvPr>
            <p:ph type="sldImg"/>
          </p:nvPr>
        </p:nvSpPr>
        <p:spPr>
          <a:ln/>
        </p:spPr>
      </p:sp>
      <p:sp>
        <p:nvSpPr>
          <p:cNvPr id="727043" name="Notes Placeholder 2">
            <a:extLst>
              <a:ext uri="{FF2B5EF4-FFF2-40B4-BE49-F238E27FC236}">
                <a16:creationId xmlns:a16="http://schemas.microsoft.com/office/drawing/2014/main" id="{9B6FE8E6-5B89-4DB3-B7D8-D5FC348E1E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27044" name="Slide Number Placeholder 3">
            <a:extLst>
              <a:ext uri="{FF2B5EF4-FFF2-40B4-BE49-F238E27FC236}">
                <a16:creationId xmlns:a16="http://schemas.microsoft.com/office/drawing/2014/main" id="{31E066D0-CAE0-4728-9FE1-0AC98588122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7B7CCD-2AC1-4374-8931-4912AD9ADF8D}" type="slidenum">
              <a:rPr lang="en-US" altLang="en-US" sz="1300" smtClean="0">
                <a:latin typeface="Arial" panose="020B0604020202020204" pitchFamily="34" charset="0"/>
              </a:rPr>
              <a:pPr>
                <a:spcBef>
                  <a:spcPct val="0"/>
                </a:spcBef>
                <a:buClrTx/>
                <a:buFontTx/>
                <a:buNone/>
              </a:pPr>
              <a:t>338</a:t>
            </a:fld>
            <a:endParaRPr lang="en-US" altLang="en-US" sz="1300">
              <a:latin typeface="Arial" panose="020B0604020202020204" pitchFamily="34" charset="0"/>
            </a:endParaRPr>
          </a:p>
        </p:txBody>
      </p:sp>
    </p:spTree>
    <p:extLst>
      <p:ext uri="{BB962C8B-B14F-4D97-AF65-F5344CB8AC3E}">
        <p14:creationId xmlns:p14="http://schemas.microsoft.com/office/powerpoint/2010/main" val="4092784119"/>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Slide Image Placeholder 1">
            <a:extLst>
              <a:ext uri="{FF2B5EF4-FFF2-40B4-BE49-F238E27FC236}">
                <a16:creationId xmlns:a16="http://schemas.microsoft.com/office/drawing/2014/main" id="{B9BF1BE8-3CE9-4733-B692-CFC4909F16B4}"/>
              </a:ext>
            </a:extLst>
          </p:cNvPr>
          <p:cNvSpPr>
            <a:spLocks noGrp="1" noRot="1" noChangeAspect="1" noTextEdit="1"/>
          </p:cNvSpPr>
          <p:nvPr>
            <p:ph type="sldImg"/>
          </p:nvPr>
        </p:nvSpPr>
        <p:spPr>
          <a:ln/>
        </p:spPr>
      </p:sp>
      <p:sp>
        <p:nvSpPr>
          <p:cNvPr id="729091" name="Notes Placeholder 2">
            <a:extLst>
              <a:ext uri="{FF2B5EF4-FFF2-40B4-BE49-F238E27FC236}">
                <a16:creationId xmlns:a16="http://schemas.microsoft.com/office/drawing/2014/main" id="{D3FDE995-D15F-4739-B234-FAABF69050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29092" name="Slide Number Placeholder 3">
            <a:extLst>
              <a:ext uri="{FF2B5EF4-FFF2-40B4-BE49-F238E27FC236}">
                <a16:creationId xmlns:a16="http://schemas.microsoft.com/office/drawing/2014/main" id="{4C329625-3CEA-4D78-B55D-D91AEEC5AA5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B08915-61DB-4A68-87B1-DBDA4A02B87C}" type="slidenum">
              <a:rPr lang="en-US" altLang="en-US" sz="1300" smtClean="0">
                <a:latin typeface="Arial" panose="020B0604020202020204" pitchFamily="34" charset="0"/>
              </a:rPr>
              <a:pPr>
                <a:spcBef>
                  <a:spcPct val="0"/>
                </a:spcBef>
                <a:buClrTx/>
                <a:buFontTx/>
                <a:buNone/>
              </a:pPr>
              <a:t>339</a:t>
            </a:fld>
            <a:endParaRPr lang="en-US" altLang="en-US" sz="1300">
              <a:latin typeface="Arial" panose="020B0604020202020204" pitchFamily="34" charset="0"/>
            </a:endParaRPr>
          </a:p>
        </p:txBody>
      </p:sp>
    </p:spTree>
    <p:extLst>
      <p:ext uri="{BB962C8B-B14F-4D97-AF65-F5344CB8AC3E}">
        <p14:creationId xmlns:p14="http://schemas.microsoft.com/office/powerpoint/2010/main" val="360213327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Slide Image Placeholder 1">
            <a:extLst>
              <a:ext uri="{FF2B5EF4-FFF2-40B4-BE49-F238E27FC236}">
                <a16:creationId xmlns:a16="http://schemas.microsoft.com/office/drawing/2014/main" id="{D8B40904-3A91-4EA9-8050-A988E3648D71}"/>
              </a:ext>
            </a:extLst>
          </p:cNvPr>
          <p:cNvSpPr>
            <a:spLocks noGrp="1" noRot="1" noChangeAspect="1" noTextEdit="1"/>
          </p:cNvSpPr>
          <p:nvPr>
            <p:ph type="sldImg"/>
          </p:nvPr>
        </p:nvSpPr>
        <p:spPr>
          <a:ln/>
        </p:spPr>
      </p:sp>
      <p:sp>
        <p:nvSpPr>
          <p:cNvPr id="731139" name="Notes Placeholder 2">
            <a:extLst>
              <a:ext uri="{FF2B5EF4-FFF2-40B4-BE49-F238E27FC236}">
                <a16:creationId xmlns:a16="http://schemas.microsoft.com/office/drawing/2014/main" id="{B1736756-31D4-4254-9578-C4A6CDC4E8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1140" name="Slide Number Placeholder 3">
            <a:extLst>
              <a:ext uri="{FF2B5EF4-FFF2-40B4-BE49-F238E27FC236}">
                <a16:creationId xmlns:a16="http://schemas.microsoft.com/office/drawing/2014/main" id="{57064A1D-A338-4968-8EBC-E5330A53BF3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A293854-1475-41EA-A1D5-39D6E75D0BA7}" type="slidenum">
              <a:rPr lang="en-US" altLang="en-US" sz="1300" smtClean="0">
                <a:latin typeface="Arial" panose="020B0604020202020204" pitchFamily="34" charset="0"/>
              </a:rPr>
              <a:pPr>
                <a:spcBef>
                  <a:spcPct val="0"/>
                </a:spcBef>
                <a:buClrTx/>
                <a:buFontTx/>
                <a:buNone/>
              </a:pPr>
              <a:t>340</a:t>
            </a:fld>
            <a:endParaRPr lang="en-US" altLang="en-US" sz="1300">
              <a:latin typeface="Arial" panose="020B0604020202020204" pitchFamily="34" charset="0"/>
            </a:endParaRPr>
          </a:p>
        </p:txBody>
      </p:sp>
    </p:spTree>
    <p:extLst>
      <p:ext uri="{BB962C8B-B14F-4D97-AF65-F5344CB8AC3E}">
        <p14:creationId xmlns:p14="http://schemas.microsoft.com/office/powerpoint/2010/main" val="169376534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Slide Image Placeholder 1">
            <a:extLst>
              <a:ext uri="{FF2B5EF4-FFF2-40B4-BE49-F238E27FC236}">
                <a16:creationId xmlns:a16="http://schemas.microsoft.com/office/drawing/2014/main" id="{4B2B03AD-D461-4CE3-A83C-7F52C59CF83B}"/>
              </a:ext>
            </a:extLst>
          </p:cNvPr>
          <p:cNvSpPr>
            <a:spLocks noGrp="1" noRot="1" noChangeAspect="1" noTextEdit="1"/>
          </p:cNvSpPr>
          <p:nvPr>
            <p:ph type="sldImg"/>
          </p:nvPr>
        </p:nvSpPr>
        <p:spPr>
          <a:ln/>
        </p:spPr>
      </p:sp>
      <p:sp>
        <p:nvSpPr>
          <p:cNvPr id="733187" name="Notes Placeholder 2">
            <a:extLst>
              <a:ext uri="{FF2B5EF4-FFF2-40B4-BE49-F238E27FC236}">
                <a16:creationId xmlns:a16="http://schemas.microsoft.com/office/drawing/2014/main" id="{6670B2FB-2533-4418-856F-51C47FDB03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3188" name="Slide Number Placeholder 3">
            <a:extLst>
              <a:ext uri="{FF2B5EF4-FFF2-40B4-BE49-F238E27FC236}">
                <a16:creationId xmlns:a16="http://schemas.microsoft.com/office/drawing/2014/main" id="{59605E55-B3F3-46B4-A7A3-0C66FAE8969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7465A5-E975-43D5-9722-5CD9FA72EA04}" type="slidenum">
              <a:rPr lang="en-US" altLang="en-US" sz="1300" smtClean="0">
                <a:latin typeface="Arial" panose="020B0604020202020204" pitchFamily="34" charset="0"/>
              </a:rPr>
              <a:pPr>
                <a:spcBef>
                  <a:spcPct val="0"/>
                </a:spcBef>
                <a:buClrTx/>
                <a:buFontTx/>
                <a:buNone/>
              </a:pPr>
              <a:t>341</a:t>
            </a:fld>
            <a:endParaRPr lang="en-US" altLang="en-US" sz="1300">
              <a:latin typeface="Arial" panose="020B0604020202020204" pitchFamily="34" charset="0"/>
            </a:endParaRPr>
          </a:p>
        </p:txBody>
      </p:sp>
    </p:spTree>
    <p:extLst>
      <p:ext uri="{BB962C8B-B14F-4D97-AF65-F5344CB8AC3E}">
        <p14:creationId xmlns:p14="http://schemas.microsoft.com/office/powerpoint/2010/main" val="4217736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7DA6A700-F061-4D12-8A42-49541A702D58}"/>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7827" name="Rectangle 2">
            <a:extLst>
              <a:ext uri="{FF2B5EF4-FFF2-40B4-BE49-F238E27FC236}">
                <a16:creationId xmlns:a16="http://schemas.microsoft.com/office/drawing/2014/main" id="{42CA5F34-8F3E-4BBB-BCC9-C3684DC4F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Slide Image Placeholder 1">
            <a:extLst>
              <a:ext uri="{FF2B5EF4-FFF2-40B4-BE49-F238E27FC236}">
                <a16:creationId xmlns:a16="http://schemas.microsoft.com/office/drawing/2014/main" id="{E15A7765-BE5F-45EE-B0F3-06CCC63469F3}"/>
              </a:ext>
            </a:extLst>
          </p:cNvPr>
          <p:cNvSpPr>
            <a:spLocks noGrp="1" noRot="1" noChangeAspect="1" noTextEdit="1"/>
          </p:cNvSpPr>
          <p:nvPr>
            <p:ph type="sldImg"/>
          </p:nvPr>
        </p:nvSpPr>
        <p:spPr>
          <a:ln/>
        </p:spPr>
      </p:sp>
      <p:sp>
        <p:nvSpPr>
          <p:cNvPr id="735235" name="Notes Placeholder 2">
            <a:extLst>
              <a:ext uri="{FF2B5EF4-FFF2-40B4-BE49-F238E27FC236}">
                <a16:creationId xmlns:a16="http://schemas.microsoft.com/office/drawing/2014/main" id="{67D5C525-4D04-47B0-84DE-1B89AF99D7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5236" name="Slide Number Placeholder 3">
            <a:extLst>
              <a:ext uri="{FF2B5EF4-FFF2-40B4-BE49-F238E27FC236}">
                <a16:creationId xmlns:a16="http://schemas.microsoft.com/office/drawing/2014/main" id="{19757D83-9C71-4A96-8C65-C7980F3D5AB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A12648-88C7-4C95-8B70-4614803EA758}" type="slidenum">
              <a:rPr lang="en-US" altLang="en-US" sz="1300" smtClean="0">
                <a:latin typeface="Arial" panose="020B0604020202020204" pitchFamily="34" charset="0"/>
              </a:rPr>
              <a:pPr>
                <a:spcBef>
                  <a:spcPct val="0"/>
                </a:spcBef>
                <a:buClrTx/>
                <a:buFontTx/>
                <a:buNone/>
              </a:pPr>
              <a:t>342</a:t>
            </a:fld>
            <a:endParaRPr lang="en-US" altLang="en-US" sz="1300">
              <a:latin typeface="Arial" panose="020B0604020202020204" pitchFamily="34" charset="0"/>
            </a:endParaRPr>
          </a:p>
        </p:txBody>
      </p:sp>
    </p:spTree>
    <p:extLst>
      <p:ext uri="{BB962C8B-B14F-4D97-AF65-F5344CB8AC3E}">
        <p14:creationId xmlns:p14="http://schemas.microsoft.com/office/powerpoint/2010/main" val="221739335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Slide Image Placeholder 1">
            <a:extLst>
              <a:ext uri="{FF2B5EF4-FFF2-40B4-BE49-F238E27FC236}">
                <a16:creationId xmlns:a16="http://schemas.microsoft.com/office/drawing/2014/main" id="{83DED5A7-29D0-40F5-A95B-0827845CE539}"/>
              </a:ext>
            </a:extLst>
          </p:cNvPr>
          <p:cNvSpPr>
            <a:spLocks noGrp="1" noRot="1" noChangeAspect="1" noTextEdit="1"/>
          </p:cNvSpPr>
          <p:nvPr>
            <p:ph type="sldImg"/>
          </p:nvPr>
        </p:nvSpPr>
        <p:spPr>
          <a:ln/>
        </p:spPr>
      </p:sp>
      <p:sp>
        <p:nvSpPr>
          <p:cNvPr id="737283" name="Notes Placeholder 2">
            <a:extLst>
              <a:ext uri="{FF2B5EF4-FFF2-40B4-BE49-F238E27FC236}">
                <a16:creationId xmlns:a16="http://schemas.microsoft.com/office/drawing/2014/main" id="{1540FE2F-C608-45F8-9A8B-FF5AB32819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7284" name="Slide Number Placeholder 3">
            <a:extLst>
              <a:ext uri="{FF2B5EF4-FFF2-40B4-BE49-F238E27FC236}">
                <a16:creationId xmlns:a16="http://schemas.microsoft.com/office/drawing/2014/main" id="{F3D49964-9D9B-48E1-88F0-730A76DEE80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9960C3-37DD-40B4-AF40-4B5FF994431B}" type="slidenum">
              <a:rPr lang="en-US" altLang="en-US" sz="1300" smtClean="0">
                <a:latin typeface="Arial" panose="020B0604020202020204" pitchFamily="34" charset="0"/>
              </a:rPr>
              <a:pPr>
                <a:spcBef>
                  <a:spcPct val="0"/>
                </a:spcBef>
                <a:buClrTx/>
                <a:buFontTx/>
                <a:buNone/>
              </a:pPr>
              <a:t>343</a:t>
            </a:fld>
            <a:endParaRPr lang="en-US" altLang="en-US" sz="1300">
              <a:latin typeface="Arial" panose="020B0604020202020204" pitchFamily="34" charset="0"/>
            </a:endParaRPr>
          </a:p>
        </p:txBody>
      </p:sp>
    </p:spTree>
    <p:extLst>
      <p:ext uri="{BB962C8B-B14F-4D97-AF65-F5344CB8AC3E}">
        <p14:creationId xmlns:p14="http://schemas.microsoft.com/office/powerpoint/2010/main" val="358099683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9330" name="Rectangle 8">
            <a:extLst>
              <a:ext uri="{FF2B5EF4-FFF2-40B4-BE49-F238E27FC236}">
                <a16:creationId xmlns:a16="http://schemas.microsoft.com/office/drawing/2014/main" id="{3F21D154-C3E5-41BA-A0F2-67DAE8405E9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A5EE41E-9E38-4C0A-9558-A3D4D23B31F9}" type="slidenum">
              <a:rPr lang="en-US" altLang="en-US" sz="1300" smtClean="0">
                <a:latin typeface="Arial" panose="020B0604020202020204" pitchFamily="34" charset="0"/>
              </a:rPr>
              <a:pPr>
                <a:spcBef>
                  <a:spcPct val="0"/>
                </a:spcBef>
                <a:buClrTx/>
                <a:buFontTx/>
                <a:buNone/>
              </a:pPr>
              <a:t>344</a:t>
            </a:fld>
            <a:endParaRPr lang="en-US" altLang="en-US" sz="1300">
              <a:latin typeface="Arial" panose="020B0604020202020204" pitchFamily="34" charset="0"/>
            </a:endParaRPr>
          </a:p>
        </p:txBody>
      </p:sp>
      <p:sp>
        <p:nvSpPr>
          <p:cNvPr id="739331" name="Rectangle 1">
            <a:extLst>
              <a:ext uri="{FF2B5EF4-FFF2-40B4-BE49-F238E27FC236}">
                <a16:creationId xmlns:a16="http://schemas.microsoft.com/office/drawing/2014/main" id="{6727F23E-C0DA-4D54-B0B0-F9C4C314578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739332" name="Rectangle 2">
            <a:extLst>
              <a:ext uri="{FF2B5EF4-FFF2-40B4-BE49-F238E27FC236}">
                <a16:creationId xmlns:a16="http://schemas.microsoft.com/office/drawing/2014/main" id="{7D2E4811-0FC8-41B4-850C-2B812063A95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739333" name="Text Box 3">
            <a:extLst>
              <a:ext uri="{FF2B5EF4-FFF2-40B4-BE49-F238E27FC236}">
                <a16:creationId xmlns:a16="http://schemas.microsoft.com/office/drawing/2014/main" id="{7107AD6E-3B67-493E-967E-532C0B7A8CD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6ED18C6-C038-415E-8D59-56E84FCC74A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344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52401664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Slide Image Placeholder 1">
            <a:extLst>
              <a:ext uri="{FF2B5EF4-FFF2-40B4-BE49-F238E27FC236}">
                <a16:creationId xmlns:a16="http://schemas.microsoft.com/office/drawing/2014/main" id="{FF054B33-1D6E-4DD8-8842-16503F3A46FD}"/>
              </a:ext>
            </a:extLst>
          </p:cNvPr>
          <p:cNvSpPr>
            <a:spLocks noGrp="1" noRot="1" noChangeAspect="1" noTextEdit="1"/>
          </p:cNvSpPr>
          <p:nvPr>
            <p:ph type="sldImg"/>
          </p:nvPr>
        </p:nvSpPr>
        <p:spPr>
          <a:ln/>
        </p:spPr>
      </p:sp>
      <p:sp>
        <p:nvSpPr>
          <p:cNvPr id="741379" name="Notes Placeholder 2">
            <a:extLst>
              <a:ext uri="{FF2B5EF4-FFF2-40B4-BE49-F238E27FC236}">
                <a16:creationId xmlns:a16="http://schemas.microsoft.com/office/drawing/2014/main" id="{60520036-84C4-44FF-AF56-EA11048E39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41380" name="Slide Number Placeholder 3">
            <a:extLst>
              <a:ext uri="{FF2B5EF4-FFF2-40B4-BE49-F238E27FC236}">
                <a16:creationId xmlns:a16="http://schemas.microsoft.com/office/drawing/2014/main" id="{12E9C54E-5EA1-495D-81B6-0F2F3F8CFDC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FC1AD4-8228-4794-A315-1473392E0EF2}" type="slidenum">
              <a:rPr lang="en-US" altLang="en-US" sz="1300" smtClean="0">
                <a:latin typeface="Arial" panose="020B0604020202020204" pitchFamily="34" charset="0"/>
              </a:rPr>
              <a:pPr>
                <a:spcBef>
                  <a:spcPct val="0"/>
                </a:spcBef>
                <a:buClrTx/>
                <a:buFontTx/>
                <a:buNone/>
              </a:pPr>
              <a:t>345</a:t>
            </a:fld>
            <a:endParaRPr lang="en-US" altLang="en-US" sz="1300">
              <a:latin typeface="Arial" panose="020B0604020202020204" pitchFamily="34" charset="0"/>
            </a:endParaRPr>
          </a:p>
        </p:txBody>
      </p:sp>
    </p:spTree>
    <p:extLst>
      <p:ext uri="{BB962C8B-B14F-4D97-AF65-F5344CB8AC3E}">
        <p14:creationId xmlns:p14="http://schemas.microsoft.com/office/powerpoint/2010/main" val="67600355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82" name="Rectangle 8">
            <a:extLst>
              <a:ext uri="{FF2B5EF4-FFF2-40B4-BE49-F238E27FC236}">
                <a16:creationId xmlns:a16="http://schemas.microsoft.com/office/drawing/2014/main" id="{F2C24100-1F43-470A-9989-B75B29E59CB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4FE905-152B-4A1D-810E-51DA7069CF31}" type="slidenum">
              <a:rPr lang="en-US" altLang="en-US" sz="1300" smtClean="0">
                <a:latin typeface="Arial" panose="020B0604020202020204" pitchFamily="34" charset="0"/>
              </a:rPr>
              <a:pPr>
                <a:spcBef>
                  <a:spcPct val="0"/>
                </a:spcBef>
                <a:buClrTx/>
                <a:buFontTx/>
                <a:buNone/>
              </a:pPr>
              <a:t>347</a:t>
            </a:fld>
            <a:endParaRPr lang="en-US" altLang="en-US" sz="1300">
              <a:latin typeface="Arial" panose="020B0604020202020204" pitchFamily="34" charset="0"/>
            </a:endParaRPr>
          </a:p>
        </p:txBody>
      </p:sp>
      <p:sp>
        <p:nvSpPr>
          <p:cNvPr id="276483" name="Rectangle 1">
            <a:extLst>
              <a:ext uri="{FF2B5EF4-FFF2-40B4-BE49-F238E27FC236}">
                <a16:creationId xmlns:a16="http://schemas.microsoft.com/office/drawing/2014/main" id="{AB385B69-C3CA-4C73-AC4D-AC62DDDE7CA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76484" name="Rectangle 2">
            <a:extLst>
              <a:ext uri="{FF2B5EF4-FFF2-40B4-BE49-F238E27FC236}">
                <a16:creationId xmlns:a16="http://schemas.microsoft.com/office/drawing/2014/main" id="{2019B8B3-D21F-459E-986C-B3D89AB9179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276485" name="Text Box 3">
            <a:extLst>
              <a:ext uri="{FF2B5EF4-FFF2-40B4-BE49-F238E27FC236}">
                <a16:creationId xmlns:a16="http://schemas.microsoft.com/office/drawing/2014/main" id="{8279CB2D-2F2B-4514-B40F-9731A92CBE0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A23676-3FFD-45D3-B9D7-8C2CFB5A501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347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08789756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a:extLst>
              <a:ext uri="{FF2B5EF4-FFF2-40B4-BE49-F238E27FC236}">
                <a16:creationId xmlns:a16="http://schemas.microsoft.com/office/drawing/2014/main" id="{5873B5BB-6752-4BFD-87C6-DC881522498E}"/>
              </a:ext>
            </a:extLst>
          </p:cNvPr>
          <p:cNvSpPr>
            <a:spLocks noGrp="1" noRot="1" noChangeAspect="1" noTextEdit="1"/>
          </p:cNvSpPr>
          <p:nvPr>
            <p:ph type="sldImg"/>
          </p:nvPr>
        </p:nvSpPr>
        <p:spPr>
          <a:ln/>
        </p:spPr>
      </p:sp>
      <p:sp>
        <p:nvSpPr>
          <p:cNvPr id="278531" name="Notes Placeholder 2">
            <a:extLst>
              <a:ext uri="{FF2B5EF4-FFF2-40B4-BE49-F238E27FC236}">
                <a16:creationId xmlns:a16="http://schemas.microsoft.com/office/drawing/2014/main" id="{9E32858F-A0FA-4645-B32B-60C78A56E8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8532" name="Slide Number Placeholder 3">
            <a:extLst>
              <a:ext uri="{FF2B5EF4-FFF2-40B4-BE49-F238E27FC236}">
                <a16:creationId xmlns:a16="http://schemas.microsoft.com/office/drawing/2014/main" id="{F39158F7-961D-482C-8AAC-A817CF32DCF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0A1F554-0307-44D3-9A64-16897B098608}" type="slidenum">
              <a:rPr lang="en-US" altLang="en-US" sz="1300" smtClean="0">
                <a:latin typeface="Arial" panose="020B0604020202020204" pitchFamily="34" charset="0"/>
              </a:rPr>
              <a:pPr>
                <a:spcBef>
                  <a:spcPct val="0"/>
                </a:spcBef>
                <a:buClrTx/>
                <a:buFontTx/>
                <a:buNone/>
              </a:pPr>
              <a:t>348</a:t>
            </a:fld>
            <a:endParaRPr lang="en-US" altLang="en-US" sz="1300">
              <a:latin typeface="Arial" panose="020B0604020202020204" pitchFamily="34" charset="0"/>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0578" name="Rectangle 8">
            <a:extLst>
              <a:ext uri="{FF2B5EF4-FFF2-40B4-BE49-F238E27FC236}">
                <a16:creationId xmlns:a16="http://schemas.microsoft.com/office/drawing/2014/main" id="{41A87CB8-BD3D-4844-8F32-3DC62A3EDC4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DD01149-0384-4582-8FE4-F8B0263D8366}" type="slidenum">
              <a:rPr lang="en-US" altLang="en-US" sz="1300" smtClean="0">
                <a:latin typeface="Arial" panose="020B0604020202020204" pitchFamily="34" charset="0"/>
              </a:rPr>
              <a:pPr>
                <a:spcBef>
                  <a:spcPct val="0"/>
                </a:spcBef>
                <a:buClrTx/>
                <a:buFontTx/>
                <a:buNone/>
              </a:pPr>
              <a:t>349</a:t>
            </a:fld>
            <a:endParaRPr lang="en-US" altLang="en-US" sz="1300">
              <a:latin typeface="Arial" panose="020B0604020202020204" pitchFamily="34" charset="0"/>
            </a:endParaRPr>
          </a:p>
        </p:txBody>
      </p:sp>
      <p:sp>
        <p:nvSpPr>
          <p:cNvPr id="280579" name="Rectangle 1">
            <a:extLst>
              <a:ext uri="{FF2B5EF4-FFF2-40B4-BE49-F238E27FC236}">
                <a16:creationId xmlns:a16="http://schemas.microsoft.com/office/drawing/2014/main" id="{2368F320-6130-4224-A11A-E02E8B020CA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80580" name="Rectangle 2">
            <a:extLst>
              <a:ext uri="{FF2B5EF4-FFF2-40B4-BE49-F238E27FC236}">
                <a16:creationId xmlns:a16="http://schemas.microsoft.com/office/drawing/2014/main" id="{EF57BA1B-B2A4-438F-BE88-70DF9E23CB2B}"/>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280581" name="Text Box 3">
            <a:extLst>
              <a:ext uri="{FF2B5EF4-FFF2-40B4-BE49-F238E27FC236}">
                <a16:creationId xmlns:a16="http://schemas.microsoft.com/office/drawing/2014/main" id="{9016884A-3C77-472F-9473-776CEDE9820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3CF1A86-978E-4C35-9AFF-EC87CB148E9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349</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a:extLst>
              <a:ext uri="{FF2B5EF4-FFF2-40B4-BE49-F238E27FC236}">
                <a16:creationId xmlns:a16="http://schemas.microsoft.com/office/drawing/2014/main" id="{4FA0A285-D344-46C0-BF61-795B94F13A4F}"/>
              </a:ext>
            </a:extLst>
          </p:cNvPr>
          <p:cNvSpPr>
            <a:spLocks noGrp="1" noRot="1" noChangeAspect="1" noTextEdit="1"/>
          </p:cNvSpPr>
          <p:nvPr>
            <p:ph type="sldImg"/>
          </p:nvPr>
        </p:nvSpPr>
        <p:spPr>
          <a:ln/>
        </p:spPr>
      </p:sp>
      <p:sp>
        <p:nvSpPr>
          <p:cNvPr id="282627" name="Notes Placeholder 2">
            <a:extLst>
              <a:ext uri="{FF2B5EF4-FFF2-40B4-BE49-F238E27FC236}">
                <a16:creationId xmlns:a16="http://schemas.microsoft.com/office/drawing/2014/main" id="{2FDC3FEB-BE06-4434-B2B6-9233EA5F7E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2628" name="Slide Number Placeholder 3">
            <a:extLst>
              <a:ext uri="{FF2B5EF4-FFF2-40B4-BE49-F238E27FC236}">
                <a16:creationId xmlns:a16="http://schemas.microsoft.com/office/drawing/2014/main" id="{E7248581-EAB4-4959-ABC8-8C23C6CD764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6F8F60D-78C3-4C37-BD62-6F5A530C9D34}" type="slidenum">
              <a:rPr lang="en-US" altLang="en-US" sz="1300" smtClean="0">
                <a:latin typeface="Arial" panose="020B0604020202020204" pitchFamily="34" charset="0"/>
              </a:rPr>
              <a:pPr>
                <a:spcBef>
                  <a:spcPct val="0"/>
                </a:spcBef>
                <a:buClrTx/>
                <a:buFontTx/>
                <a:buNone/>
              </a:pPr>
              <a:t>350</a:t>
            </a:fld>
            <a:endParaRPr lang="en-US" altLang="en-US" sz="1300">
              <a:latin typeface="Arial" panose="020B0604020202020204" pitchFamily="34" charset="0"/>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a:extLst>
              <a:ext uri="{FF2B5EF4-FFF2-40B4-BE49-F238E27FC236}">
                <a16:creationId xmlns:a16="http://schemas.microsoft.com/office/drawing/2014/main" id="{7E5FBBE4-BB4D-4481-8545-016D526FB3C8}"/>
              </a:ext>
            </a:extLst>
          </p:cNvPr>
          <p:cNvSpPr>
            <a:spLocks noGrp="1" noRot="1" noChangeAspect="1" noTextEdit="1"/>
          </p:cNvSpPr>
          <p:nvPr>
            <p:ph type="sldImg"/>
          </p:nvPr>
        </p:nvSpPr>
        <p:spPr>
          <a:ln/>
        </p:spPr>
      </p:sp>
      <p:sp>
        <p:nvSpPr>
          <p:cNvPr id="284675" name="Notes Placeholder 2">
            <a:extLst>
              <a:ext uri="{FF2B5EF4-FFF2-40B4-BE49-F238E27FC236}">
                <a16:creationId xmlns:a16="http://schemas.microsoft.com/office/drawing/2014/main" id="{D5BE0F41-A64E-429C-9041-CBA0102B5E5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4676" name="Slide Number Placeholder 3">
            <a:extLst>
              <a:ext uri="{FF2B5EF4-FFF2-40B4-BE49-F238E27FC236}">
                <a16:creationId xmlns:a16="http://schemas.microsoft.com/office/drawing/2014/main" id="{D0B17912-792E-4C4D-AD66-57CAD1F7FCE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A432265-68E7-4669-A29E-496BB2CCE14D}" type="slidenum">
              <a:rPr lang="en-US" altLang="en-US" sz="1300" smtClean="0">
                <a:latin typeface="Arial" panose="020B0604020202020204" pitchFamily="34" charset="0"/>
              </a:rPr>
              <a:pPr>
                <a:spcBef>
                  <a:spcPct val="0"/>
                </a:spcBef>
                <a:buClrTx/>
                <a:buFontTx/>
                <a:buNone/>
              </a:pPr>
              <a:t>351</a:t>
            </a:fld>
            <a:endParaRPr lang="en-US" altLang="en-US" sz="1300">
              <a:latin typeface="Arial" panose="020B0604020202020204" pitchFamily="34" charset="0"/>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a:extLst>
              <a:ext uri="{FF2B5EF4-FFF2-40B4-BE49-F238E27FC236}">
                <a16:creationId xmlns:a16="http://schemas.microsoft.com/office/drawing/2014/main" id="{AA38D585-D32F-428B-BC7C-1D8CC5545F9A}"/>
              </a:ext>
            </a:extLst>
          </p:cNvPr>
          <p:cNvSpPr>
            <a:spLocks noGrp="1" noRot="1" noChangeAspect="1" noTextEdit="1"/>
          </p:cNvSpPr>
          <p:nvPr>
            <p:ph type="sldImg"/>
          </p:nvPr>
        </p:nvSpPr>
        <p:spPr>
          <a:ln/>
        </p:spPr>
      </p:sp>
      <p:sp>
        <p:nvSpPr>
          <p:cNvPr id="286723" name="Notes Placeholder 2">
            <a:extLst>
              <a:ext uri="{FF2B5EF4-FFF2-40B4-BE49-F238E27FC236}">
                <a16:creationId xmlns:a16="http://schemas.microsoft.com/office/drawing/2014/main" id="{6A9B5A1C-A7AB-4AC0-BF7C-A3019CE8E6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a:extLst>
              <a:ext uri="{FF2B5EF4-FFF2-40B4-BE49-F238E27FC236}">
                <a16:creationId xmlns:a16="http://schemas.microsoft.com/office/drawing/2014/main" id="{9094BA76-B674-49EA-A4F0-A5F7770B468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71BF1B-1AA1-457D-A7C8-F8B28E89566C}" type="slidenum">
              <a:rPr lang="en-US" altLang="en-US" sz="1300" smtClean="0">
                <a:latin typeface="Arial" panose="020B0604020202020204" pitchFamily="34" charset="0"/>
              </a:rPr>
              <a:pPr>
                <a:spcBef>
                  <a:spcPct val="0"/>
                </a:spcBef>
                <a:buClrTx/>
                <a:buFontTx/>
                <a:buNone/>
              </a:pPr>
              <a:t>352</a:t>
            </a:fld>
            <a:endParaRPr lang="en-US" altLang="en-US" sz="13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
            <a:extLst>
              <a:ext uri="{FF2B5EF4-FFF2-40B4-BE49-F238E27FC236}">
                <a16:creationId xmlns:a16="http://schemas.microsoft.com/office/drawing/2014/main" id="{96DC4C3F-6543-4731-975D-FDCF80287DC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9875" name="Rectangle 2">
            <a:extLst>
              <a:ext uri="{FF2B5EF4-FFF2-40B4-BE49-F238E27FC236}">
                <a16:creationId xmlns:a16="http://schemas.microsoft.com/office/drawing/2014/main" id="{B0D93FA6-C1B4-4247-87D6-7759056E7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a:extLst>
              <a:ext uri="{FF2B5EF4-FFF2-40B4-BE49-F238E27FC236}">
                <a16:creationId xmlns:a16="http://schemas.microsoft.com/office/drawing/2014/main" id="{C8D8052B-939F-4855-8729-3E3DD0673F6C}"/>
              </a:ext>
            </a:extLst>
          </p:cNvPr>
          <p:cNvSpPr>
            <a:spLocks noGrp="1" noRot="1" noChangeAspect="1" noTextEdit="1"/>
          </p:cNvSpPr>
          <p:nvPr>
            <p:ph type="sldImg"/>
          </p:nvPr>
        </p:nvSpPr>
        <p:spPr>
          <a:ln/>
        </p:spPr>
      </p:sp>
      <p:sp>
        <p:nvSpPr>
          <p:cNvPr id="288771" name="Notes Placeholder 2">
            <a:extLst>
              <a:ext uri="{FF2B5EF4-FFF2-40B4-BE49-F238E27FC236}">
                <a16:creationId xmlns:a16="http://schemas.microsoft.com/office/drawing/2014/main" id="{F5798902-3F5E-4269-99FE-F1EA4157E2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a:extLst>
              <a:ext uri="{FF2B5EF4-FFF2-40B4-BE49-F238E27FC236}">
                <a16:creationId xmlns:a16="http://schemas.microsoft.com/office/drawing/2014/main" id="{F6245C40-438F-49E4-938F-C3632EF9603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9CDE17-04BC-4518-BBBE-09C36B03432A}" type="slidenum">
              <a:rPr lang="en-US" altLang="en-US" sz="1300" smtClean="0">
                <a:latin typeface="Arial" panose="020B0604020202020204" pitchFamily="34" charset="0"/>
              </a:rPr>
              <a:pPr>
                <a:spcBef>
                  <a:spcPct val="0"/>
                </a:spcBef>
                <a:buClrTx/>
                <a:buFontTx/>
                <a:buNone/>
              </a:pPr>
              <a:t>353</a:t>
            </a:fld>
            <a:endParaRPr lang="en-US" altLang="en-US" sz="1300">
              <a:latin typeface="Arial" panose="020B0604020202020204" pitchFamily="34" charset="0"/>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a:extLst>
              <a:ext uri="{FF2B5EF4-FFF2-40B4-BE49-F238E27FC236}">
                <a16:creationId xmlns:a16="http://schemas.microsoft.com/office/drawing/2014/main" id="{318E1E28-92D7-4258-9988-058236DBFE12}"/>
              </a:ext>
            </a:extLst>
          </p:cNvPr>
          <p:cNvSpPr>
            <a:spLocks noGrp="1" noRot="1" noChangeAspect="1" noTextEdit="1"/>
          </p:cNvSpPr>
          <p:nvPr>
            <p:ph type="sldImg"/>
          </p:nvPr>
        </p:nvSpPr>
        <p:spPr>
          <a:ln/>
        </p:spPr>
      </p:sp>
      <p:sp>
        <p:nvSpPr>
          <p:cNvPr id="290819" name="Notes Placeholder 2">
            <a:extLst>
              <a:ext uri="{FF2B5EF4-FFF2-40B4-BE49-F238E27FC236}">
                <a16:creationId xmlns:a16="http://schemas.microsoft.com/office/drawing/2014/main" id="{233F7F8C-BB31-433E-9DCB-8EFCDA5109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0820" name="Slide Number Placeholder 3">
            <a:extLst>
              <a:ext uri="{FF2B5EF4-FFF2-40B4-BE49-F238E27FC236}">
                <a16:creationId xmlns:a16="http://schemas.microsoft.com/office/drawing/2014/main" id="{FB01B342-0FD4-408E-A24D-39D41EA3F89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0280B5-80B2-46A2-9A75-552CF86A0F76}" type="slidenum">
              <a:rPr lang="en-US" altLang="en-US" sz="1300" smtClean="0">
                <a:latin typeface="Arial" panose="020B0604020202020204" pitchFamily="34" charset="0"/>
              </a:rPr>
              <a:pPr>
                <a:spcBef>
                  <a:spcPct val="0"/>
                </a:spcBef>
                <a:buClrTx/>
                <a:buFontTx/>
                <a:buNone/>
              </a:pPr>
              <a:t>354</a:t>
            </a:fld>
            <a:endParaRPr lang="en-US" altLang="en-US" sz="1300">
              <a:latin typeface="Arial" panose="020B0604020202020204" pitchFamily="34" charset="0"/>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a:extLst>
              <a:ext uri="{FF2B5EF4-FFF2-40B4-BE49-F238E27FC236}">
                <a16:creationId xmlns:a16="http://schemas.microsoft.com/office/drawing/2014/main" id="{CA76E680-81F6-42B6-8F8F-B4A42BE3B3AE}"/>
              </a:ext>
            </a:extLst>
          </p:cNvPr>
          <p:cNvSpPr>
            <a:spLocks noGrp="1" noRot="1" noChangeAspect="1" noTextEdit="1"/>
          </p:cNvSpPr>
          <p:nvPr>
            <p:ph type="sldImg"/>
          </p:nvPr>
        </p:nvSpPr>
        <p:spPr>
          <a:ln/>
        </p:spPr>
      </p:sp>
      <p:sp>
        <p:nvSpPr>
          <p:cNvPr id="292867" name="Notes Placeholder 2">
            <a:extLst>
              <a:ext uri="{FF2B5EF4-FFF2-40B4-BE49-F238E27FC236}">
                <a16:creationId xmlns:a16="http://schemas.microsoft.com/office/drawing/2014/main" id="{B577B2F6-4646-450D-8128-E10D9B5317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2868" name="Slide Number Placeholder 3">
            <a:extLst>
              <a:ext uri="{FF2B5EF4-FFF2-40B4-BE49-F238E27FC236}">
                <a16:creationId xmlns:a16="http://schemas.microsoft.com/office/drawing/2014/main" id="{34DD4B1D-8A45-4D8B-A488-3CE9E7F86A0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174BE80-4768-42EE-A9C9-3D397E3C7FC9}" type="slidenum">
              <a:rPr lang="en-US" altLang="en-US" sz="1300" smtClean="0">
                <a:latin typeface="Arial" panose="020B0604020202020204" pitchFamily="34" charset="0"/>
              </a:rPr>
              <a:pPr>
                <a:spcBef>
                  <a:spcPct val="0"/>
                </a:spcBef>
                <a:buClrTx/>
                <a:buFontTx/>
                <a:buNone/>
              </a:pPr>
              <a:t>355</a:t>
            </a:fld>
            <a:endParaRPr lang="en-US" altLang="en-US" sz="1300">
              <a:latin typeface="Arial" panose="020B0604020202020204" pitchFamily="34" charset="0"/>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a:extLst>
              <a:ext uri="{FF2B5EF4-FFF2-40B4-BE49-F238E27FC236}">
                <a16:creationId xmlns:a16="http://schemas.microsoft.com/office/drawing/2014/main" id="{278F383C-A9C6-435A-9736-539923580636}"/>
              </a:ext>
            </a:extLst>
          </p:cNvPr>
          <p:cNvSpPr>
            <a:spLocks noGrp="1" noRot="1" noChangeAspect="1" noTextEdit="1"/>
          </p:cNvSpPr>
          <p:nvPr>
            <p:ph type="sldImg"/>
          </p:nvPr>
        </p:nvSpPr>
        <p:spPr>
          <a:ln/>
        </p:spPr>
      </p:sp>
      <p:sp>
        <p:nvSpPr>
          <p:cNvPr id="294915" name="Notes Placeholder 2">
            <a:extLst>
              <a:ext uri="{FF2B5EF4-FFF2-40B4-BE49-F238E27FC236}">
                <a16:creationId xmlns:a16="http://schemas.microsoft.com/office/drawing/2014/main" id="{A0A3DD55-9230-4A69-A302-4C82EA3D2F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4916" name="Slide Number Placeholder 3">
            <a:extLst>
              <a:ext uri="{FF2B5EF4-FFF2-40B4-BE49-F238E27FC236}">
                <a16:creationId xmlns:a16="http://schemas.microsoft.com/office/drawing/2014/main" id="{3E3525B3-EE8A-48D4-84E6-B729E3FD1ED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DED8AB-D405-4E4D-B4AA-C0E4A296F886}" type="slidenum">
              <a:rPr lang="en-US" altLang="en-US" sz="1300" smtClean="0">
                <a:latin typeface="Arial" panose="020B0604020202020204" pitchFamily="34" charset="0"/>
              </a:rPr>
              <a:pPr>
                <a:spcBef>
                  <a:spcPct val="0"/>
                </a:spcBef>
                <a:buClrTx/>
                <a:buFontTx/>
                <a:buNone/>
              </a:pPr>
              <a:t>356</a:t>
            </a:fld>
            <a:endParaRPr lang="en-US" altLang="en-US" sz="1300">
              <a:latin typeface="Arial" panose="020B0604020202020204" pitchFamily="34" charset="0"/>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a:extLst>
              <a:ext uri="{FF2B5EF4-FFF2-40B4-BE49-F238E27FC236}">
                <a16:creationId xmlns:a16="http://schemas.microsoft.com/office/drawing/2014/main" id="{D4DA4300-F78F-4B19-A90A-2813C4C716AD}"/>
              </a:ext>
            </a:extLst>
          </p:cNvPr>
          <p:cNvSpPr>
            <a:spLocks noGrp="1" noRot="1" noChangeAspect="1" noTextEdit="1"/>
          </p:cNvSpPr>
          <p:nvPr>
            <p:ph type="sldImg"/>
          </p:nvPr>
        </p:nvSpPr>
        <p:spPr>
          <a:ln/>
        </p:spPr>
      </p:sp>
      <p:sp>
        <p:nvSpPr>
          <p:cNvPr id="296963" name="Notes Placeholder 2">
            <a:extLst>
              <a:ext uri="{FF2B5EF4-FFF2-40B4-BE49-F238E27FC236}">
                <a16:creationId xmlns:a16="http://schemas.microsoft.com/office/drawing/2014/main" id="{AA89219D-67A7-4F6A-B3BF-60A9267060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6964" name="Slide Number Placeholder 3">
            <a:extLst>
              <a:ext uri="{FF2B5EF4-FFF2-40B4-BE49-F238E27FC236}">
                <a16:creationId xmlns:a16="http://schemas.microsoft.com/office/drawing/2014/main" id="{869D77B7-961C-45E0-8DCA-893CCEA6564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4FED750-588A-4F03-915C-3CEC20F38E0C}" type="slidenum">
              <a:rPr lang="en-US" altLang="en-US" sz="1300" smtClean="0">
                <a:latin typeface="Arial" panose="020B0604020202020204" pitchFamily="34" charset="0"/>
              </a:rPr>
              <a:pPr>
                <a:spcBef>
                  <a:spcPct val="0"/>
                </a:spcBef>
                <a:buClrTx/>
                <a:buFontTx/>
                <a:buNone/>
              </a:pPr>
              <a:t>357</a:t>
            </a:fld>
            <a:endParaRPr lang="en-US" altLang="en-US" sz="1300">
              <a:latin typeface="Arial" panose="020B0604020202020204" pitchFamily="34" charset="0"/>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a:extLst>
              <a:ext uri="{FF2B5EF4-FFF2-40B4-BE49-F238E27FC236}">
                <a16:creationId xmlns:a16="http://schemas.microsoft.com/office/drawing/2014/main" id="{C7731B1F-99C1-40B9-BC67-121302933555}"/>
              </a:ext>
            </a:extLst>
          </p:cNvPr>
          <p:cNvSpPr>
            <a:spLocks noGrp="1" noRot="1" noChangeAspect="1" noTextEdit="1"/>
          </p:cNvSpPr>
          <p:nvPr>
            <p:ph type="sldImg"/>
          </p:nvPr>
        </p:nvSpPr>
        <p:spPr>
          <a:ln/>
        </p:spPr>
      </p:sp>
      <p:sp>
        <p:nvSpPr>
          <p:cNvPr id="299011" name="Notes Placeholder 2">
            <a:extLst>
              <a:ext uri="{FF2B5EF4-FFF2-40B4-BE49-F238E27FC236}">
                <a16:creationId xmlns:a16="http://schemas.microsoft.com/office/drawing/2014/main" id="{83BD5690-79DB-4CD1-BA25-7668BFB543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9012" name="Slide Number Placeholder 3">
            <a:extLst>
              <a:ext uri="{FF2B5EF4-FFF2-40B4-BE49-F238E27FC236}">
                <a16:creationId xmlns:a16="http://schemas.microsoft.com/office/drawing/2014/main" id="{60E9F97E-6A13-457E-B2CB-DF57B013E80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3BBD6C-25B3-4AC2-A552-46B0319B9031}" type="slidenum">
              <a:rPr lang="en-US" altLang="en-US" sz="1300" smtClean="0">
                <a:latin typeface="Arial" panose="020B0604020202020204" pitchFamily="34" charset="0"/>
              </a:rPr>
              <a:pPr>
                <a:spcBef>
                  <a:spcPct val="0"/>
                </a:spcBef>
                <a:buClrTx/>
                <a:buFontTx/>
                <a:buNone/>
              </a:pPr>
              <a:t>358</a:t>
            </a:fld>
            <a:endParaRPr lang="en-US" altLang="en-US" sz="1300">
              <a:latin typeface="Arial" panose="020B0604020202020204" pitchFamily="34" charset="0"/>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a:extLst>
              <a:ext uri="{FF2B5EF4-FFF2-40B4-BE49-F238E27FC236}">
                <a16:creationId xmlns:a16="http://schemas.microsoft.com/office/drawing/2014/main" id="{C7535660-D5A3-40DE-B273-BB742D6D9970}"/>
              </a:ext>
            </a:extLst>
          </p:cNvPr>
          <p:cNvSpPr>
            <a:spLocks noGrp="1" noRot="1" noChangeAspect="1" noTextEdit="1"/>
          </p:cNvSpPr>
          <p:nvPr>
            <p:ph type="sldImg"/>
          </p:nvPr>
        </p:nvSpPr>
        <p:spPr>
          <a:ln/>
        </p:spPr>
      </p:sp>
      <p:sp>
        <p:nvSpPr>
          <p:cNvPr id="301059" name="Notes Placeholder 2">
            <a:extLst>
              <a:ext uri="{FF2B5EF4-FFF2-40B4-BE49-F238E27FC236}">
                <a16:creationId xmlns:a16="http://schemas.microsoft.com/office/drawing/2014/main" id="{C40FDCF8-D0C2-44C3-9445-5568425B48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1060" name="Slide Number Placeholder 3">
            <a:extLst>
              <a:ext uri="{FF2B5EF4-FFF2-40B4-BE49-F238E27FC236}">
                <a16:creationId xmlns:a16="http://schemas.microsoft.com/office/drawing/2014/main" id="{26782572-3BE1-440E-813C-B619B6F5F0F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58F8CBD-1840-4181-9765-34EAD3AD225D}" type="slidenum">
              <a:rPr lang="en-US" altLang="en-US" sz="1300" smtClean="0">
                <a:latin typeface="Arial" panose="020B0604020202020204" pitchFamily="34" charset="0"/>
              </a:rPr>
              <a:pPr>
                <a:spcBef>
                  <a:spcPct val="0"/>
                </a:spcBef>
                <a:buClrTx/>
                <a:buFontTx/>
                <a:buNone/>
              </a:pPr>
              <a:t>359</a:t>
            </a:fld>
            <a:endParaRPr lang="en-US" altLang="en-US" sz="1300">
              <a:latin typeface="Arial" panose="020B0604020202020204" pitchFamily="34" charset="0"/>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a:extLst>
              <a:ext uri="{FF2B5EF4-FFF2-40B4-BE49-F238E27FC236}">
                <a16:creationId xmlns:a16="http://schemas.microsoft.com/office/drawing/2014/main" id="{37E7CD89-6D4A-4383-BD63-9E972014028D}"/>
              </a:ext>
            </a:extLst>
          </p:cNvPr>
          <p:cNvSpPr>
            <a:spLocks noGrp="1" noRot="1" noChangeAspect="1" noTextEdit="1"/>
          </p:cNvSpPr>
          <p:nvPr>
            <p:ph type="sldImg"/>
          </p:nvPr>
        </p:nvSpPr>
        <p:spPr>
          <a:ln/>
        </p:spPr>
      </p:sp>
      <p:sp>
        <p:nvSpPr>
          <p:cNvPr id="303107" name="Notes Placeholder 2">
            <a:extLst>
              <a:ext uri="{FF2B5EF4-FFF2-40B4-BE49-F238E27FC236}">
                <a16:creationId xmlns:a16="http://schemas.microsoft.com/office/drawing/2014/main" id="{CE5776A5-6DB5-45E7-BD19-47575C0FE3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3108" name="Slide Number Placeholder 3">
            <a:extLst>
              <a:ext uri="{FF2B5EF4-FFF2-40B4-BE49-F238E27FC236}">
                <a16:creationId xmlns:a16="http://schemas.microsoft.com/office/drawing/2014/main" id="{4AEB86A9-0696-47F0-8F5A-FDAA0283D7B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98C8CB-51A1-4E1C-BCC7-394D8D95632C}" type="slidenum">
              <a:rPr lang="en-US" altLang="en-US" sz="1300" smtClean="0">
                <a:latin typeface="Arial" panose="020B0604020202020204" pitchFamily="34" charset="0"/>
              </a:rPr>
              <a:pPr>
                <a:spcBef>
                  <a:spcPct val="0"/>
                </a:spcBef>
                <a:buClrTx/>
                <a:buFontTx/>
                <a:buNone/>
              </a:pPr>
              <a:t>360</a:t>
            </a:fld>
            <a:endParaRPr lang="en-US" altLang="en-US" sz="1300">
              <a:latin typeface="Arial" panose="020B0604020202020204" pitchFamily="34" charset="0"/>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a:extLst>
              <a:ext uri="{FF2B5EF4-FFF2-40B4-BE49-F238E27FC236}">
                <a16:creationId xmlns:a16="http://schemas.microsoft.com/office/drawing/2014/main" id="{D53E2962-1357-45D2-8564-5E1ECB0301C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95275C6-710B-4900-9E99-CD0D32BA42C7}" type="slidenum">
              <a:rPr lang="en-US" altLang="en-US" sz="1300" smtClean="0">
                <a:latin typeface="Arial" panose="020B0604020202020204" pitchFamily="34" charset="0"/>
              </a:rPr>
              <a:pPr>
                <a:spcBef>
                  <a:spcPct val="0"/>
                </a:spcBef>
                <a:buClrTx/>
                <a:buFontTx/>
                <a:buNone/>
              </a:pPr>
              <a:t>361</a:t>
            </a:fld>
            <a:endParaRPr lang="en-US" altLang="en-US" sz="1300">
              <a:latin typeface="Arial" panose="020B0604020202020204" pitchFamily="34" charset="0"/>
            </a:endParaRPr>
          </a:p>
        </p:txBody>
      </p:sp>
      <p:sp>
        <p:nvSpPr>
          <p:cNvPr id="305155" name="Rectangle 2">
            <a:extLst>
              <a:ext uri="{FF2B5EF4-FFF2-40B4-BE49-F238E27FC236}">
                <a16:creationId xmlns:a16="http://schemas.microsoft.com/office/drawing/2014/main" id="{5EA2E73A-1C6C-4501-A313-B74F1D4F1CFF}"/>
              </a:ext>
            </a:extLst>
          </p:cNvPr>
          <p:cNvSpPr>
            <a:spLocks noGrp="1" noRot="1" noChangeAspect="1" noChangeArrowheads="1" noTextEdit="1"/>
          </p:cNvSpPr>
          <p:nvPr>
            <p:ph type="sldImg"/>
          </p:nvPr>
        </p:nvSpPr>
        <p:spPr>
          <a:xfrm>
            <a:off x="992188" y="768350"/>
            <a:ext cx="5119687" cy="3840163"/>
          </a:xfrm>
          <a:ln/>
        </p:spPr>
      </p:sp>
      <p:sp>
        <p:nvSpPr>
          <p:cNvPr id="305156" name="Rectangle 3">
            <a:extLst>
              <a:ext uri="{FF2B5EF4-FFF2-40B4-BE49-F238E27FC236}">
                <a16:creationId xmlns:a16="http://schemas.microsoft.com/office/drawing/2014/main" id="{1F1B955F-0C8E-47F3-9B9B-8AA4015EDA9B}"/>
              </a:ext>
            </a:extLst>
          </p:cNvPr>
          <p:cNvSpPr>
            <a:spLocks noGrp="1" noChangeArrowheads="1"/>
          </p:cNvSpPr>
          <p:nvPr>
            <p:ph type="body" idx="1"/>
          </p:nvPr>
        </p:nvSpPr>
        <p:spPr>
          <a:xfrm>
            <a:off x="946592" y="4860088"/>
            <a:ext cx="5210880" cy="460625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Slide Image Placeholder 1">
            <a:extLst>
              <a:ext uri="{FF2B5EF4-FFF2-40B4-BE49-F238E27FC236}">
                <a16:creationId xmlns:a16="http://schemas.microsoft.com/office/drawing/2014/main" id="{48A09742-D034-4107-BC76-01860642F047}"/>
              </a:ext>
            </a:extLst>
          </p:cNvPr>
          <p:cNvSpPr>
            <a:spLocks noGrp="1" noRot="1" noChangeAspect="1" noTextEdit="1"/>
          </p:cNvSpPr>
          <p:nvPr>
            <p:ph type="sldImg"/>
          </p:nvPr>
        </p:nvSpPr>
        <p:spPr>
          <a:ln/>
        </p:spPr>
      </p:sp>
      <p:sp>
        <p:nvSpPr>
          <p:cNvPr id="307203" name="Notes Placeholder 2">
            <a:extLst>
              <a:ext uri="{FF2B5EF4-FFF2-40B4-BE49-F238E27FC236}">
                <a16:creationId xmlns:a16="http://schemas.microsoft.com/office/drawing/2014/main" id="{377EE253-24DB-4069-88E3-58573264A8B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7204" name="Slide Number Placeholder 3">
            <a:extLst>
              <a:ext uri="{FF2B5EF4-FFF2-40B4-BE49-F238E27FC236}">
                <a16:creationId xmlns:a16="http://schemas.microsoft.com/office/drawing/2014/main" id="{0E1AC1B9-B49F-4899-92D5-6FCF90AEB46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FBE45F-CACF-49B1-8B92-70D2BF395AC1}" type="slidenum">
              <a:rPr lang="en-US" altLang="en-US" sz="1300" smtClean="0">
                <a:latin typeface="Arial" panose="020B0604020202020204" pitchFamily="34" charset="0"/>
              </a:rPr>
              <a:pPr>
                <a:spcBef>
                  <a:spcPct val="0"/>
                </a:spcBef>
                <a:buClrTx/>
                <a:buFontTx/>
                <a:buNone/>
              </a:pPr>
              <a:t>362</a:t>
            </a:fld>
            <a:endParaRPr lang="en-US" altLang="en-US" sz="130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
            <a:extLst>
              <a:ext uri="{FF2B5EF4-FFF2-40B4-BE49-F238E27FC236}">
                <a16:creationId xmlns:a16="http://schemas.microsoft.com/office/drawing/2014/main" id="{EB56E97D-4646-4130-B929-DB554AABB750}"/>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1923" name="Rectangle 2">
            <a:extLst>
              <a:ext uri="{FF2B5EF4-FFF2-40B4-BE49-F238E27FC236}">
                <a16:creationId xmlns:a16="http://schemas.microsoft.com/office/drawing/2014/main" id="{00807470-3123-4BB6-A323-C53776E53E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a:extLst>
              <a:ext uri="{FF2B5EF4-FFF2-40B4-BE49-F238E27FC236}">
                <a16:creationId xmlns:a16="http://schemas.microsoft.com/office/drawing/2014/main" id="{0B76E820-A96E-4E85-899F-7E952A322277}"/>
              </a:ext>
            </a:extLst>
          </p:cNvPr>
          <p:cNvSpPr>
            <a:spLocks noGrp="1" noRot="1" noChangeAspect="1" noTextEdit="1"/>
          </p:cNvSpPr>
          <p:nvPr>
            <p:ph type="sldImg"/>
          </p:nvPr>
        </p:nvSpPr>
        <p:spPr>
          <a:ln/>
        </p:spPr>
      </p:sp>
      <p:sp>
        <p:nvSpPr>
          <p:cNvPr id="309251" name="Notes Placeholder 2">
            <a:extLst>
              <a:ext uri="{FF2B5EF4-FFF2-40B4-BE49-F238E27FC236}">
                <a16:creationId xmlns:a16="http://schemas.microsoft.com/office/drawing/2014/main" id="{1AB9FAC7-34C0-4D1C-87B6-4B18A277AAE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9252" name="Slide Number Placeholder 3">
            <a:extLst>
              <a:ext uri="{FF2B5EF4-FFF2-40B4-BE49-F238E27FC236}">
                <a16:creationId xmlns:a16="http://schemas.microsoft.com/office/drawing/2014/main" id="{418F262B-9D9F-4B6B-9407-054C5F8B143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4DB645-463C-453A-AFCE-5FEF79C1EE1B}" type="slidenum">
              <a:rPr lang="en-US" altLang="en-US" sz="1300" smtClean="0">
                <a:latin typeface="Arial" panose="020B0604020202020204" pitchFamily="34" charset="0"/>
              </a:rPr>
              <a:pPr>
                <a:spcBef>
                  <a:spcPct val="0"/>
                </a:spcBef>
                <a:buClrTx/>
                <a:buFontTx/>
                <a:buNone/>
              </a:pPr>
              <a:t>363</a:t>
            </a:fld>
            <a:endParaRPr lang="en-US" altLang="en-US" sz="1300">
              <a:latin typeface="Arial" panose="020B0604020202020204" pitchFamily="34" charset="0"/>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1">
            <a:extLst>
              <a:ext uri="{FF2B5EF4-FFF2-40B4-BE49-F238E27FC236}">
                <a16:creationId xmlns:a16="http://schemas.microsoft.com/office/drawing/2014/main" id="{03E7AA86-2849-486D-8D30-7D9FE1505B61}"/>
              </a:ext>
            </a:extLst>
          </p:cNvPr>
          <p:cNvSpPr>
            <a:spLocks noGrp="1" noRot="1" noChangeAspect="1" noTextEdit="1"/>
          </p:cNvSpPr>
          <p:nvPr>
            <p:ph type="sldImg"/>
          </p:nvPr>
        </p:nvSpPr>
        <p:spPr>
          <a:ln/>
        </p:spPr>
      </p:sp>
      <p:sp>
        <p:nvSpPr>
          <p:cNvPr id="311299" name="Notes Placeholder 2">
            <a:extLst>
              <a:ext uri="{FF2B5EF4-FFF2-40B4-BE49-F238E27FC236}">
                <a16:creationId xmlns:a16="http://schemas.microsoft.com/office/drawing/2014/main" id="{3FA12814-E76E-49E1-9438-BA7CCF58B5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1300" name="Slide Number Placeholder 3">
            <a:extLst>
              <a:ext uri="{FF2B5EF4-FFF2-40B4-BE49-F238E27FC236}">
                <a16:creationId xmlns:a16="http://schemas.microsoft.com/office/drawing/2014/main" id="{4F6B77F7-C77F-4AEF-A119-738DE2D0EDE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509B5F-B68B-4316-898C-E13A850D3847}" type="slidenum">
              <a:rPr lang="en-US" altLang="en-US" sz="1300" smtClean="0">
                <a:latin typeface="Arial" panose="020B0604020202020204" pitchFamily="34" charset="0"/>
              </a:rPr>
              <a:pPr>
                <a:spcBef>
                  <a:spcPct val="0"/>
                </a:spcBef>
                <a:buClrTx/>
                <a:buFontTx/>
                <a:buNone/>
              </a:pPr>
              <a:t>364</a:t>
            </a:fld>
            <a:endParaRPr lang="en-US" altLang="en-US" sz="1300">
              <a:latin typeface="Arial" panose="020B0604020202020204" pitchFamily="34" charset="0"/>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a:extLst>
              <a:ext uri="{FF2B5EF4-FFF2-40B4-BE49-F238E27FC236}">
                <a16:creationId xmlns:a16="http://schemas.microsoft.com/office/drawing/2014/main" id="{D5D834B9-4C1A-4C8A-BC78-5135FA7F1378}"/>
              </a:ext>
            </a:extLst>
          </p:cNvPr>
          <p:cNvSpPr>
            <a:spLocks noGrp="1" noRot="1" noChangeAspect="1" noTextEdit="1"/>
          </p:cNvSpPr>
          <p:nvPr>
            <p:ph type="sldImg"/>
          </p:nvPr>
        </p:nvSpPr>
        <p:spPr>
          <a:ln/>
        </p:spPr>
      </p:sp>
      <p:sp>
        <p:nvSpPr>
          <p:cNvPr id="313347" name="Notes Placeholder 2">
            <a:extLst>
              <a:ext uri="{FF2B5EF4-FFF2-40B4-BE49-F238E27FC236}">
                <a16:creationId xmlns:a16="http://schemas.microsoft.com/office/drawing/2014/main" id="{FE579C52-50A6-4218-867C-7C0E327627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3348" name="Slide Number Placeholder 3">
            <a:extLst>
              <a:ext uri="{FF2B5EF4-FFF2-40B4-BE49-F238E27FC236}">
                <a16:creationId xmlns:a16="http://schemas.microsoft.com/office/drawing/2014/main" id="{0128CB39-48F9-47DB-979C-F59BC942015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7F93B62-240B-4BD4-867C-6681BCCA4B70}" type="slidenum">
              <a:rPr lang="en-US" altLang="en-US" sz="1300" smtClean="0">
                <a:latin typeface="Arial" panose="020B0604020202020204" pitchFamily="34" charset="0"/>
              </a:rPr>
              <a:pPr>
                <a:spcBef>
                  <a:spcPct val="0"/>
                </a:spcBef>
                <a:buClrTx/>
                <a:buFontTx/>
                <a:buNone/>
              </a:pPr>
              <a:t>365</a:t>
            </a:fld>
            <a:endParaRPr lang="en-US" altLang="en-US" sz="1300">
              <a:latin typeface="Arial" panose="020B0604020202020204" pitchFamily="34" charset="0"/>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Slide Image Placeholder 1">
            <a:extLst>
              <a:ext uri="{FF2B5EF4-FFF2-40B4-BE49-F238E27FC236}">
                <a16:creationId xmlns:a16="http://schemas.microsoft.com/office/drawing/2014/main" id="{CA5EAA52-43AF-4D01-A8C2-C32FB38E0329}"/>
              </a:ext>
            </a:extLst>
          </p:cNvPr>
          <p:cNvSpPr>
            <a:spLocks noGrp="1" noRot="1" noChangeAspect="1" noTextEdit="1"/>
          </p:cNvSpPr>
          <p:nvPr>
            <p:ph type="sldImg"/>
          </p:nvPr>
        </p:nvSpPr>
        <p:spPr>
          <a:ln/>
        </p:spPr>
      </p:sp>
      <p:sp>
        <p:nvSpPr>
          <p:cNvPr id="315395" name="Notes Placeholder 2">
            <a:extLst>
              <a:ext uri="{FF2B5EF4-FFF2-40B4-BE49-F238E27FC236}">
                <a16:creationId xmlns:a16="http://schemas.microsoft.com/office/drawing/2014/main" id="{B3DCE469-C23B-4754-BD47-90D0D26D00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5396" name="Slide Number Placeholder 3">
            <a:extLst>
              <a:ext uri="{FF2B5EF4-FFF2-40B4-BE49-F238E27FC236}">
                <a16:creationId xmlns:a16="http://schemas.microsoft.com/office/drawing/2014/main" id="{1EFDABA7-4265-4637-A252-657A7F20F5B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6EB8DC5-83A9-4BD7-A1E7-07D0AE91A900}" type="slidenum">
              <a:rPr lang="en-US" altLang="en-US" sz="1300" smtClean="0">
                <a:latin typeface="Arial" panose="020B0604020202020204" pitchFamily="34" charset="0"/>
              </a:rPr>
              <a:pPr>
                <a:spcBef>
                  <a:spcPct val="0"/>
                </a:spcBef>
                <a:buClrTx/>
                <a:buFontTx/>
                <a:buNone/>
              </a:pPr>
              <a:t>366</a:t>
            </a:fld>
            <a:endParaRPr lang="en-US" altLang="en-US" sz="1300">
              <a:latin typeface="Arial" panose="020B0604020202020204" pitchFamily="34" charset="0"/>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42" name="Rectangle 8">
            <a:extLst>
              <a:ext uri="{FF2B5EF4-FFF2-40B4-BE49-F238E27FC236}">
                <a16:creationId xmlns:a16="http://schemas.microsoft.com/office/drawing/2014/main" id="{C02B335C-60CA-4B99-BB7B-B2DA0F27BCA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F6E168E-7CF5-4D81-9BBC-D16662A758E2}" type="slidenum">
              <a:rPr lang="en-US" altLang="en-US" sz="1300" smtClean="0">
                <a:latin typeface="Arial" panose="020B0604020202020204" pitchFamily="34" charset="0"/>
              </a:rPr>
              <a:pPr>
                <a:spcBef>
                  <a:spcPct val="0"/>
                </a:spcBef>
                <a:buClrTx/>
                <a:buFontTx/>
                <a:buNone/>
              </a:pPr>
              <a:t>367</a:t>
            </a:fld>
            <a:endParaRPr lang="en-US" altLang="en-US" sz="1300">
              <a:latin typeface="Arial" panose="020B0604020202020204" pitchFamily="34" charset="0"/>
            </a:endParaRPr>
          </a:p>
        </p:txBody>
      </p:sp>
      <p:sp>
        <p:nvSpPr>
          <p:cNvPr id="317443" name="Rectangle 1">
            <a:extLst>
              <a:ext uri="{FF2B5EF4-FFF2-40B4-BE49-F238E27FC236}">
                <a16:creationId xmlns:a16="http://schemas.microsoft.com/office/drawing/2014/main" id="{AB8726D6-5C1D-4D45-9E6E-3B85AFE1651A}"/>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17444" name="Rectangle 2">
            <a:extLst>
              <a:ext uri="{FF2B5EF4-FFF2-40B4-BE49-F238E27FC236}">
                <a16:creationId xmlns:a16="http://schemas.microsoft.com/office/drawing/2014/main" id="{FE5E2362-DE3C-4A56-828F-085D8478723B}"/>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317445" name="Text Box 3">
            <a:extLst>
              <a:ext uri="{FF2B5EF4-FFF2-40B4-BE49-F238E27FC236}">
                <a16:creationId xmlns:a16="http://schemas.microsoft.com/office/drawing/2014/main" id="{810F5BEF-F3B1-4E1D-B6AF-C6A2F87BACD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DC2A7ED-97F8-4549-B1BA-45671D63EE4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367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Slide Image Placeholder 1">
            <a:extLst>
              <a:ext uri="{FF2B5EF4-FFF2-40B4-BE49-F238E27FC236}">
                <a16:creationId xmlns:a16="http://schemas.microsoft.com/office/drawing/2014/main" id="{4C71ED12-E0AE-4C84-AD53-66AE4FD759BD}"/>
              </a:ext>
            </a:extLst>
          </p:cNvPr>
          <p:cNvSpPr>
            <a:spLocks noGrp="1" noRot="1" noChangeAspect="1" noTextEdit="1"/>
          </p:cNvSpPr>
          <p:nvPr>
            <p:ph type="sldImg"/>
          </p:nvPr>
        </p:nvSpPr>
        <p:spPr>
          <a:ln/>
        </p:spPr>
      </p:sp>
      <p:sp>
        <p:nvSpPr>
          <p:cNvPr id="319491" name="Notes Placeholder 2">
            <a:extLst>
              <a:ext uri="{FF2B5EF4-FFF2-40B4-BE49-F238E27FC236}">
                <a16:creationId xmlns:a16="http://schemas.microsoft.com/office/drawing/2014/main" id="{992572C8-8C33-4448-81E0-CBB9D99839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9492" name="Slide Number Placeholder 3">
            <a:extLst>
              <a:ext uri="{FF2B5EF4-FFF2-40B4-BE49-F238E27FC236}">
                <a16:creationId xmlns:a16="http://schemas.microsoft.com/office/drawing/2014/main" id="{2413E162-2C23-4DF5-877F-39181BE1689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803FAC-6155-480A-9068-152D059078AE}" type="slidenum">
              <a:rPr lang="en-US" altLang="en-US" sz="1300" smtClean="0">
                <a:latin typeface="Arial" panose="020B0604020202020204" pitchFamily="34" charset="0"/>
              </a:rPr>
              <a:pPr>
                <a:spcBef>
                  <a:spcPct val="0"/>
                </a:spcBef>
                <a:buClrTx/>
                <a:buFontTx/>
                <a:buNone/>
              </a:pPr>
              <a:t>368</a:t>
            </a:fld>
            <a:endParaRPr lang="en-US" altLang="en-US" sz="1300">
              <a:latin typeface="Arial" panose="020B0604020202020204" pitchFamily="34" charset="0"/>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Slide Image Placeholder 1">
            <a:extLst>
              <a:ext uri="{FF2B5EF4-FFF2-40B4-BE49-F238E27FC236}">
                <a16:creationId xmlns:a16="http://schemas.microsoft.com/office/drawing/2014/main" id="{5050D537-B766-4056-AED7-335901628CA3}"/>
              </a:ext>
            </a:extLst>
          </p:cNvPr>
          <p:cNvSpPr>
            <a:spLocks noGrp="1" noRot="1" noChangeAspect="1" noTextEdit="1"/>
          </p:cNvSpPr>
          <p:nvPr>
            <p:ph type="sldImg"/>
          </p:nvPr>
        </p:nvSpPr>
        <p:spPr>
          <a:ln/>
        </p:spPr>
      </p:sp>
      <p:sp>
        <p:nvSpPr>
          <p:cNvPr id="321539" name="Notes Placeholder 2">
            <a:extLst>
              <a:ext uri="{FF2B5EF4-FFF2-40B4-BE49-F238E27FC236}">
                <a16:creationId xmlns:a16="http://schemas.microsoft.com/office/drawing/2014/main" id="{1BCAB3FA-D7FC-47AF-9356-FC66069D40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1540" name="Slide Number Placeholder 3">
            <a:extLst>
              <a:ext uri="{FF2B5EF4-FFF2-40B4-BE49-F238E27FC236}">
                <a16:creationId xmlns:a16="http://schemas.microsoft.com/office/drawing/2014/main" id="{9F5992D8-11C5-4F9D-8EFC-27ADBAB8C56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304E823-B454-47CE-854C-E05A0D00BB6F}" type="slidenum">
              <a:rPr lang="en-US" altLang="en-US" sz="1300" smtClean="0">
                <a:latin typeface="Arial" panose="020B0604020202020204" pitchFamily="34" charset="0"/>
              </a:rPr>
              <a:pPr>
                <a:spcBef>
                  <a:spcPct val="0"/>
                </a:spcBef>
                <a:buClrTx/>
                <a:buFontTx/>
                <a:buNone/>
              </a:pPr>
              <a:t>369</a:t>
            </a:fld>
            <a:endParaRPr lang="en-US" altLang="en-US" sz="1300">
              <a:latin typeface="Arial" panose="020B0604020202020204" pitchFamily="34" charset="0"/>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Slide Image Placeholder 1">
            <a:extLst>
              <a:ext uri="{FF2B5EF4-FFF2-40B4-BE49-F238E27FC236}">
                <a16:creationId xmlns:a16="http://schemas.microsoft.com/office/drawing/2014/main" id="{265C05C2-0C3E-4A9D-BEF8-A7AC6C616B7B}"/>
              </a:ext>
            </a:extLst>
          </p:cNvPr>
          <p:cNvSpPr>
            <a:spLocks noGrp="1" noRot="1" noChangeAspect="1" noTextEdit="1"/>
          </p:cNvSpPr>
          <p:nvPr>
            <p:ph type="sldImg"/>
          </p:nvPr>
        </p:nvSpPr>
        <p:spPr>
          <a:ln/>
        </p:spPr>
      </p:sp>
      <p:sp>
        <p:nvSpPr>
          <p:cNvPr id="485379" name="Notes Placeholder 2">
            <a:extLst>
              <a:ext uri="{FF2B5EF4-FFF2-40B4-BE49-F238E27FC236}">
                <a16:creationId xmlns:a16="http://schemas.microsoft.com/office/drawing/2014/main" id="{7FC4217A-6085-450C-9473-5003B04775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85380" name="Slide Number Placeholder 3">
            <a:extLst>
              <a:ext uri="{FF2B5EF4-FFF2-40B4-BE49-F238E27FC236}">
                <a16:creationId xmlns:a16="http://schemas.microsoft.com/office/drawing/2014/main" id="{4A0006F1-124F-4610-9F41-86F06F9615D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9183927-423A-4253-AD0A-AAA7AE4FDDBA}" type="slidenum">
              <a:rPr lang="en-US" altLang="en-US" sz="1300" smtClean="0">
                <a:latin typeface="Arial" panose="020B0604020202020204" pitchFamily="34" charset="0"/>
              </a:rPr>
              <a:pPr>
                <a:spcBef>
                  <a:spcPct val="0"/>
                </a:spcBef>
                <a:buClrTx/>
                <a:buFontTx/>
                <a:buNone/>
              </a:pPr>
              <a:t>370</a:t>
            </a:fld>
            <a:endParaRPr lang="en-US" altLang="en-US" sz="1300">
              <a:latin typeface="Arial" panose="020B0604020202020204" pitchFamily="34" charset="0"/>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426" name="Rectangle 8">
            <a:extLst>
              <a:ext uri="{FF2B5EF4-FFF2-40B4-BE49-F238E27FC236}">
                <a16:creationId xmlns:a16="http://schemas.microsoft.com/office/drawing/2014/main" id="{6B34EACC-14B6-42FA-B06E-8EF13EFE63B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A73676C-E1CD-4412-A594-FD8915E1AC73}" type="slidenum">
              <a:rPr lang="en-US" altLang="en-US" sz="1300" smtClean="0">
                <a:latin typeface="Arial" panose="020B0604020202020204" pitchFamily="34" charset="0"/>
              </a:rPr>
              <a:pPr>
                <a:spcBef>
                  <a:spcPct val="0"/>
                </a:spcBef>
                <a:buClrTx/>
                <a:buFontTx/>
                <a:buNone/>
              </a:pPr>
              <a:t>371</a:t>
            </a:fld>
            <a:endParaRPr lang="en-US" altLang="en-US" sz="1300">
              <a:latin typeface="Arial" panose="020B0604020202020204" pitchFamily="34" charset="0"/>
            </a:endParaRPr>
          </a:p>
        </p:txBody>
      </p:sp>
      <p:sp>
        <p:nvSpPr>
          <p:cNvPr id="487427" name="Rectangle 1">
            <a:extLst>
              <a:ext uri="{FF2B5EF4-FFF2-40B4-BE49-F238E27FC236}">
                <a16:creationId xmlns:a16="http://schemas.microsoft.com/office/drawing/2014/main" id="{4C89AFC7-B8C9-456A-BFFB-3750CC088BC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87428" name="Rectangle 2">
            <a:extLst>
              <a:ext uri="{FF2B5EF4-FFF2-40B4-BE49-F238E27FC236}">
                <a16:creationId xmlns:a16="http://schemas.microsoft.com/office/drawing/2014/main" id="{763CF1CC-D696-425D-BB41-88F46C82429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87429" name="Text Box 3">
            <a:extLst>
              <a:ext uri="{FF2B5EF4-FFF2-40B4-BE49-F238E27FC236}">
                <a16:creationId xmlns:a16="http://schemas.microsoft.com/office/drawing/2014/main" id="{CB263C6E-F60F-4CF0-8729-E7C2CC641EA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4506EFD-0C09-4453-BA74-28C58055914F}"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371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Slide Image Placeholder 1">
            <a:extLst>
              <a:ext uri="{FF2B5EF4-FFF2-40B4-BE49-F238E27FC236}">
                <a16:creationId xmlns:a16="http://schemas.microsoft.com/office/drawing/2014/main" id="{8E5B230C-E2EF-4238-A94C-FE5825B1732B}"/>
              </a:ext>
            </a:extLst>
          </p:cNvPr>
          <p:cNvSpPr>
            <a:spLocks noGrp="1" noRot="1" noChangeAspect="1" noTextEdit="1"/>
          </p:cNvSpPr>
          <p:nvPr>
            <p:ph type="sldImg"/>
          </p:nvPr>
        </p:nvSpPr>
        <p:spPr>
          <a:ln/>
        </p:spPr>
      </p:sp>
      <p:sp>
        <p:nvSpPr>
          <p:cNvPr id="489475" name="Notes Placeholder 2">
            <a:extLst>
              <a:ext uri="{FF2B5EF4-FFF2-40B4-BE49-F238E27FC236}">
                <a16:creationId xmlns:a16="http://schemas.microsoft.com/office/drawing/2014/main" id="{8E7B4E1F-C9AF-45B5-872E-080218251F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89476" name="Slide Number Placeholder 3">
            <a:extLst>
              <a:ext uri="{FF2B5EF4-FFF2-40B4-BE49-F238E27FC236}">
                <a16:creationId xmlns:a16="http://schemas.microsoft.com/office/drawing/2014/main" id="{3E4C61E0-D95B-41F6-9AEF-E454DB967A8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1459231-7360-4802-B670-588BA8BD126B}" type="slidenum">
              <a:rPr lang="en-US" altLang="en-US" sz="1300" smtClean="0">
                <a:latin typeface="Arial" panose="020B0604020202020204" pitchFamily="34" charset="0"/>
              </a:rPr>
              <a:pPr>
                <a:spcBef>
                  <a:spcPct val="0"/>
                </a:spcBef>
                <a:buClrTx/>
                <a:buFontTx/>
                <a:buNone/>
              </a:pPr>
              <a:t>372</a:t>
            </a:fld>
            <a:endParaRPr lang="en-US" altLang="en-US" sz="130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
            <a:extLst>
              <a:ext uri="{FF2B5EF4-FFF2-40B4-BE49-F238E27FC236}">
                <a16:creationId xmlns:a16="http://schemas.microsoft.com/office/drawing/2014/main" id="{79A22955-D650-495E-ADB8-6830FA453C71}"/>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3971" name="Rectangle 2">
            <a:extLst>
              <a:ext uri="{FF2B5EF4-FFF2-40B4-BE49-F238E27FC236}">
                <a16:creationId xmlns:a16="http://schemas.microsoft.com/office/drawing/2014/main" id="{A3D36CAD-9577-4920-9A6A-1E36521B31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22" name="Rectangle 8">
            <a:extLst>
              <a:ext uri="{FF2B5EF4-FFF2-40B4-BE49-F238E27FC236}">
                <a16:creationId xmlns:a16="http://schemas.microsoft.com/office/drawing/2014/main" id="{A2282184-C721-418B-A194-B3A0EC885DA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CCBEFF-9236-4004-A240-E83C7D88F565}" type="slidenum">
              <a:rPr lang="en-US" altLang="en-US" sz="1300" smtClean="0">
                <a:latin typeface="Arial" panose="020B0604020202020204" pitchFamily="34" charset="0"/>
              </a:rPr>
              <a:pPr>
                <a:spcBef>
                  <a:spcPct val="0"/>
                </a:spcBef>
                <a:buClrTx/>
                <a:buFontTx/>
                <a:buNone/>
              </a:pPr>
              <a:t>373</a:t>
            </a:fld>
            <a:endParaRPr lang="en-US" altLang="en-US" sz="1300">
              <a:latin typeface="Arial" panose="020B0604020202020204" pitchFamily="34" charset="0"/>
            </a:endParaRPr>
          </a:p>
        </p:txBody>
      </p:sp>
      <p:sp>
        <p:nvSpPr>
          <p:cNvPr id="491523" name="Rectangle 1">
            <a:extLst>
              <a:ext uri="{FF2B5EF4-FFF2-40B4-BE49-F238E27FC236}">
                <a16:creationId xmlns:a16="http://schemas.microsoft.com/office/drawing/2014/main" id="{71E76BB4-21D7-4366-9552-24A276A3349C}"/>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91524" name="Rectangle 2">
            <a:extLst>
              <a:ext uri="{FF2B5EF4-FFF2-40B4-BE49-F238E27FC236}">
                <a16:creationId xmlns:a16="http://schemas.microsoft.com/office/drawing/2014/main" id="{87A60E71-B886-4A43-95A9-90A6EAE1920D}"/>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1525" name="Text Box 3">
            <a:extLst>
              <a:ext uri="{FF2B5EF4-FFF2-40B4-BE49-F238E27FC236}">
                <a16:creationId xmlns:a16="http://schemas.microsoft.com/office/drawing/2014/main" id="{51CF7FC7-F5CC-4C11-811B-11D9B452D6DE}"/>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3859133-FE72-4BD6-90B9-152278546C5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373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8">
            <a:extLst>
              <a:ext uri="{FF2B5EF4-FFF2-40B4-BE49-F238E27FC236}">
                <a16:creationId xmlns:a16="http://schemas.microsoft.com/office/drawing/2014/main" id="{3C6F22C3-A144-47EE-82CE-01AFE825C77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1B38120-2FBF-47B1-95CF-646C6F012127}" type="slidenum">
              <a:rPr lang="en-US" altLang="en-US" sz="1300" smtClean="0">
                <a:latin typeface="Arial" panose="020B0604020202020204" pitchFamily="34" charset="0"/>
              </a:rPr>
              <a:pPr>
                <a:spcBef>
                  <a:spcPct val="0"/>
                </a:spcBef>
                <a:buClrTx/>
                <a:buFontTx/>
                <a:buNone/>
              </a:pPr>
              <a:t>374</a:t>
            </a:fld>
            <a:endParaRPr lang="en-US" altLang="en-US" sz="1300">
              <a:latin typeface="Arial" panose="020B0604020202020204" pitchFamily="34" charset="0"/>
            </a:endParaRPr>
          </a:p>
        </p:txBody>
      </p:sp>
      <p:sp>
        <p:nvSpPr>
          <p:cNvPr id="493571" name="Rectangle 1">
            <a:extLst>
              <a:ext uri="{FF2B5EF4-FFF2-40B4-BE49-F238E27FC236}">
                <a16:creationId xmlns:a16="http://schemas.microsoft.com/office/drawing/2014/main" id="{EE699197-A10C-4D02-AFC3-85E21F1D041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93572" name="Rectangle 2">
            <a:extLst>
              <a:ext uri="{FF2B5EF4-FFF2-40B4-BE49-F238E27FC236}">
                <a16:creationId xmlns:a16="http://schemas.microsoft.com/office/drawing/2014/main" id="{2EF49BCB-1269-437A-A6F1-0E82CF142DBA}"/>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3573" name="Text Box 3">
            <a:extLst>
              <a:ext uri="{FF2B5EF4-FFF2-40B4-BE49-F238E27FC236}">
                <a16:creationId xmlns:a16="http://schemas.microsoft.com/office/drawing/2014/main" id="{FC391394-0EAA-49B9-A47B-FAD81D4F6B7C}"/>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66445FD-DE2F-4A98-8A0C-7F2CF6AD529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374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Slide Image Placeholder 1">
            <a:extLst>
              <a:ext uri="{FF2B5EF4-FFF2-40B4-BE49-F238E27FC236}">
                <a16:creationId xmlns:a16="http://schemas.microsoft.com/office/drawing/2014/main" id="{3C4F623C-91DD-4FD1-87C1-F5BEC3D47F4A}"/>
              </a:ext>
            </a:extLst>
          </p:cNvPr>
          <p:cNvSpPr>
            <a:spLocks noGrp="1" noRot="1" noChangeAspect="1" noTextEdit="1"/>
          </p:cNvSpPr>
          <p:nvPr>
            <p:ph type="sldImg"/>
          </p:nvPr>
        </p:nvSpPr>
        <p:spPr>
          <a:ln/>
        </p:spPr>
      </p:sp>
      <p:sp>
        <p:nvSpPr>
          <p:cNvPr id="495619" name="Notes Placeholder 2">
            <a:extLst>
              <a:ext uri="{FF2B5EF4-FFF2-40B4-BE49-F238E27FC236}">
                <a16:creationId xmlns:a16="http://schemas.microsoft.com/office/drawing/2014/main" id="{A2BC94A4-5F51-4927-9116-BAC8EAA120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5620" name="Slide Number Placeholder 3">
            <a:extLst>
              <a:ext uri="{FF2B5EF4-FFF2-40B4-BE49-F238E27FC236}">
                <a16:creationId xmlns:a16="http://schemas.microsoft.com/office/drawing/2014/main" id="{4F43276E-847A-4999-AC26-E42B2D97437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5D6B782-1D50-4C96-A2E0-D5507E48AFC0}" type="slidenum">
              <a:rPr lang="en-US" altLang="en-US" sz="1300" smtClean="0">
                <a:latin typeface="Arial" panose="020B0604020202020204" pitchFamily="34" charset="0"/>
              </a:rPr>
              <a:pPr>
                <a:spcBef>
                  <a:spcPct val="0"/>
                </a:spcBef>
                <a:buClrTx/>
                <a:buFontTx/>
                <a:buNone/>
              </a:pPr>
              <a:t>375</a:t>
            </a:fld>
            <a:endParaRPr lang="en-US" altLang="en-US" sz="1300">
              <a:latin typeface="Arial" panose="020B0604020202020204" pitchFamily="34" charset="0"/>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7666" name="Rectangle 8">
            <a:extLst>
              <a:ext uri="{FF2B5EF4-FFF2-40B4-BE49-F238E27FC236}">
                <a16:creationId xmlns:a16="http://schemas.microsoft.com/office/drawing/2014/main" id="{E348F11F-F724-4B70-B1FA-80179BD279D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3A24D7-7142-4956-B6AE-A7B1DEC65A6C}" type="slidenum">
              <a:rPr lang="en-US" altLang="en-US" sz="1300" smtClean="0">
                <a:latin typeface="Arial" panose="020B0604020202020204" pitchFamily="34" charset="0"/>
              </a:rPr>
              <a:pPr>
                <a:spcBef>
                  <a:spcPct val="0"/>
                </a:spcBef>
                <a:buClrTx/>
                <a:buFontTx/>
                <a:buNone/>
              </a:pPr>
              <a:t>376</a:t>
            </a:fld>
            <a:endParaRPr lang="en-US" altLang="en-US" sz="1300">
              <a:latin typeface="Arial" panose="020B0604020202020204" pitchFamily="34" charset="0"/>
            </a:endParaRPr>
          </a:p>
        </p:txBody>
      </p:sp>
      <p:sp>
        <p:nvSpPr>
          <p:cNvPr id="497667" name="Rectangle 1">
            <a:extLst>
              <a:ext uri="{FF2B5EF4-FFF2-40B4-BE49-F238E27FC236}">
                <a16:creationId xmlns:a16="http://schemas.microsoft.com/office/drawing/2014/main" id="{06285BF8-D594-4F86-84B0-57EFDD2C227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97668" name="Rectangle 2">
            <a:extLst>
              <a:ext uri="{FF2B5EF4-FFF2-40B4-BE49-F238E27FC236}">
                <a16:creationId xmlns:a16="http://schemas.microsoft.com/office/drawing/2014/main" id="{EBE3EE32-39D9-490A-B044-A40BBEC298E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7669" name="Text Box 3">
            <a:extLst>
              <a:ext uri="{FF2B5EF4-FFF2-40B4-BE49-F238E27FC236}">
                <a16:creationId xmlns:a16="http://schemas.microsoft.com/office/drawing/2014/main" id="{4B92FBDC-D56E-42D7-B8BF-7C4DFBA1F76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15227C2-E859-463B-8BC5-9888BA3C7C1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376</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Slide Image Placeholder 1">
            <a:extLst>
              <a:ext uri="{FF2B5EF4-FFF2-40B4-BE49-F238E27FC236}">
                <a16:creationId xmlns:a16="http://schemas.microsoft.com/office/drawing/2014/main" id="{752D0E53-5DB4-4712-B8A1-4E7F68F77CB3}"/>
              </a:ext>
            </a:extLst>
          </p:cNvPr>
          <p:cNvSpPr>
            <a:spLocks noGrp="1" noRot="1" noChangeAspect="1" noTextEdit="1"/>
          </p:cNvSpPr>
          <p:nvPr>
            <p:ph type="sldImg"/>
          </p:nvPr>
        </p:nvSpPr>
        <p:spPr>
          <a:ln/>
        </p:spPr>
      </p:sp>
      <p:sp>
        <p:nvSpPr>
          <p:cNvPr id="499715" name="Notes Placeholder 2">
            <a:extLst>
              <a:ext uri="{FF2B5EF4-FFF2-40B4-BE49-F238E27FC236}">
                <a16:creationId xmlns:a16="http://schemas.microsoft.com/office/drawing/2014/main" id="{BD31EAEA-2BE8-4101-9D76-C3AC75B1B5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9716" name="Slide Number Placeholder 3">
            <a:extLst>
              <a:ext uri="{FF2B5EF4-FFF2-40B4-BE49-F238E27FC236}">
                <a16:creationId xmlns:a16="http://schemas.microsoft.com/office/drawing/2014/main" id="{F3AC50E0-DFCC-4034-AB73-A9A6E9C5FF6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216E40-C65E-4F67-9AA7-B484B30B04B2}" type="slidenum">
              <a:rPr lang="en-US" altLang="en-US" sz="1300" smtClean="0">
                <a:latin typeface="Arial" panose="020B0604020202020204" pitchFamily="34" charset="0"/>
              </a:rPr>
              <a:pPr>
                <a:spcBef>
                  <a:spcPct val="0"/>
                </a:spcBef>
                <a:buClrTx/>
                <a:buFontTx/>
                <a:buNone/>
              </a:pPr>
              <a:t>377</a:t>
            </a:fld>
            <a:endParaRPr lang="en-US" altLang="en-US" sz="1300">
              <a:latin typeface="Arial" panose="020B0604020202020204" pitchFamily="34" charset="0"/>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a:extLst>
              <a:ext uri="{FF2B5EF4-FFF2-40B4-BE49-F238E27FC236}">
                <a16:creationId xmlns:a16="http://schemas.microsoft.com/office/drawing/2014/main" id="{E6642806-445F-44B2-88BB-F4F5BED57B51}"/>
              </a:ext>
            </a:extLst>
          </p:cNvPr>
          <p:cNvSpPr>
            <a:spLocks noGrp="1" noRot="1" noChangeAspect="1" noTextEdit="1"/>
          </p:cNvSpPr>
          <p:nvPr>
            <p:ph type="sldImg"/>
          </p:nvPr>
        </p:nvSpPr>
        <p:spPr>
          <a:ln/>
        </p:spPr>
      </p:sp>
      <p:sp>
        <p:nvSpPr>
          <p:cNvPr id="501763" name="Notes Placeholder 2">
            <a:extLst>
              <a:ext uri="{FF2B5EF4-FFF2-40B4-BE49-F238E27FC236}">
                <a16:creationId xmlns:a16="http://schemas.microsoft.com/office/drawing/2014/main" id="{5ED4CE4E-D01D-40AF-9C6B-F631912B89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1764" name="Slide Number Placeholder 3">
            <a:extLst>
              <a:ext uri="{FF2B5EF4-FFF2-40B4-BE49-F238E27FC236}">
                <a16:creationId xmlns:a16="http://schemas.microsoft.com/office/drawing/2014/main" id="{F8967C55-8B0E-4287-8A60-4CB4059BA6D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843D0C-A1F4-4C90-AA44-F78A18F2369B}" type="slidenum">
              <a:rPr lang="en-US" altLang="en-US" sz="1300" smtClean="0">
                <a:latin typeface="Arial" panose="020B0604020202020204" pitchFamily="34" charset="0"/>
              </a:rPr>
              <a:pPr>
                <a:spcBef>
                  <a:spcPct val="0"/>
                </a:spcBef>
                <a:buClrTx/>
                <a:buFontTx/>
                <a:buNone/>
              </a:pPr>
              <a:t>378</a:t>
            </a:fld>
            <a:endParaRPr lang="en-US" altLang="en-US" sz="1300">
              <a:latin typeface="Arial" panose="020B0604020202020204" pitchFamily="34" charset="0"/>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Slide Image Placeholder 1">
            <a:extLst>
              <a:ext uri="{FF2B5EF4-FFF2-40B4-BE49-F238E27FC236}">
                <a16:creationId xmlns:a16="http://schemas.microsoft.com/office/drawing/2014/main" id="{91D9D68C-F8FF-4602-9FE6-0E88D530E0DA}"/>
              </a:ext>
            </a:extLst>
          </p:cNvPr>
          <p:cNvSpPr>
            <a:spLocks noGrp="1" noRot="1" noChangeAspect="1" noTextEdit="1"/>
          </p:cNvSpPr>
          <p:nvPr>
            <p:ph type="sldImg"/>
          </p:nvPr>
        </p:nvSpPr>
        <p:spPr>
          <a:ln/>
        </p:spPr>
      </p:sp>
      <p:sp>
        <p:nvSpPr>
          <p:cNvPr id="503811" name="Notes Placeholder 2">
            <a:extLst>
              <a:ext uri="{FF2B5EF4-FFF2-40B4-BE49-F238E27FC236}">
                <a16:creationId xmlns:a16="http://schemas.microsoft.com/office/drawing/2014/main" id="{E480DBC2-4443-4069-AAD0-BB0EA7B380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3812" name="Slide Number Placeholder 3">
            <a:extLst>
              <a:ext uri="{FF2B5EF4-FFF2-40B4-BE49-F238E27FC236}">
                <a16:creationId xmlns:a16="http://schemas.microsoft.com/office/drawing/2014/main" id="{C2A9007C-25CF-4E79-A0D3-531B1A9FD04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A62094-4E96-4C7E-9437-ECB4F2FB2566}" type="slidenum">
              <a:rPr lang="en-US" altLang="en-US" sz="1300" smtClean="0">
                <a:latin typeface="Arial" panose="020B0604020202020204" pitchFamily="34" charset="0"/>
              </a:rPr>
              <a:pPr>
                <a:spcBef>
                  <a:spcPct val="0"/>
                </a:spcBef>
                <a:buClrTx/>
                <a:buFontTx/>
                <a:buNone/>
              </a:pPr>
              <a:t>379</a:t>
            </a:fld>
            <a:endParaRPr lang="en-US" altLang="en-US" sz="1300">
              <a:latin typeface="Arial" panose="020B0604020202020204" pitchFamily="34" charset="0"/>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Slide Image Placeholder 1">
            <a:extLst>
              <a:ext uri="{FF2B5EF4-FFF2-40B4-BE49-F238E27FC236}">
                <a16:creationId xmlns:a16="http://schemas.microsoft.com/office/drawing/2014/main" id="{4CE625DF-83BA-4FB5-9588-C3851AB2946B}"/>
              </a:ext>
            </a:extLst>
          </p:cNvPr>
          <p:cNvSpPr>
            <a:spLocks noGrp="1" noRot="1" noChangeAspect="1" noTextEdit="1"/>
          </p:cNvSpPr>
          <p:nvPr>
            <p:ph type="sldImg"/>
          </p:nvPr>
        </p:nvSpPr>
        <p:spPr>
          <a:ln/>
        </p:spPr>
      </p:sp>
      <p:sp>
        <p:nvSpPr>
          <p:cNvPr id="505859" name="Notes Placeholder 2">
            <a:extLst>
              <a:ext uri="{FF2B5EF4-FFF2-40B4-BE49-F238E27FC236}">
                <a16:creationId xmlns:a16="http://schemas.microsoft.com/office/drawing/2014/main" id="{A8BFC152-B013-42AB-BF43-4F12AD5600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5860" name="Slide Number Placeholder 3">
            <a:extLst>
              <a:ext uri="{FF2B5EF4-FFF2-40B4-BE49-F238E27FC236}">
                <a16:creationId xmlns:a16="http://schemas.microsoft.com/office/drawing/2014/main" id="{40E03464-BD29-4580-B2CE-D4F5B36A2A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91D4E6B-A1B9-4E5E-AD6F-6D53A866619F}" type="slidenum">
              <a:rPr lang="en-US" altLang="en-US" sz="1300" smtClean="0">
                <a:latin typeface="Arial" panose="020B0604020202020204" pitchFamily="34" charset="0"/>
              </a:rPr>
              <a:pPr>
                <a:spcBef>
                  <a:spcPct val="0"/>
                </a:spcBef>
                <a:buClrTx/>
                <a:buFontTx/>
                <a:buNone/>
              </a:pPr>
              <a:t>380</a:t>
            </a:fld>
            <a:endParaRPr lang="en-US" altLang="en-US" sz="1300">
              <a:latin typeface="Arial" panose="020B0604020202020204" pitchFamily="34" charset="0"/>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Slide Image Placeholder 1">
            <a:extLst>
              <a:ext uri="{FF2B5EF4-FFF2-40B4-BE49-F238E27FC236}">
                <a16:creationId xmlns:a16="http://schemas.microsoft.com/office/drawing/2014/main" id="{B85CB6CA-7FE9-4606-AD0B-5976DD911291}"/>
              </a:ext>
            </a:extLst>
          </p:cNvPr>
          <p:cNvSpPr>
            <a:spLocks noGrp="1" noRot="1" noChangeAspect="1" noTextEdit="1"/>
          </p:cNvSpPr>
          <p:nvPr>
            <p:ph type="sldImg"/>
          </p:nvPr>
        </p:nvSpPr>
        <p:spPr>
          <a:ln/>
        </p:spPr>
      </p:sp>
      <p:sp>
        <p:nvSpPr>
          <p:cNvPr id="507907" name="Notes Placeholder 2">
            <a:extLst>
              <a:ext uri="{FF2B5EF4-FFF2-40B4-BE49-F238E27FC236}">
                <a16:creationId xmlns:a16="http://schemas.microsoft.com/office/drawing/2014/main" id="{3D3FB109-3A5E-4F49-8D90-07F21D16DE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7908" name="Slide Number Placeholder 3">
            <a:extLst>
              <a:ext uri="{FF2B5EF4-FFF2-40B4-BE49-F238E27FC236}">
                <a16:creationId xmlns:a16="http://schemas.microsoft.com/office/drawing/2014/main" id="{3C6FB17F-3C99-4177-9A77-333F23510BB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D5F64BF-BA57-4C87-A777-7B105C7CF3FC}" type="slidenum">
              <a:rPr lang="en-US" altLang="en-US" sz="1300" smtClean="0">
                <a:latin typeface="Arial" panose="020B0604020202020204" pitchFamily="34" charset="0"/>
              </a:rPr>
              <a:pPr>
                <a:spcBef>
                  <a:spcPct val="0"/>
                </a:spcBef>
                <a:buClrTx/>
                <a:buFontTx/>
                <a:buNone/>
              </a:pPr>
              <a:t>381</a:t>
            </a:fld>
            <a:endParaRPr lang="en-US" altLang="en-US" sz="1300">
              <a:latin typeface="Arial" panose="020B0604020202020204" pitchFamily="34" charset="0"/>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954" name="Rectangle 8">
            <a:extLst>
              <a:ext uri="{FF2B5EF4-FFF2-40B4-BE49-F238E27FC236}">
                <a16:creationId xmlns:a16="http://schemas.microsoft.com/office/drawing/2014/main" id="{1C791919-7DEF-4EC1-B5A4-DCA1A475520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1F8E2CE-1921-47FF-923B-22A9A4BFF3B4}" type="slidenum">
              <a:rPr lang="en-US" altLang="en-US" sz="1300" smtClean="0">
                <a:latin typeface="Arial" panose="020B0604020202020204" pitchFamily="34" charset="0"/>
              </a:rPr>
              <a:pPr>
                <a:spcBef>
                  <a:spcPct val="0"/>
                </a:spcBef>
                <a:buClrTx/>
                <a:buFontTx/>
                <a:buNone/>
              </a:pPr>
              <a:t>382</a:t>
            </a:fld>
            <a:endParaRPr lang="en-US" altLang="en-US" sz="1300">
              <a:latin typeface="Arial" panose="020B0604020202020204" pitchFamily="34" charset="0"/>
            </a:endParaRPr>
          </a:p>
        </p:txBody>
      </p:sp>
      <p:sp>
        <p:nvSpPr>
          <p:cNvPr id="509955" name="Rectangle 1">
            <a:extLst>
              <a:ext uri="{FF2B5EF4-FFF2-40B4-BE49-F238E27FC236}">
                <a16:creationId xmlns:a16="http://schemas.microsoft.com/office/drawing/2014/main" id="{9A41BC1A-71B5-46FF-A49E-AA7EE2D4AE3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509956" name="Rectangle 2">
            <a:extLst>
              <a:ext uri="{FF2B5EF4-FFF2-40B4-BE49-F238E27FC236}">
                <a16:creationId xmlns:a16="http://schemas.microsoft.com/office/drawing/2014/main" id="{7CAEE4A0-A1B4-41E8-9B52-7FCEF8E15DAB}"/>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09957" name="Text Box 3">
            <a:extLst>
              <a:ext uri="{FF2B5EF4-FFF2-40B4-BE49-F238E27FC236}">
                <a16:creationId xmlns:a16="http://schemas.microsoft.com/office/drawing/2014/main" id="{83B838F9-6B57-4591-86D1-A6C7BE63094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83FD3FC-F28B-4E0B-8021-DB4D3AFDC92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382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
            <a:extLst>
              <a:ext uri="{FF2B5EF4-FFF2-40B4-BE49-F238E27FC236}">
                <a16:creationId xmlns:a16="http://schemas.microsoft.com/office/drawing/2014/main" id="{2C51A337-7850-4862-98B8-4D8CE991EB73}"/>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6019" name="Rectangle 2">
            <a:extLst>
              <a:ext uri="{FF2B5EF4-FFF2-40B4-BE49-F238E27FC236}">
                <a16:creationId xmlns:a16="http://schemas.microsoft.com/office/drawing/2014/main" id="{FB0F56FA-A9D5-4C33-9C38-B3867D8592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8">
            <a:extLst>
              <a:ext uri="{FF2B5EF4-FFF2-40B4-BE49-F238E27FC236}">
                <a16:creationId xmlns:a16="http://schemas.microsoft.com/office/drawing/2014/main" id="{F9103DA6-B7FB-4DEF-B3E9-8089000D9C5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7A5500-9A8E-4E55-9068-4E24162974F1}" type="slidenum">
              <a:rPr lang="en-US" altLang="en-US" sz="1300" smtClean="0">
                <a:latin typeface="Arial" panose="020B0604020202020204" pitchFamily="34" charset="0"/>
              </a:rPr>
              <a:pPr>
                <a:spcBef>
                  <a:spcPct val="0"/>
                </a:spcBef>
                <a:buClrTx/>
                <a:buFontTx/>
                <a:buNone/>
              </a:pPr>
              <a:t>383</a:t>
            </a:fld>
            <a:endParaRPr lang="en-US" altLang="en-US" sz="1300">
              <a:latin typeface="Arial" panose="020B0604020202020204" pitchFamily="34" charset="0"/>
            </a:endParaRPr>
          </a:p>
        </p:txBody>
      </p:sp>
      <p:sp>
        <p:nvSpPr>
          <p:cNvPr id="512003" name="Rectangle 1">
            <a:extLst>
              <a:ext uri="{FF2B5EF4-FFF2-40B4-BE49-F238E27FC236}">
                <a16:creationId xmlns:a16="http://schemas.microsoft.com/office/drawing/2014/main" id="{E31BA451-193B-4285-A206-B2C5B6B1B91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512004" name="Rectangle 2">
            <a:extLst>
              <a:ext uri="{FF2B5EF4-FFF2-40B4-BE49-F238E27FC236}">
                <a16:creationId xmlns:a16="http://schemas.microsoft.com/office/drawing/2014/main" id="{BECF2671-317F-457F-9B5F-79AD15D9347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2005" name="Text Box 3">
            <a:extLst>
              <a:ext uri="{FF2B5EF4-FFF2-40B4-BE49-F238E27FC236}">
                <a16:creationId xmlns:a16="http://schemas.microsoft.com/office/drawing/2014/main" id="{2A1C069D-7C63-4A89-B347-62E6B87AEE3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D798AE0-4210-4AF1-A077-A1A30F8D158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383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050" name="Rectangle 8">
            <a:extLst>
              <a:ext uri="{FF2B5EF4-FFF2-40B4-BE49-F238E27FC236}">
                <a16:creationId xmlns:a16="http://schemas.microsoft.com/office/drawing/2014/main" id="{58B4CFFA-1C48-4784-B831-E493BB02CDF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C0BF4DD-A835-416B-A787-2D36B71973BA}" type="slidenum">
              <a:rPr lang="en-US" altLang="en-US" sz="1300" smtClean="0">
                <a:latin typeface="Arial" panose="020B0604020202020204" pitchFamily="34" charset="0"/>
              </a:rPr>
              <a:pPr>
                <a:spcBef>
                  <a:spcPct val="0"/>
                </a:spcBef>
                <a:buClrTx/>
                <a:buFontTx/>
                <a:buNone/>
              </a:pPr>
              <a:t>384</a:t>
            </a:fld>
            <a:endParaRPr lang="en-US" altLang="en-US" sz="1300">
              <a:latin typeface="Arial" panose="020B0604020202020204" pitchFamily="34" charset="0"/>
            </a:endParaRPr>
          </a:p>
        </p:txBody>
      </p:sp>
      <p:sp>
        <p:nvSpPr>
          <p:cNvPr id="514051" name="Rectangle 1">
            <a:extLst>
              <a:ext uri="{FF2B5EF4-FFF2-40B4-BE49-F238E27FC236}">
                <a16:creationId xmlns:a16="http://schemas.microsoft.com/office/drawing/2014/main" id="{1E8A36AC-02C9-4BFF-BE7F-FAEDB1D0DA6A}"/>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514052" name="Rectangle 2">
            <a:extLst>
              <a:ext uri="{FF2B5EF4-FFF2-40B4-BE49-F238E27FC236}">
                <a16:creationId xmlns:a16="http://schemas.microsoft.com/office/drawing/2014/main" id="{1F702DBB-9540-461D-BD59-D35EC37B9220}"/>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4053" name="Text Box 3">
            <a:extLst>
              <a:ext uri="{FF2B5EF4-FFF2-40B4-BE49-F238E27FC236}">
                <a16:creationId xmlns:a16="http://schemas.microsoft.com/office/drawing/2014/main" id="{A94907C7-6978-4AEA-B2C9-194CAB3C4B7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B412436-FB5D-4793-A3DC-BC2E109775C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384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6098" name="Rectangle 8">
            <a:extLst>
              <a:ext uri="{FF2B5EF4-FFF2-40B4-BE49-F238E27FC236}">
                <a16:creationId xmlns:a16="http://schemas.microsoft.com/office/drawing/2014/main" id="{DD404C41-58F0-4F46-8B28-555ECF5C81F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119EE1-0D36-4748-8DBE-8496686A6F22}" type="slidenum">
              <a:rPr lang="en-US" altLang="en-US" sz="1300" smtClean="0">
                <a:latin typeface="Arial" panose="020B0604020202020204" pitchFamily="34" charset="0"/>
              </a:rPr>
              <a:pPr>
                <a:spcBef>
                  <a:spcPct val="0"/>
                </a:spcBef>
                <a:buClrTx/>
                <a:buFontTx/>
                <a:buNone/>
              </a:pPr>
              <a:t>385</a:t>
            </a:fld>
            <a:endParaRPr lang="en-US" altLang="en-US" sz="1300">
              <a:latin typeface="Arial" panose="020B0604020202020204" pitchFamily="34" charset="0"/>
            </a:endParaRPr>
          </a:p>
        </p:txBody>
      </p:sp>
      <p:sp>
        <p:nvSpPr>
          <p:cNvPr id="516099" name="Rectangle 1">
            <a:extLst>
              <a:ext uri="{FF2B5EF4-FFF2-40B4-BE49-F238E27FC236}">
                <a16:creationId xmlns:a16="http://schemas.microsoft.com/office/drawing/2014/main" id="{582788C5-3E56-4352-89B4-089376BFAA9D}"/>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516100" name="Rectangle 2">
            <a:extLst>
              <a:ext uri="{FF2B5EF4-FFF2-40B4-BE49-F238E27FC236}">
                <a16:creationId xmlns:a16="http://schemas.microsoft.com/office/drawing/2014/main" id="{6460BC98-95A8-47D1-9658-E19F6EFD041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6101" name="Text Box 3">
            <a:extLst>
              <a:ext uri="{FF2B5EF4-FFF2-40B4-BE49-F238E27FC236}">
                <a16:creationId xmlns:a16="http://schemas.microsoft.com/office/drawing/2014/main" id="{BF4C3838-B146-44C6-90AF-309A9C42867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480CE63-3C2B-41A0-9B88-E12F6017C11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385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Slide Image Placeholder 1">
            <a:extLst>
              <a:ext uri="{FF2B5EF4-FFF2-40B4-BE49-F238E27FC236}">
                <a16:creationId xmlns:a16="http://schemas.microsoft.com/office/drawing/2014/main" id="{934A28E7-7DA6-4D8F-BD40-9E021AD13328}"/>
              </a:ext>
            </a:extLst>
          </p:cNvPr>
          <p:cNvSpPr>
            <a:spLocks noGrp="1" noRot="1" noChangeAspect="1" noTextEdit="1"/>
          </p:cNvSpPr>
          <p:nvPr>
            <p:ph type="sldImg"/>
          </p:nvPr>
        </p:nvSpPr>
        <p:spPr>
          <a:ln/>
        </p:spPr>
      </p:sp>
      <p:sp>
        <p:nvSpPr>
          <p:cNvPr id="518147" name="Notes Placeholder 2">
            <a:extLst>
              <a:ext uri="{FF2B5EF4-FFF2-40B4-BE49-F238E27FC236}">
                <a16:creationId xmlns:a16="http://schemas.microsoft.com/office/drawing/2014/main" id="{F871DBD6-5F7F-4A8D-8003-3B3FDEB144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18148" name="Slide Number Placeholder 3">
            <a:extLst>
              <a:ext uri="{FF2B5EF4-FFF2-40B4-BE49-F238E27FC236}">
                <a16:creationId xmlns:a16="http://schemas.microsoft.com/office/drawing/2014/main" id="{477974F6-E657-403B-9AB4-A0E380EEB38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AB4D7A1-27B9-4ABE-9EC0-25AE123B937E}" type="slidenum">
              <a:rPr lang="en-US" altLang="en-US" sz="1300" smtClean="0">
                <a:latin typeface="Arial" panose="020B0604020202020204" pitchFamily="34" charset="0"/>
              </a:rPr>
              <a:pPr>
                <a:spcBef>
                  <a:spcPct val="0"/>
                </a:spcBef>
                <a:buClrTx/>
                <a:buFontTx/>
                <a:buNone/>
              </a:pPr>
              <a:t>386</a:t>
            </a:fld>
            <a:endParaRPr lang="en-US" altLang="en-US" sz="1300">
              <a:latin typeface="Arial" panose="020B0604020202020204" pitchFamily="34" charset="0"/>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Slide Image Placeholder 1">
            <a:extLst>
              <a:ext uri="{FF2B5EF4-FFF2-40B4-BE49-F238E27FC236}">
                <a16:creationId xmlns:a16="http://schemas.microsoft.com/office/drawing/2014/main" id="{BE70AAAA-3B2D-476D-9A05-CF66D8A5C61C}"/>
              </a:ext>
            </a:extLst>
          </p:cNvPr>
          <p:cNvSpPr>
            <a:spLocks noGrp="1" noRot="1" noChangeAspect="1" noTextEdit="1"/>
          </p:cNvSpPr>
          <p:nvPr>
            <p:ph type="sldImg"/>
          </p:nvPr>
        </p:nvSpPr>
        <p:spPr>
          <a:ln/>
        </p:spPr>
      </p:sp>
      <p:sp>
        <p:nvSpPr>
          <p:cNvPr id="520195" name="Notes Placeholder 2">
            <a:extLst>
              <a:ext uri="{FF2B5EF4-FFF2-40B4-BE49-F238E27FC236}">
                <a16:creationId xmlns:a16="http://schemas.microsoft.com/office/drawing/2014/main" id="{537AD1E5-045B-4B6A-BDB0-9ABCEED40D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0196" name="Slide Number Placeholder 3">
            <a:extLst>
              <a:ext uri="{FF2B5EF4-FFF2-40B4-BE49-F238E27FC236}">
                <a16:creationId xmlns:a16="http://schemas.microsoft.com/office/drawing/2014/main" id="{A82D952F-B622-49F2-BA7E-6B72FBD72DF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345E473-0519-4BF9-88D3-960C8C8C521C}" type="slidenum">
              <a:rPr lang="en-US" altLang="en-US" sz="1300" smtClean="0">
                <a:latin typeface="Arial" panose="020B0604020202020204" pitchFamily="34" charset="0"/>
              </a:rPr>
              <a:pPr>
                <a:spcBef>
                  <a:spcPct val="0"/>
                </a:spcBef>
                <a:buClrTx/>
                <a:buFontTx/>
                <a:buNone/>
              </a:pPr>
              <a:t>387</a:t>
            </a:fld>
            <a:endParaRPr lang="en-US" altLang="en-US" sz="1300">
              <a:latin typeface="Arial" panose="020B0604020202020204" pitchFamily="34" charset="0"/>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Slide Image Placeholder 1">
            <a:extLst>
              <a:ext uri="{FF2B5EF4-FFF2-40B4-BE49-F238E27FC236}">
                <a16:creationId xmlns:a16="http://schemas.microsoft.com/office/drawing/2014/main" id="{F7648870-8D8F-47F4-AAF8-E2E875DB118B}"/>
              </a:ext>
            </a:extLst>
          </p:cNvPr>
          <p:cNvSpPr>
            <a:spLocks noGrp="1" noRot="1" noChangeAspect="1" noTextEdit="1"/>
          </p:cNvSpPr>
          <p:nvPr>
            <p:ph type="sldImg"/>
          </p:nvPr>
        </p:nvSpPr>
        <p:spPr>
          <a:ln/>
        </p:spPr>
      </p:sp>
      <p:sp>
        <p:nvSpPr>
          <p:cNvPr id="522243" name="Notes Placeholder 2">
            <a:extLst>
              <a:ext uri="{FF2B5EF4-FFF2-40B4-BE49-F238E27FC236}">
                <a16:creationId xmlns:a16="http://schemas.microsoft.com/office/drawing/2014/main" id="{71BB99C5-7E05-42C9-B660-6593BECBCB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2244" name="Slide Number Placeholder 3">
            <a:extLst>
              <a:ext uri="{FF2B5EF4-FFF2-40B4-BE49-F238E27FC236}">
                <a16:creationId xmlns:a16="http://schemas.microsoft.com/office/drawing/2014/main" id="{1864BF58-74D2-4C50-A6E2-27BCF34ECA4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841582-C3A0-4FDB-97D9-D5E85E393043}" type="slidenum">
              <a:rPr lang="en-US" altLang="en-US" sz="1300" smtClean="0">
                <a:latin typeface="Arial" panose="020B0604020202020204" pitchFamily="34" charset="0"/>
              </a:rPr>
              <a:pPr>
                <a:spcBef>
                  <a:spcPct val="0"/>
                </a:spcBef>
                <a:buClrTx/>
                <a:buFontTx/>
                <a:buNone/>
              </a:pPr>
              <a:t>388</a:t>
            </a:fld>
            <a:endParaRPr lang="en-US" altLang="en-US" sz="1300">
              <a:latin typeface="Arial" panose="020B0604020202020204" pitchFamily="34" charset="0"/>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Slide Image Placeholder 1">
            <a:extLst>
              <a:ext uri="{FF2B5EF4-FFF2-40B4-BE49-F238E27FC236}">
                <a16:creationId xmlns:a16="http://schemas.microsoft.com/office/drawing/2014/main" id="{21AFB2C0-0751-4562-A57F-5FB7F3BCE1B4}"/>
              </a:ext>
            </a:extLst>
          </p:cNvPr>
          <p:cNvSpPr>
            <a:spLocks noGrp="1" noRot="1" noChangeAspect="1" noTextEdit="1"/>
          </p:cNvSpPr>
          <p:nvPr>
            <p:ph type="sldImg"/>
          </p:nvPr>
        </p:nvSpPr>
        <p:spPr>
          <a:ln/>
        </p:spPr>
      </p:sp>
      <p:sp>
        <p:nvSpPr>
          <p:cNvPr id="524291" name="Notes Placeholder 2">
            <a:extLst>
              <a:ext uri="{FF2B5EF4-FFF2-40B4-BE49-F238E27FC236}">
                <a16:creationId xmlns:a16="http://schemas.microsoft.com/office/drawing/2014/main" id="{95D9B9A7-8717-405C-9809-3C687B2CBB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4292" name="Slide Number Placeholder 3">
            <a:extLst>
              <a:ext uri="{FF2B5EF4-FFF2-40B4-BE49-F238E27FC236}">
                <a16:creationId xmlns:a16="http://schemas.microsoft.com/office/drawing/2014/main" id="{565C9BA3-56FA-44D9-8A65-8E5A6729A0F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E05673F-A850-4A3F-8F1E-8102F7C0CB58}" type="slidenum">
              <a:rPr lang="en-US" altLang="en-US" sz="1300" smtClean="0">
                <a:latin typeface="Arial" panose="020B0604020202020204" pitchFamily="34" charset="0"/>
              </a:rPr>
              <a:pPr>
                <a:spcBef>
                  <a:spcPct val="0"/>
                </a:spcBef>
                <a:buClrTx/>
                <a:buFontTx/>
                <a:buNone/>
              </a:pPr>
              <a:t>389</a:t>
            </a:fld>
            <a:endParaRPr lang="en-US" altLang="en-US" sz="1300">
              <a:latin typeface="Arial" panose="020B0604020202020204" pitchFamily="34" charset="0"/>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a:extLst>
              <a:ext uri="{FF2B5EF4-FFF2-40B4-BE49-F238E27FC236}">
                <a16:creationId xmlns:a16="http://schemas.microsoft.com/office/drawing/2014/main" id="{6EAAA638-C6C4-4931-AB87-685A487D473B}"/>
              </a:ext>
            </a:extLst>
          </p:cNvPr>
          <p:cNvSpPr>
            <a:spLocks noGrp="1" noRot="1" noChangeAspect="1" noTextEdit="1"/>
          </p:cNvSpPr>
          <p:nvPr>
            <p:ph type="sldImg"/>
          </p:nvPr>
        </p:nvSpPr>
        <p:spPr>
          <a:ln/>
        </p:spPr>
      </p:sp>
      <p:sp>
        <p:nvSpPr>
          <p:cNvPr id="526339" name="Notes Placeholder 2">
            <a:extLst>
              <a:ext uri="{FF2B5EF4-FFF2-40B4-BE49-F238E27FC236}">
                <a16:creationId xmlns:a16="http://schemas.microsoft.com/office/drawing/2014/main" id="{082580AA-BED6-4C97-8968-C9C71543E2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6340" name="Slide Number Placeholder 3">
            <a:extLst>
              <a:ext uri="{FF2B5EF4-FFF2-40B4-BE49-F238E27FC236}">
                <a16:creationId xmlns:a16="http://schemas.microsoft.com/office/drawing/2014/main" id="{B2F068C2-DFC7-47A2-AFAF-DAF3F735EA2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640493-42C1-42C8-A864-CB5E3C797A57}" type="slidenum">
              <a:rPr lang="en-US" altLang="en-US" sz="1300" smtClean="0">
                <a:latin typeface="Arial" panose="020B0604020202020204" pitchFamily="34" charset="0"/>
              </a:rPr>
              <a:pPr>
                <a:spcBef>
                  <a:spcPct val="0"/>
                </a:spcBef>
                <a:buClrTx/>
                <a:buFontTx/>
                <a:buNone/>
              </a:pPr>
              <a:t>390</a:t>
            </a:fld>
            <a:endParaRPr lang="en-US" altLang="en-US" sz="1300">
              <a:latin typeface="Arial" panose="020B0604020202020204" pitchFamily="34" charset="0"/>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Slide Image Placeholder 1">
            <a:extLst>
              <a:ext uri="{FF2B5EF4-FFF2-40B4-BE49-F238E27FC236}">
                <a16:creationId xmlns:a16="http://schemas.microsoft.com/office/drawing/2014/main" id="{ECFC5253-9C91-4C46-86A5-986411152E6F}"/>
              </a:ext>
            </a:extLst>
          </p:cNvPr>
          <p:cNvSpPr>
            <a:spLocks noGrp="1" noRot="1" noChangeAspect="1" noTextEdit="1"/>
          </p:cNvSpPr>
          <p:nvPr>
            <p:ph type="sldImg"/>
          </p:nvPr>
        </p:nvSpPr>
        <p:spPr>
          <a:ln/>
        </p:spPr>
      </p:sp>
      <p:sp>
        <p:nvSpPr>
          <p:cNvPr id="528387" name="Notes Placeholder 2">
            <a:extLst>
              <a:ext uri="{FF2B5EF4-FFF2-40B4-BE49-F238E27FC236}">
                <a16:creationId xmlns:a16="http://schemas.microsoft.com/office/drawing/2014/main" id="{78958438-7691-4D52-93A7-3AB90D3E00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8388" name="Slide Number Placeholder 3">
            <a:extLst>
              <a:ext uri="{FF2B5EF4-FFF2-40B4-BE49-F238E27FC236}">
                <a16:creationId xmlns:a16="http://schemas.microsoft.com/office/drawing/2014/main" id="{A7580EE6-C7BC-43D9-9EEC-BD6DBDDD0C3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AC87E0-6325-4E41-AF14-C49FBA428B6D}" type="slidenum">
              <a:rPr lang="en-US" altLang="en-US" sz="1300" smtClean="0">
                <a:latin typeface="Arial" panose="020B0604020202020204" pitchFamily="34" charset="0"/>
              </a:rPr>
              <a:pPr>
                <a:spcBef>
                  <a:spcPct val="0"/>
                </a:spcBef>
                <a:buClrTx/>
                <a:buFontTx/>
                <a:buNone/>
              </a:pPr>
              <a:t>391</a:t>
            </a:fld>
            <a:endParaRPr lang="en-US" altLang="en-US" sz="1300">
              <a:latin typeface="Arial" panose="020B0604020202020204" pitchFamily="34" charset="0"/>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0434" name="Rectangle 8">
            <a:extLst>
              <a:ext uri="{FF2B5EF4-FFF2-40B4-BE49-F238E27FC236}">
                <a16:creationId xmlns:a16="http://schemas.microsoft.com/office/drawing/2014/main" id="{BBFFEF7A-5C09-4E46-B206-A7D73B06E59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FB1446D-9B78-479A-8745-21DAB6B0B3A0}" type="slidenum">
              <a:rPr lang="en-US" altLang="en-US" sz="1300" smtClean="0">
                <a:latin typeface="Arial" panose="020B0604020202020204" pitchFamily="34" charset="0"/>
              </a:rPr>
              <a:pPr>
                <a:spcBef>
                  <a:spcPct val="0"/>
                </a:spcBef>
                <a:buClrTx/>
                <a:buFontTx/>
                <a:buNone/>
              </a:pPr>
              <a:t>392</a:t>
            </a:fld>
            <a:endParaRPr lang="en-US" altLang="en-US" sz="1300">
              <a:latin typeface="Arial" panose="020B0604020202020204" pitchFamily="34" charset="0"/>
            </a:endParaRPr>
          </a:p>
        </p:txBody>
      </p:sp>
      <p:sp>
        <p:nvSpPr>
          <p:cNvPr id="530435" name="Rectangle 1">
            <a:extLst>
              <a:ext uri="{FF2B5EF4-FFF2-40B4-BE49-F238E27FC236}">
                <a16:creationId xmlns:a16="http://schemas.microsoft.com/office/drawing/2014/main" id="{68F33A39-1B30-4343-8068-B55DD64AA56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530436" name="Rectangle 2">
            <a:extLst>
              <a:ext uri="{FF2B5EF4-FFF2-40B4-BE49-F238E27FC236}">
                <a16:creationId xmlns:a16="http://schemas.microsoft.com/office/drawing/2014/main" id="{62ACBB80-07C8-4616-9FBA-960E8C1D102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30437" name="Text Box 3">
            <a:extLst>
              <a:ext uri="{FF2B5EF4-FFF2-40B4-BE49-F238E27FC236}">
                <a16:creationId xmlns:a16="http://schemas.microsoft.com/office/drawing/2014/main" id="{C7A3729C-0239-4C5D-A7C0-CB6629904CFC}"/>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39395F4-E90A-499B-9007-C0FE7CB408C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
            <a:extLst>
              <a:ext uri="{FF2B5EF4-FFF2-40B4-BE49-F238E27FC236}">
                <a16:creationId xmlns:a16="http://schemas.microsoft.com/office/drawing/2014/main" id="{DAEC7A9B-F759-4457-B2DD-8C2BF3E6FC19}"/>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8067" name="Rectangle 2">
            <a:extLst>
              <a:ext uri="{FF2B5EF4-FFF2-40B4-BE49-F238E27FC236}">
                <a16:creationId xmlns:a16="http://schemas.microsoft.com/office/drawing/2014/main" id="{C623DF15-009F-4B0E-B49B-9EAF4E923B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82" name="Rectangle 8">
            <a:extLst>
              <a:ext uri="{FF2B5EF4-FFF2-40B4-BE49-F238E27FC236}">
                <a16:creationId xmlns:a16="http://schemas.microsoft.com/office/drawing/2014/main" id="{C0F381F7-0D99-4DD3-9394-D321DAB8666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3CC92D7-41E3-4157-A03A-C0ECDE787C8E}" type="slidenum">
              <a:rPr lang="en-US" altLang="en-US" sz="1300" smtClean="0">
                <a:latin typeface="Arial" panose="020B0604020202020204" pitchFamily="34" charset="0"/>
              </a:rPr>
              <a:pPr>
                <a:spcBef>
                  <a:spcPct val="0"/>
                </a:spcBef>
                <a:buClrTx/>
                <a:buFontTx/>
                <a:buNone/>
              </a:pPr>
              <a:t>393</a:t>
            </a:fld>
            <a:endParaRPr lang="en-US" altLang="en-US" sz="1300">
              <a:latin typeface="Arial" panose="020B0604020202020204" pitchFamily="34" charset="0"/>
            </a:endParaRPr>
          </a:p>
        </p:txBody>
      </p:sp>
      <p:sp>
        <p:nvSpPr>
          <p:cNvPr id="532483" name="Rectangle 1">
            <a:extLst>
              <a:ext uri="{FF2B5EF4-FFF2-40B4-BE49-F238E27FC236}">
                <a16:creationId xmlns:a16="http://schemas.microsoft.com/office/drawing/2014/main" id="{1AC5C061-A66B-4939-B8FB-BC77D09B564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532484" name="Rectangle 2">
            <a:extLst>
              <a:ext uri="{FF2B5EF4-FFF2-40B4-BE49-F238E27FC236}">
                <a16:creationId xmlns:a16="http://schemas.microsoft.com/office/drawing/2014/main" id="{C191B2C9-102C-4402-BA76-D54144212CB0}"/>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32485" name="Text Box 3">
            <a:extLst>
              <a:ext uri="{FF2B5EF4-FFF2-40B4-BE49-F238E27FC236}">
                <a16:creationId xmlns:a16="http://schemas.microsoft.com/office/drawing/2014/main" id="{0C8520EB-3C13-45F3-909B-BBEEC562CBA9}"/>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493F8DF-F976-465C-B98C-7409698D511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a:extLst>
              <a:ext uri="{FF2B5EF4-FFF2-40B4-BE49-F238E27FC236}">
                <a16:creationId xmlns:a16="http://schemas.microsoft.com/office/drawing/2014/main" id="{A94FF7BB-9212-4722-B9B5-4D6550675A3D}"/>
              </a:ext>
            </a:extLst>
          </p:cNvPr>
          <p:cNvSpPr>
            <a:spLocks noGrp="1" noRot="1" noChangeAspect="1" noTextEdit="1"/>
          </p:cNvSpPr>
          <p:nvPr>
            <p:ph type="sldImg"/>
          </p:nvPr>
        </p:nvSpPr>
        <p:spPr>
          <a:ln/>
        </p:spPr>
      </p:sp>
      <p:sp>
        <p:nvSpPr>
          <p:cNvPr id="534531" name="Notes Placeholder 2">
            <a:extLst>
              <a:ext uri="{FF2B5EF4-FFF2-40B4-BE49-F238E27FC236}">
                <a16:creationId xmlns:a16="http://schemas.microsoft.com/office/drawing/2014/main" id="{BEEA04CB-79BE-44BF-94F7-B6546FBC37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34532" name="Slide Number Placeholder 3">
            <a:extLst>
              <a:ext uri="{FF2B5EF4-FFF2-40B4-BE49-F238E27FC236}">
                <a16:creationId xmlns:a16="http://schemas.microsoft.com/office/drawing/2014/main" id="{00BBEFDF-8FCB-4749-807E-784AD65EBDA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B905484-D849-4AD4-A496-01B12D030108}" type="slidenum">
              <a:rPr lang="en-US" altLang="en-US" sz="1300" smtClean="0">
                <a:latin typeface="Arial" panose="020B0604020202020204" pitchFamily="34" charset="0"/>
              </a:rPr>
              <a:pPr>
                <a:spcBef>
                  <a:spcPct val="0"/>
                </a:spcBef>
                <a:buClrTx/>
                <a:buFontTx/>
                <a:buNone/>
              </a:pPr>
              <a:t>394</a:t>
            </a:fld>
            <a:endParaRPr lang="en-US" altLang="en-US" sz="1300">
              <a:latin typeface="Arial" panose="020B0604020202020204" pitchFamily="34" charset="0"/>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1250" name="Rectangle 7">
            <a:extLst>
              <a:ext uri="{FF2B5EF4-FFF2-40B4-BE49-F238E27FC236}">
                <a16:creationId xmlns:a16="http://schemas.microsoft.com/office/drawing/2014/main" id="{5B144DB6-6300-468C-9468-2BA1EEE2F1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81CA4C-C46D-4757-B261-0A178E9698DB}" type="slidenum">
              <a:rPr lang="en-US" altLang="en-US" sz="1300" smtClean="0">
                <a:latin typeface="Arial" panose="020B0604020202020204" pitchFamily="34" charset="0"/>
              </a:rPr>
              <a:pPr>
                <a:spcBef>
                  <a:spcPct val="0"/>
                </a:spcBef>
                <a:buClrTx/>
                <a:buFontTx/>
                <a:buNone/>
              </a:pPr>
              <a:t>395</a:t>
            </a:fld>
            <a:endParaRPr lang="en-US" altLang="en-US" sz="1300">
              <a:latin typeface="Arial" panose="020B0604020202020204" pitchFamily="34" charset="0"/>
            </a:endParaRPr>
          </a:p>
        </p:txBody>
      </p:sp>
      <p:sp>
        <p:nvSpPr>
          <p:cNvPr id="821251" name="Text Box 1">
            <a:extLst>
              <a:ext uri="{FF2B5EF4-FFF2-40B4-BE49-F238E27FC236}">
                <a16:creationId xmlns:a16="http://schemas.microsoft.com/office/drawing/2014/main" id="{FD30F1AF-AB1E-40D7-967B-185C5FC1E5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1252" name="Text Box 2">
            <a:extLst>
              <a:ext uri="{FF2B5EF4-FFF2-40B4-BE49-F238E27FC236}">
                <a16:creationId xmlns:a16="http://schemas.microsoft.com/office/drawing/2014/main" id="{DED42E75-A572-4DD2-8BD9-286D72F4927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1253" name="Text Box 3">
            <a:extLst>
              <a:ext uri="{FF2B5EF4-FFF2-40B4-BE49-F238E27FC236}">
                <a16:creationId xmlns:a16="http://schemas.microsoft.com/office/drawing/2014/main" id="{2101AFF6-379F-4CB5-A941-2631944F8E1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F303023-66A9-4266-96CA-3D938EECF49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395</a:t>
            </a:fld>
            <a:endParaRPr lang="en-US" altLang="en-US">
              <a:latin typeface="Arial" panose="020B0604020202020204" pitchFamily="34" charset="0"/>
              <a:ea typeface="Microsoft YaHei" panose="020B0503020204020204" pitchFamily="34" charset="-122"/>
            </a:endParaRPr>
          </a:p>
        </p:txBody>
      </p:sp>
      <p:sp>
        <p:nvSpPr>
          <p:cNvPr id="821254" name="Rectangle 4">
            <a:extLst>
              <a:ext uri="{FF2B5EF4-FFF2-40B4-BE49-F238E27FC236}">
                <a16:creationId xmlns:a16="http://schemas.microsoft.com/office/drawing/2014/main" id="{43D0E882-5EA5-4C53-8DB1-EA557476E02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1255" name="Rectangle 5">
            <a:extLst>
              <a:ext uri="{FF2B5EF4-FFF2-40B4-BE49-F238E27FC236}">
                <a16:creationId xmlns:a16="http://schemas.microsoft.com/office/drawing/2014/main" id="{76416C19-ACFF-47CA-860D-3587675B2F0E}"/>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ts val="463"/>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endParaRPr lang="en-US" altLang="en-US">
              <a:latin typeface="Arial" panose="020B0604020202020204" pitchFamily="34" charset="0"/>
              <a:cs typeface="WenQuanYi Micro Hei" charset="0"/>
            </a:endParaRPr>
          </a:p>
        </p:txBody>
      </p:sp>
      <p:sp>
        <p:nvSpPr>
          <p:cNvPr id="821256" name="Text Box 6">
            <a:extLst>
              <a:ext uri="{FF2B5EF4-FFF2-40B4-BE49-F238E27FC236}">
                <a16:creationId xmlns:a16="http://schemas.microsoft.com/office/drawing/2014/main" id="{9337821F-64D7-4874-9FF1-6616C821D922}"/>
              </a:ext>
            </a:extLst>
          </p:cNvPr>
          <p:cNvSpPr txBox="1">
            <a:spLocks noChangeArrowheads="1"/>
          </p:cNvSpPr>
          <p:nvPr/>
        </p:nvSpPr>
        <p:spPr bwMode="auto">
          <a:xfrm>
            <a:off x="1" y="0"/>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1257" name="Text Box 7">
            <a:extLst>
              <a:ext uri="{FF2B5EF4-FFF2-40B4-BE49-F238E27FC236}">
                <a16:creationId xmlns:a16="http://schemas.microsoft.com/office/drawing/2014/main" id="{6FAA40EB-6F64-47EB-824E-4521E944DBA7}"/>
              </a:ext>
            </a:extLst>
          </p:cNvPr>
          <p:cNvSpPr txBox="1">
            <a:spLocks noChangeArrowheads="1"/>
          </p:cNvSpPr>
          <p:nvPr/>
        </p:nvSpPr>
        <p:spPr bwMode="auto">
          <a:xfrm>
            <a:off x="1"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1258" name="Text Box 8">
            <a:extLst>
              <a:ext uri="{FF2B5EF4-FFF2-40B4-BE49-F238E27FC236}">
                <a16:creationId xmlns:a16="http://schemas.microsoft.com/office/drawing/2014/main" id="{8760D9A9-F14E-46F7-A011-7B2D742FC083}"/>
              </a:ext>
            </a:extLst>
          </p:cNvPr>
          <p:cNvSpPr txBox="1">
            <a:spLocks noChangeArrowheads="1"/>
          </p:cNvSpPr>
          <p:nvPr/>
        </p:nvSpPr>
        <p:spPr bwMode="auto">
          <a:xfrm>
            <a:off x="4025328"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04D607E-2017-408F-B899-A82E14182B0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3298" name="Rectangle 7">
            <a:extLst>
              <a:ext uri="{FF2B5EF4-FFF2-40B4-BE49-F238E27FC236}">
                <a16:creationId xmlns:a16="http://schemas.microsoft.com/office/drawing/2014/main" id="{7564F866-4B17-4AC7-8D4C-1E1DB4AAC31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58E704-8082-4BCC-B353-0C8D44CCA9CC}" type="slidenum">
              <a:rPr lang="en-US" altLang="en-US" sz="1300" smtClean="0">
                <a:latin typeface="Arial" panose="020B0604020202020204" pitchFamily="34" charset="0"/>
              </a:rPr>
              <a:pPr>
                <a:spcBef>
                  <a:spcPct val="0"/>
                </a:spcBef>
                <a:buClrTx/>
                <a:buFontTx/>
                <a:buNone/>
              </a:pPr>
              <a:t>396</a:t>
            </a:fld>
            <a:endParaRPr lang="en-US" altLang="en-US" sz="1300">
              <a:latin typeface="Arial" panose="020B0604020202020204" pitchFamily="34" charset="0"/>
            </a:endParaRPr>
          </a:p>
        </p:txBody>
      </p:sp>
      <p:sp>
        <p:nvSpPr>
          <p:cNvPr id="823299" name="Rectangle 1">
            <a:extLst>
              <a:ext uri="{FF2B5EF4-FFF2-40B4-BE49-F238E27FC236}">
                <a16:creationId xmlns:a16="http://schemas.microsoft.com/office/drawing/2014/main" id="{FF144573-F920-4363-9A73-AF1C92286FD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3300" name="Rectangle 2">
            <a:extLst>
              <a:ext uri="{FF2B5EF4-FFF2-40B4-BE49-F238E27FC236}">
                <a16:creationId xmlns:a16="http://schemas.microsoft.com/office/drawing/2014/main" id="{ED0D195F-F1C4-4A28-B7ED-9396C0B160D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23301" name="Text Box 3">
            <a:extLst>
              <a:ext uri="{FF2B5EF4-FFF2-40B4-BE49-F238E27FC236}">
                <a16:creationId xmlns:a16="http://schemas.microsoft.com/office/drawing/2014/main" id="{CDF65B14-0899-4BE1-A4FA-21D715337BF9}"/>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1A6F7DD-9034-421E-89FC-E1BA7485ECA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396</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5346" name="Rectangle 7">
            <a:extLst>
              <a:ext uri="{FF2B5EF4-FFF2-40B4-BE49-F238E27FC236}">
                <a16:creationId xmlns:a16="http://schemas.microsoft.com/office/drawing/2014/main" id="{536F4ECD-545D-477B-AD85-8D731719C01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7E377D-5FA5-4E84-9DE8-948B6D3A64C9}" type="slidenum">
              <a:rPr lang="en-US" altLang="en-US" sz="1300" smtClean="0">
                <a:latin typeface="Arial" panose="020B0604020202020204" pitchFamily="34" charset="0"/>
              </a:rPr>
              <a:pPr>
                <a:spcBef>
                  <a:spcPct val="0"/>
                </a:spcBef>
                <a:buClrTx/>
                <a:buFontTx/>
                <a:buNone/>
              </a:pPr>
              <a:t>397</a:t>
            </a:fld>
            <a:endParaRPr lang="en-US" altLang="en-US" sz="1300">
              <a:latin typeface="Arial" panose="020B0604020202020204" pitchFamily="34" charset="0"/>
            </a:endParaRPr>
          </a:p>
        </p:txBody>
      </p:sp>
      <p:sp>
        <p:nvSpPr>
          <p:cNvPr id="825347" name="Text Box 1">
            <a:extLst>
              <a:ext uri="{FF2B5EF4-FFF2-40B4-BE49-F238E27FC236}">
                <a16:creationId xmlns:a16="http://schemas.microsoft.com/office/drawing/2014/main" id="{58D15FE1-A8CA-4165-802F-05784EAAF829}"/>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5348" name="Text Box 2">
            <a:extLst>
              <a:ext uri="{FF2B5EF4-FFF2-40B4-BE49-F238E27FC236}">
                <a16:creationId xmlns:a16="http://schemas.microsoft.com/office/drawing/2014/main" id="{A103103B-351B-44E5-9CDD-C1D1CF265C97}"/>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5349" name="Text Box 3">
            <a:extLst>
              <a:ext uri="{FF2B5EF4-FFF2-40B4-BE49-F238E27FC236}">
                <a16:creationId xmlns:a16="http://schemas.microsoft.com/office/drawing/2014/main" id="{3A11358C-3F5C-43EF-A42B-99FB645CC11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B6B0BCE-50E2-4584-A9FA-93A87F922C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397</a:t>
            </a:fld>
            <a:endParaRPr lang="en-US" altLang="en-US">
              <a:latin typeface="Arial" panose="020B0604020202020204" pitchFamily="34" charset="0"/>
              <a:ea typeface="Microsoft YaHei" panose="020B0503020204020204" pitchFamily="34" charset="-122"/>
            </a:endParaRPr>
          </a:p>
        </p:txBody>
      </p:sp>
      <p:sp>
        <p:nvSpPr>
          <p:cNvPr id="825350" name="Rectangle 4">
            <a:extLst>
              <a:ext uri="{FF2B5EF4-FFF2-40B4-BE49-F238E27FC236}">
                <a16:creationId xmlns:a16="http://schemas.microsoft.com/office/drawing/2014/main" id="{869EC403-DD1B-464A-8A11-16E808E155D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5351" name="Rectangle 5">
            <a:extLst>
              <a:ext uri="{FF2B5EF4-FFF2-40B4-BE49-F238E27FC236}">
                <a16:creationId xmlns:a16="http://schemas.microsoft.com/office/drawing/2014/main" id="{5B43C447-0A49-47B7-8CFE-FF2366FEE097}"/>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7394" name="Rectangle 7">
            <a:extLst>
              <a:ext uri="{FF2B5EF4-FFF2-40B4-BE49-F238E27FC236}">
                <a16:creationId xmlns:a16="http://schemas.microsoft.com/office/drawing/2014/main" id="{D9D50A12-E1DD-4D4E-9137-ECDCDCCED95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C0CAD37-8334-4351-83B5-E0D41697A61E}" type="slidenum">
              <a:rPr lang="en-US" altLang="en-US" sz="1300" smtClean="0">
                <a:latin typeface="Arial" panose="020B0604020202020204" pitchFamily="34" charset="0"/>
              </a:rPr>
              <a:pPr>
                <a:spcBef>
                  <a:spcPct val="0"/>
                </a:spcBef>
                <a:buClrTx/>
                <a:buFontTx/>
                <a:buNone/>
              </a:pPr>
              <a:t>398</a:t>
            </a:fld>
            <a:endParaRPr lang="en-US" altLang="en-US" sz="1300">
              <a:latin typeface="Arial" panose="020B0604020202020204" pitchFamily="34" charset="0"/>
            </a:endParaRPr>
          </a:p>
        </p:txBody>
      </p:sp>
      <p:sp>
        <p:nvSpPr>
          <p:cNvPr id="827395" name="Text Box 1">
            <a:extLst>
              <a:ext uri="{FF2B5EF4-FFF2-40B4-BE49-F238E27FC236}">
                <a16:creationId xmlns:a16="http://schemas.microsoft.com/office/drawing/2014/main" id="{A32F2B90-B0DB-4368-A339-994781B866AB}"/>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7396" name="Text Box 2">
            <a:extLst>
              <a:ext uri="{FF2B5EF4-FFF2-40B4-BE49-F238E27FC236}">
                <a16:creationId xmlns:a16="http://schemas.microsoft.com/office/drawing/2014/main" id="{DBF66B15-1848-4ECF-8F3A-30031CDA1BD0}"/>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7397" name="Text Box 3">
            <a:extLst>
              <a:ext uri="{FF2B5EF4-FFF2-40B4-BE49-F238E27FC236}">
                <a16:creationId xmlns:a16="http://schemas.microsoft.com/office/drawing/2014/main" id="{724DC12F-58A8-4D41-983F-EC869BFD944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E346842-5CB7-40C0-BF7D-A315D6B0FDA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398</a:t>
            </a:fld>
            <a:endParaRPr lang="en-US" altLang="en-US">
              <a:latin typeface="Arial" panose="020B0604020202020204" pitchFamily="34" charset="0"/>
              <a:ea typeface="Microsoft YaHei" panose="020B0503020204020204" pitchFamily="34" charset="-122"/>
            </a:endParaRPr>
          </a:p>
        </p:txBody>
      </p:sp>
      <p:sp>
        <p:nvSpPr>
          <p:cNvPr id="827398" name="Text Box 4">
            <a:extLst>
              <a:ext uri="{FF2B5EF4-FFF2-40B4-BE49-F238E27FC236}">
                <a16:creationId xmlns:a16="http://schemas.microsoft.com/office/drawing/2014/main" id="{8FBADB2A-A7CE-4FF8-86A4-756E74FDDC51}"/>
              </a:ext>
            </a:extLst>
          </p:cNvPr>
          <p:cNvSpPr txBox="1">
            <a:spLocks noChangeArrowheads="1"/>
          </p:cNvSpPr>
          <p:nvPr/>
        </p:nvSpPr>
        <p:spPr bwMode="auto">
          <a:xfrm>
            <a:off x="1" y="0"/>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7399" name="Text Box 5">
            <a:extLst>
              <a:ext uri="{FF2B5EF4-FFF2-40B4-BE49-F238E27FC236}">
                <a16:creationId xmlns:a16="http://schemas.microsoft.com/office/drawing/2014/main" id="{389BF808-255C-4C3C-B9FE-2BE15DC53ED3}"/>
              </a:ext>
            </a:extLst>
          </p:cNvPr>
          <p:cNvSpPr txBox="1">
            <a:spLocks noChangeArrowheads="1"/>
          </p:cNvSpPr>
          <p:nvPr/>
        </p:nvSpPr>
        <p:spPr bwMode="auto">
          <a:xfrm>
            <a:off x="1"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7400" name="Text Box 6">
            <a:extLst>
              <a:ext uri="{FF2B5EF4-FFF2-40B4-BE49-F238E27FC236}">
                <a16:creationId xmlns:a16="http://schemas.microsoft.com/office/drawing/2014/main" id="{50F5B02C-ED24-4121-B7BB-5C60CEA3152C}"/>
              </a:ext>
            </a:extLst>
          </p:cNvPr>
          <p:cNvSpPr txBox="1">
            <a:spLocks noChangeArrowheads="1"/>
          </p:cNvSpPr>
          <p:nvPr/>
        </p:nvSpPr>
        <p:spPr bwMode="auto">
          <a:xfrm>
            <a:off x="4025328"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89A590D-64AE-4D3E-A645-059FC836B8B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398</a:t>
            </a:fld>
            <a:endParaRPr lang="en-US" altLang="en-US">
              <a:latin typeface="Arial" panose="020B0604020202020204" pitchFamily="34" charset="0"/>
              <a:ea typeface="Microsoft YaHei" panose="020B0503020204020204" pitchFamily="34" charset="-122"/>
            </a:endParaRPr>
          </a:p>
        </p:txBody>
      </p:sp>
      <p:sp>
        <p:nvSpPr>
          <p:cNvPr id="827401" name="Rectangle 7">
            <a:extLst>
              <a:ext uri="{FF2B5EF4-FFF2-40B4-BE49-F238E27FC236}">
                <a16:creationId xmlns:a16="http://schemas.microsoft.com/office/drawing/2014/main" id="{38746F06-900E-4441-BFA9-075384C92FB0}"/>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7402" name="Rectangle 8">
            <a:extLst>
              <a:ext uri="{FF2B5EF4-FFF2-40B4-BE49-F238E27FC236}">
                <a16:creationId xmlns:a16="http://schemas.microsoft.com/office/drawing/2014/main" id="{75E5E0C9-411F-452F-B187-682075713834}"/>
              </a:ext>
            </a:extLst>
          </p:cNvPr>
          <p:cNvSpPr>
            <a:spLocks noGrp="1" noChangeArrowheads="1"/>
          </p:cNvSpPr>
          <p:nvPr>
            <p:ph type="body" idx="1"/>
          </p:nvPr>
        </p:nvSpPr>
        <p:spPr>
          <a:xfrm>
            <a:off x="946592" y="4863472"/>
            <a:ext cx="5212422" cy="4604561"/>
          </a:xfrm>
          <a:solidFill>
            <a:srgbClr val="FFFFFF"/>
          </a:solidFill>
          <a:ln w="9360" cap="sq">
            <a:solidFill>
              <a:srgbClr val="000000"/>
            </a:solidFill>
            <a:miter lim="800000"/>
          </a:ln>
        </p:spPr>
        <p:txBody>
          <a:bodyPr wrap="none" anchor="ctr"/>
          <a:lstStyle/>
          <a:p>
            <a:pPr eaLnBrk="1" hangingPunct="1">
              <a:spcBef>
                <a:spcPts val="463"/>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endParaRPr lang="en-US" altLang="en-US">
              <a:latin typeface="Arial" panose="020B0604020202020204" pitchFamily="34" charset="0"/>
              <a:cs typeface="WenQuanYi Micro Hei" charset="0"/>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42" name="Rectangle 7">
            <a:extLst>
              <a:ext uri="{FF2B5EF4-FFF2-40B4-BE49-F238E27FC236}">
                <a16:creationId xmlns:a16="http://schemas.microsoft.com/office/drawing/2014/main" id="{D5D85EFA-EE70-4693-9E51-6C23973622E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1A5E94A-3CDE-439D-9B44-A1D2D1620F08}" type="slidenum">
              <a:rPr lang="en-US" altLang="en-US" sz="1300" smtClean="0">
                <a:latin typeface="Arial" panose="020B0604020202020204" pitchFamily="34" charset="0"/>
              </a:rPr>
              <a:pPr>
                <a:spcBef>
                  <a:spcPct val="0"/>
                </a:spcBef>
                <a:buClrTx/>
                <a:buFontTx/>
                <a:buNone/>
              </a:pPr>
              <a:t>399</a:t>
            </a:fld>
            <a:endParaRPr lang="en-US" altLang="en-US" sz="1300">
              <a:latin typeface="Arial" panose="020B0604020202020204" pitchFamily="34" charset="0"/>
            </a:endParaRPr>
          </a:p>
        </p:txBody>
      </p:sp>
      <p:sp>
        <p:nvSpPr>
          <p:cNvPr id="829443" name="Text Box 1">
            <a:extLst>
              <a:ext uri="{FF2B5EF4-FFF2-40B4-BE49-F238E27FC236}">
                <a16:creationId xmlns:a16="http://schemas.microsoft.com/office/drawing/2014/main" id="{5D29E217-CBD5-41E7-8F6E-154D43A354D0}"/>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9444" name="Text Box 2">
            <a:extLst>
              <a:ext uri="{FF2B5EF4-FFF2-40B4-BE49-F238E27FC236}">
                <a16:creationId xmlns:a16="http://schemas.microsoft.com/office/drawing/2014/main" id="{283AF047-CBED-400E-A88F-7A9826BF0C67}"/>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9445" name="Text Box 3">
            <a:extLst>
              <a:ext uri="{FF2B5EF4-FFF2-40B4-BE49-F238E27FC236}">
                <a16:creationId xmlns:a16="http://schemas.microsoft.com/office/drawing/2014/main" id="{D18310D6-2B0E-41E4-8D21-849CDFD5776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6427B49-84D8-4578-8E07-CF986257FF1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399</a:t>
            </a:fld>
            <a:endParaRPr lang="en-US" altLang="en-US">
              <a:latin typeface="Arial" panose="020B0604020202020204" pitchFamily="34" charset="0"/>
              <a:ea typeface="Microsoft YaHei" panose="020B0503020204020204" pitchFamily="34" charset="-122"/>
            </a:endParaRPr>
          </a:p>
        </p:txBody>
      </p:sp>
      <p:sp>
        <p:nvSpPr>
          <p:cNvPr id="829446" name="Rectangle 4">
            <a:extLst>
              <a:ext uri="{FF2B5EF4-FFF2-40B4-BE49-F238E27FC236}">
                <a16:creationId xmlns:a16="http://schemas.microsoft.com/office/drawing/2014/main" id="{CCDAD389-C29C-4CD5-A10F-B925E47BC02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9447" name="Rectangle 5">
            <a:extLst>
              <a:ext uri="{FF2B5EF4-FFF2-40B4-BE49-F238E27FC236}">
                <a16:creationId xmlns:a16="http://schemas.microsoft.com/office/drawing/2014/main" id="{09DDFEEE-B4F4-4B60-8450-3F0DBFFC56CA}"/>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1490" name="Rectangle 7">
            <a:extLst>
              <a:ext uri="{FF2B5EF4-FFF2-40B4-BE49-F238E27FC236}">
                <a16:creationId xmlns:a16="http://schemas.microsoft.com/office/drawing/2014/main" id="{6E28DFFE-6E1E-4459-8CD1-93B1AFEABCE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172B7E-2419-4FF6-8AF8-1F14AB9F7033}" type="slidenum">
              <a:rPr lang="en-US" altLang="en-US" sz="1300" smtClean="0">
                <a:latin typeface="Arial" panose="020B0604020202020204" pitchFamily="34" charset="0"/>
              </a:rPr>
              <a:pPr>
                <a:spcBef>
                  <a:spcPct val="0"/>
                </a:spcBef>
                <a:buClrTx/>
                <a:buFontTx/>
                <a:buNone/>
              </a:pPr>
              <a:t>400</a:t>
            </a:fld>
            <a:endParaRPr lang="en-US" altLang="en-US" sz="1300">
              <a:latin typeface="Arial" panose="020B0604020202020204" pitchFamily="34" charset="0"/>
            </a:endParaRPr>
          </a:p>
        </p:txBody>
      </p:sp>
      <p:sp>
        <p:nvSpPr>
          <p:cNvPr id="831491" name="Text Box 1">
            <a:extLst>
              <a:ext uri="{FF2B5EF4-FFF2-40B4-BE49-F238E27FC236}">
                <a16:creationId xmlns:a16="http://schemas.microsoft.com/office/drawing/2014/main" id="{A2778BBC-7F2D-4D97-9E6A-87C77496032F}"/>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31492" name="Text Box 2">
            <a:extLst>
              <a:ext uri="{FF2B5EF4-FFF2-40B4-BE49-F238E27FC236}">
                <a16:creationId xmlns:a16="http://schemas.microsoft.com/office/drawing/2014/main" id="{0CF97F53-A946-4601-8FA4-48AFBEF3D23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31493" name="Text Box 3">
            <a:extLst>
              <a:ext uri="{FF2B5EF4-FFF2-40B4-BE49-F238E27FC236}">
                <a16:creationId xmlns:a16="http://schemas.microsoft.com/office/drawing/2014/main" id="{A45EE0E4-F979-4BE5-A0A5-27F6EFB4076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AF7C93C-CE8D-4557-A8F1-19F3B68167F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400</a:t>
            </a:fld>
            <a:endParaRPr lang="en-US" altLang="en-US">
              <a:latin typeface="Arial" panose="020B0604020202020204" pitchFamily="34" charset="0"/>
              <a:ea typeface="Microsoft YaHei" panose="020B0503020204020204" pitchFamily="34" charset="-122"/>
            </a:endParaRPr>
          </a:p>
        </p:txBody>
      </p:sp>
      <p:sp>
        <p:nvSpPr>
          <p:cNvPr id="831494" name="Rectangle 4">
            <a:extLst>
              <a:ext uri="{FF2B5EF4-FFF2-40B4-BE49-F238E27FC236}">
                <a16:creationId xmlns:a16="http://schemas.microsoft.com/office/drawing/2014/main" id="{1F1E1EA0-2FF2-438C-8386-DD54431831B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1495" name="Rectangle 5">
            <a:extLst>
              <a:ext uri="{FF2B5EF4-FFF2-40B4-BE49-F238E27FC236}">
                <a16:creationId xmlns:a16="http://schemas.microsoft.com/office/drawing/2014/main" id="{F38B7BB6-F681-4F28-A4F2-B46E223B7CDC}"/>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3538" name="Rectangle 7">
            <a:extLst>
              <a:ext uri="{FF2B5EF4-FFF2-40B4-BE49-F238E27FC236}">
                <a16:creationId xmlns:a16="http://schemas.microsoft.com/office/drawing/2014/main" id="{12E34098-BDB0-453F-806B-32C645D426D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F9F10EC-D916-480F-B522-47A9E7D452AE}" type="slidenum">
              <a:rPr lang="en-US" altLang="en-US" sz="1300" smtClean="0">
                <a:latin typeface="Arial" panose="020B0604020202020204" pitchFamily="34" charset="0"/>
              </a:rPr>
              <a:pPr>
                <a:spcBef>
                  <a:spcPct val="0"/>
                </a:spcBef>
                <a:buClrTx/>
                <a:buFontTx/>
                <a:buNone/>
              </a:pPr>
              <a:t>401</a:t>
            </a:fld>
            <a:endParaRPr lang="en-US" altLang="en-US" sz="1300">
              <a:latin typeface="Arial" panose="020B0604020202020204" pitchFamily="34" charset="0"/>
            </a:endParaRPr>
          </a:p>
        </p:txBody>
      </p:sp>
      <p:sp>
        <p:nvSpPr>
          <p:cNvPr id="833539" name="Text Box 1">
            <a:extLst>
              <a:ext uri="{FF2B5EF4-FFF2-40B4-BE49-F238E27FC236}">
                <a16:creationId xmlns:a16="http://schemas.microsoft.com/office/drawing/2014/main" id="{E0932AEE-3C4A-4BCD-A423-8343C555F527}"/>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33540" name="Text Box 2">
            <a:extLst>
              <a:ext uri="{FF2B5EF4-FFF2-40B4-BE49-F238E27FC236}">
                <a16:creationId xmlns:a16="http://schemas.microsoft.com/office/drawing/2014/main" id="{846C5E46-1676-4719-A201-B010DC10AD97}"/>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33541" name="Text Box 3">
            <a:extLst>
              <a:ext uri="{FF2B5EF4-FFF2-40B4-BE49-F238E27FC236}">
                <a16:creationId xmlns:a16="http://schemas.microsoft.com/office/drawing/2014/main" id="{D17496A4-A947-49C6-877D-2713E692B73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EA416D0-C45B-4F93-9BB0-E35F462076C6}"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401</a:t>
            </a:fld>
            <a:endParaRPr lang="en-US" altLang="en-US">
              <a:latin typeface="Arial" panose="020B0604020202020204" pitchFamily="34" charset="0"/>
              <a:ea typeface="Microsoft YaHei" panose="020B0503020204020204" pitchFamily="34" charset="-122"/>
            </a:endParaRPr>
          </a:p>
        </p:txBody>
      </p:sp>
      <p:sp>
        <p:nvSpPr>
          <p:cNvPr id="833542" name="Rectangle 4">
            <a:extLst>
              <a:ext uri="{FF2B5EF4-FFF2-40B4-BE49-F238E27FC236}">
                <a16:creationId xmlns:a16="http://schemas.microsoft.com/office/drawing/2014/main" id="{0F320F60-D9F8-47C5-A1D7-3A236DAA5AB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3543" name="Rectangle 5">
            <a:extLst>
              <a:ext uri="{FF2B5EF4-FFF2-40B4-BE49-F238E27FC236}">
                <a16:creationId xmlns:a16="http://schemas.microsoft.com/office/drawing/2014/main" id="{D6C35039-2FAE-4ADF-BD0D-36D60B88946C}"/>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5586" name="Rectangle 7">
            <a:extLst>
              <a:ext uri="{FF2B5EF4-FFF2-40B4-BE49-F238E27FC236}">
                <a16:creationId xmlns:a16="http://schemas.microsoft.com/office/drawing/2014/main" id="{6B672BA9-5E9E-463D-9188-21598E45FF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CC089C-E8CB-4CD7-BB7C-5456D1FB9EB8}" type="slidenum">
              <a:rPr lang="en-US" altLang="en-US" sz="1300" smtClean="0">
                <a:latin typeface="Arial" panose="020B0604020202020204" pitchFamily="34" charset="0"/>
              </a:rPr>
              <a:pPr>
                <a:spcBef>
                  <a:spcPct val="0"/>
                </a:spcBef>
                <a:buClrTx/>
                <a:buFontTx/>
                <a:buNone/>
              </a:pPr>
              <a:t>402</a:t>
            </a:fld>
            <a:endParaRPr lang="en-US" altLang="en-US" sz="1300">
              <a:latin typeface="Arial" panose="020B0604020202020204" pitchFamily="34" charset="0"/>
            </a:endParaRPr>
          </a:p>
        </p:txBody>
      </p:sp>
      <p:sp>
        <p:nvSpPr>
          <p:cNvPr id="835587" name="Text Box 1">
            <a:extLst>
              <a:ext uri="{FF2B5EF4-FFF2-40B4-BE49-F238E27FC236}">
                <a16:creationId xmlns:a16="http://schemas.microsoft.com/office/drawing/2014/main" id="{9823822D-1A03-4716-ADAC-324E3FBFC87F}"/>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8EE1FD0-B57B-4542-8951-665426184E2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402</a:t>
            </a:fld>
            <a:endParaRPr lang="en-US" altLang="en-US">
              <a:latin typeface="Arial" panose="020B0604020202020204" pitchFamily="34" charset="0"/>
              <a:ea typeface="Microsoft YaHei" panose="020B0503020204020204" pitchFamily="34" charset="-122"/>
            </a:endParaRPr>
          </a:p>
        </p:txBody>
      </p:sp>
      <p:sp>
        <p:nvSpPr>
          <p:cNvPr id="835588" name="Rectangle 2">
            <a:extLst>
              <a:ext uri="{FF2B5EF4-FFF2-40B4-BE49-F238E27FC236}">
                <a16:creationId xmlns:a16="http://schemas.microsoft.com/office/drawing/2014/main" id="{158BF0D0-E376-4553-89E0-376649260CFA}"/>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5589" name="Text Box 3">
            <a:extLst>
              <a:ext uri="{FF2B5EF4-FFF2-40B4-BE49-F238E27FC236}">
                <a16:creationId xmlns:a16="http://schemas.microsoft.com/office/drawing/2014/main" id="{6CDD6115-A3AB-4DEF-BC6E-D3860115525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a:extLst>
              <a:ext uri="{FF2B5EF4-FFF2-40B4-BE49-F238E27FC236}">
                <a16:creationId xmlns:a16="http://schemas.microsoft.com/office/drawing/2014/main" id="{BFCDAB22-F54C-4C31-AB27-2420242265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92CA4D-B5E5-4E82-8252-AB44C561E97B}" type="slidenum">
              <a:rPr lang="en-US" altLang="en-US" sz="1300" smtClean="0"/>
              <a:pPr>
                <a:spcBef>
                  <a:spcPct val="0"/>
                </a:spcBef>
                <a:buClrTx/>
                <a:buFontTx/>
                <a:buNone/>
              </a:pPr>
              <a:t>4</a:t>
            </a:fld>
            <a:endParaRPr lang="en-US" altLang="en-US" sz="1300"/>
          </a:p>
        </p:txBody>
      </p:sp>
      <p:sp>
        <p:nvSpPr>
          <p:cNvPr id="14339" name="Text Box 1">
            <a:extLst>
              <a:ext uri="{FF2B5EF4-FFF2-40B4-BE49-F238E27FC236}">
                <a16:creationId xmlns:a16="http://schemas.microsoft.com/office/drawing/2014/main" id="{0B1BF064-C8FC-481C-B88C-E63EB50E170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a:extLst>
              <a:ext uri="{FF2B5EF4-FFF2-40B4-BE49-F238E27FC236}">
                <a16:creationId xmlns:a16="http://schemas.microsoft.com/office/drawing/2014/main" id="{1489025A-0158-4E47-B28F-C14B8A266D73}"/>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a:extLst>
              <a:ext uri="{FF2B5EF4-FFF2-40B4-BE49-F238E27FC236}">
                <a16:creationId xmlns:a16="http://schemas.microsoft.com/office/drawing/2014/main" id="{C3819F54-8770-44DC-947C-F36EF545FE8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a:extLst>
              <a:ext uri="{FF2B5EF4-FFF2-40B4-BE49-F238E27FC236}">
                <a16:creationId xmlns:a16="http://schemas.microsoft.com/office/drawing/2014/main" id="{E46EE7F9-A103-47DC-A49E-24E307B7BE9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B110CE3-05F2-4C94-BA61-920F6722049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a:extLst>
              <a:ext uri="{FF2B5EF4-FFF2-40B4-BE49-F238E27FC236}">
                <a16:creationId xmlns:a16="http://schemas.microsoft.com/office/drawing/2014/main" id="{5D91891D-2E6E-412F-8BDA-F2BF3A3581D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4344" name="Rectangle 6">
            <a:extLst>
              <a:ext uri="{FF2B5EF4-FFF2-40B4-BE49-F238E27FC236}">
                <a16:creationId xmlns:a16="http://schemas.microsoft.com/office/drawing/2014/main" id="{0E1C964E-D4CA-4D25-9DB8-4ECB8BC45587}"/>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F2E4208B-E819-445C-88AB-E4539D9E1402}"/>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0115" name="Rectangle 2">
            <a:extLst>
              <a:ext uri="{FF2B5EF4-FFF2-40B4-BE49-F238E27FC236}">
                <a16:creationId xmlns:a16="http://schemas.microsoft.com/office/drawing/2014/main" id="{95E8C10D-B493-4D5C-BCBD-2733741D40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7634" name="Rectangle 7">
            <a:extLst>
              <a:ext uri="{FF2B5EF4-FFF2-40B4-BE49-F238E27FC236}">
                <a16:creationId xmlns:a16="http://schemas.microsoft.com/office/drawing/2014/main" id="{91DCC839-A332-4F67-9460-543408746CB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26332B-A123-4E3A-9721-BCAD202FCC81}" type="slidenum">
              <a:rPr lang="en-US" altLang="en-US" sz="1300" smtClean="0">
                <a:latin typeface="Arial" panose="020B0604020202020204" pitchFamily="34" charset="0"/>
              </a:rPr>
              <a:pPr>
                <a:spcBef>
                  <a:spcPct val="0"/>
                </a:spcBef>
                <a:buClrTx/>
                <a:buFontTx/>
                <a:buNone/>
              </a:pPr>
              <a:t>403</a:t>
            </a:fld>
            <a:endParaRPr lang="en-US" altLang="en-US" sz="1300">
              <a:latin typeface="Arial" panose="020B0604020202020204" pitchFamily="34" charset="0"/>
            </a:endParaRPr>
          </a:p>
        </p:txBody>
      </p:sp>
      <p:sp>
        <p:nvSpPr>
          <p:cNvPr id="837635" name="Rectangle 1">
            <a:extLst>
              <a:ext uri="{FF2B5EF4-FFF2-40B4-BE49-F238E27FC236}">
                <a16:creationId xmlns:a16="http://schemas.microsoft.com/office/drawing/2014/main" id="{28BEC4CE-1B6C-4E2B-82F9-85BA89D263C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7636" name="Rectangle 2">
            <a:extLst>
              <a:ext uri="{FF2B5EF4-FFF2-40B4-BE49-F238E27FC236}">
                <a16:creationId xmlns:a16="http://schemas.microsoft.com/office/drawing/2014/main" id="{A5146175-09D6-42A6-B779-4D34B35FAB6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37637" name="Text Box 3">
            <a:extLst>
              <a:ext uri="{FF2B5EF4-FFF2-40B4-BE49-F238E27FC236}">
                <a16:creationId xmlns:a16="http://schemas.microsoft.com/office/drawing/2014/main" id="{4F1909B8-A5BC-4660-AFC7-5BC47D75476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3C4B9F9-48E0-4C3C-BC4D-D090067E084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82" name="Rectangle 7">
            <a:extLst>
              <a:ext uri="{FF2B5EF4-FFF2-40B4-BE49-F238E27FC236}">
                <a16:creationId xmlns:a16="http://schemas.microsoft.com/office/drawing/2014/main" id="{97D98E9A-0C54-47A8-958B-AE4DD2D7C0A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A48D9B-FCC6-4878-BB6B-EE96FC2CD82C}" type="slidenum">
              <a:rPr lang="en-US" altLang="en-US" sz="1300" smtClean="0">
                <a:latin typeface="Arial" panose="020B0604020202020204" pitchFamily="34" charset="0"/>
              </a:rPr>
              <a:pPr>
                <a:spcBef>
                  <a:spcPct val="0"/>
                </a:spcBef>
                <a:buClrTx/>
                <a:buFontTx/>
                <a:buNone/>
              </a:pPr>
              <a:t>404</a:t>
            </a:fld>
            <a:endParaRPr lang="en-US" altLang="en-US" sz="1300">
              <a:latin typeface="Arial" panose="020B0604020202020204" pitchFamily="34" charset="0"/>
            </a:endParaRPr>
          </a:p>
        </p:txBody>
      </p:sp>
      <p:sp>
        <p:nvSpPr>
          <p:cNvPr id="839683" name="Text Box 1">
            <a:extLst>
              <a:ext uri="{FF2B5EF4-FFF2-40B4-BE49-F238E27FC236}">
                <a16:creationId xmlns:a16="http://schemas.microsoft.com/office/drawing/2014/main" id="{0886D750-DAFF-4A92-AE8C-945885E0BB00}"/>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43E006E-C82E-4F99-87E7-313E3E1EA4E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404</a:t>
            </a:fld>
            <a:endParaRPr lang="en-US" altLang="en-US">
              <a:latin typeface="Arial" panose="020B0604020202020204" pitchFamily="34" charset="0"/>
              <a:ea typeface="Microsoft YaHei" panose="020B0503020204020204" pitchFamily="34" charset="-122"/>
            </a:endParaRPr>
          </a:p>
        </p:txBody>
      </p:sp>
      <p:sp>
        <p:nvSpPr>
          <p:cNvPr id="839684" name="Rectangle 2">
            <a:extLst>
              <a:ext uri="{FF2B5EF4-FFF2-40B4-BE49-F238E27FC236}">
                <a16:creationId xmlns:a16="http://schemas.microsoft.com/office/drawing/2014/main" id="{E67C4587-9DA6-4F2F-8006-D95B1464223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9685" name="Text Box 3">
            <a:extLst>
              <a:ext uri="{FF2B5EF4-FFF2-40B4-BE49-F238E27FC236}">
                <a16:creationId xmlns:a16="http://schemas.microsoft.com/office/drawing/2014/main" id="{7D690356-3AA5-456D-9D76-D2DABE7C64F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1730" name="Rectangle 7">
            <a:extLst>
              <a:ext uri="{FF2B5EF4-FFF2-40B4-BE49-F238E27FC236}">
                <a16:creationId xmlns:a16="http://schemas.microsoft.com/office/drawing/2014/main" id="{BB20F493-409B-4E58-B967-C2A5E17DAE0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2FD2D5-4FAA-4A56-B53C-9B418758CD1C}" type="slidenum">
              <a:rPr lang="en-US" altLang="en-US" sz="1300" smtClean="0">
                <a:latin typeface="Arial" panose="020B0604020202020204" pitchFamily="34" charset="0"/>
              </a:rPr>
              <a:pPr>
                <a:spcBef>
                  <a:spcPct val="0"/>
                </a:spcBef>
                <a:buClrTx/>
                <a:buFontTx/>
                <a:buNone/>
              </a:pPr>
              <a:t>405</a:t>
            </a:fld>
            <a:endParaRPr lang="en-US" altLang="en-US" sz="1300">
              <a:latin typeface="Arial" panose="020B0604020202020204" pitchFamily="34" charset="0"/>
            </a:endParaRPr>
          </a:p>
        </p:txBody>
      </p:sp>
      <p:sp>
        <p:nvSpPr>
          <p:cNvPr id="841731" name="Text Box 1">
            <a:extLst>
              <a:ext uri="{FF2B5EF4-FFF2-40B4-BE49-F238E27FC236}">
                <a16:creationId xmlns:a16="http://schemas.microsoft.com/office/drawing/2014/main" id="{993BACE4-794C-48A3-ADB0-2307E5713B2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36A1C17-9CC9-4936-B86E-A57E2723ED5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405</a:t>
            </a:fld>
            <a:endParaRPr lang="en-US" altLang="en-US">
              <a:latin typeface="Arial" panose="020B0604020202020204" pitchFamily="34" charset="0"/>
              <a:ea typeface="Microsoft YaHei" panose="020B0503020204020204" pitchFamily="34" charset="-122"/>
            </a:endParaRPr>
          </a:p>
        </p:txBody>
      </p:sp>
      <p:sp>
        <p:nvSpPr>
          <p:cNvPr id="841732" name="Rectangle 2">
            <a:extLst>
              <a:ext uri="{FF2B5EF4-FFF2-40B4-BE49-F238E27FC236}">
                <a16:creationId xmlns:a16="http://schemas.microsoft.com/office/drawing/2014/main" id="{9D487DBB-D58D-4B8E-85BB-F0A58B8CCD7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41733" name="Text Box 3">
            <a:extLst>
              <a:ext uri="{FF2B5EF4-FFF2-40B4-BE49-F238E27FC236}">
                <a16:creationId xmlns:a16="http://schemas.microsoft.com/office/drawing/2014/main" id="{343CC40A-6FD1-4E9B-AD5E-9A795F669D4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3778" name="Rectangle 7">
            <a:extLst>
              <a:ext uri="{FF2B5EF4-FFF2-40B4-BE49-F238E27FC236}">
                <a16:creationId xmlns:a16="http://schemas.microsoft.com/office/drawing/2014/main" id="{E9A0828A-00B5-44ED-8479-12C08FAF2BC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C8F85BB-133B-464A-A05F-CF863F6767CE}" type="slidenum">
              <a:rPr lang="en-US" altLang="en-US" sz="1300" smtClean="0">
                <a:latin typeface="Arial" panose="020B0604020202020204" pitchFamily="34" charset="0"/>
              </a:rPr>
              <a:pPr>
                <a:spcBef>
                  <a:spcPct val="0"/>
                </a:spcBef>
                <a:buClrTx/>
                <a:buFontTx/>
                <a:buNone/>
              </a:pPr>
              <a:t>406</a:t>
            </a:fld>
            <a:endParaRPr lang="en-US" altLang="en-US" sz="1300">
              <a:latin typeface="Arial" panose="020B0604020202020204" pitchFamily="34" charset="0"/>
            </a:endParaRPr>
          </a:p>
        </p:txBody>
      </p:sp>
      <p:sp>
        <p:nvSpPr>
          <p:cNvPr id="843779" name="Text Box 1">
            <a:extLst>
              <a:ext uri="{FF2B5EF4-FFF2-40B4-BE49-F238E27FC236}">
                <a16:creationId xmlns:a16="http://schemas.microsoft.com/office/drawing/2014/main" id="{1445D21A-B971-4CDF-8050-E7F7B9C1DEA3}"/>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DBEF704-DBD4-41FC-B8CC-73F3CA2AEF6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406</a:t>
            </a:fld>
            <a:endParaRPr lang="en-US" altLang="en-US">
              <a:latin typeface="Arial" panose="020B0604020202020204" pitchFamily="34" charset="0"/>
              <a:ea typeface="Microsoft YaHei" panose="020B0503020204020204" pitchFamily="34" charset="-122"/>
            </a:endParaRPr>
          </a:p>
        </p:txBody>
      </p:sp>
      <p:sp>
        <p:nvSpPr>
          <p:cNvPr id="843780" name="Rectangle 2">
            <a:extLst>
              <a:ext uri="{FF2B5EF4-FFF2-40B4-BE49-F238E27FC236}">
                <a16:creationId xmlns:a16="http://schemas.microsoft.com/office/drawing/2014/main" id="{30C68AE5-026B-43AF-B7F0-79995C3098A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43781" name="Text Box 3">
            <a:extLst>
              <a:ext uri="{FF2B5EF4-FFF2-40B4-BE49-F238E27FC236}">
                <a16:creationId xmlns:a16="http://schemas.microsoft.com/office/drawing/2014/main" id="{95343280-8C1C-406A-BC47-3BDAA03E7B7E}"/>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5826" name="Rectangle 7">
            <a:extLst>
              <a:ext uri="{FF2B5EF4-FFF2-40B4-BE49-F238E27FC236}">
                <a16:creationId xmlns:a16="http://schemas.microsoft.com/office/drawing/2014/main" id="{88E43BAB-D630-4915-84D6-1D16125B57E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A5D7F1-0FEF-445E-BF96-1C5E19C01663}" type="slidenum">
              <a:rPr lang="en-US" altLang="en-US" sz="1300" smtClean="0">
                <a:latin typeface="Arial" panose="020B0604020202020204" pitchFamily="34" charset="0"/>
              </a:rPr>
              <a:pPr>
                <a:spcBef>
                  <a:spcPct val="0"/>
                </a:spcBef>
                <a:buClrTx/>
                <a:buFontTx/>
                <a:buNone/>
              </a:pPr>
              <a:t>407</a:t>
            </a:fld>
            <a:endParaRPr lang="en-US" altLang="en-US" sz="1300">
              <a:latin typeface="Arial" panose="020B0604020202020204" pitchFamily="34" charset="0"/>
            </a:endParaRPr>
          </a:p>
        </p:txBody>
      </p:sp>
      <p:sp>
        <p:nvSpPr>
          <p:cNvPr id="845827" name="Rectangle 1">
            <a:extLst>
              <a:ext uri="{FF2B5EF4-FFF2-40B4-BE49-F238E27FC236}">
                <a16:creationId xmlns:a16="http://schemas.microsoft.com/office/drawing/2014/main" id="{7FFEEBD4-BAD2-4597-B741-8F54E31F96B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45828" name="Rectangle 2">
            <a:extLst>
              <a:ext uri="{FF2B5EF4-FFF2-40B4-BE49-F238E27FC236}">
                <a16:creationId xmlns:a16="http://schemas.microsoft.com/office/drawing/2014/main" id="{0D930CB3-978F-4FF4-B749-7B33F236993B}"/>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45829" name="Text Box 3">
            <a:extLst>
              <a:ext uri="{FF2B5EF4-FFF2-40B4-BE49-F238E27FC236}">
                <a16:creationId xmlns:a16="http://schemas.microsoft.com/office/drawing/2014/main" id="{7BD348AC-CAE9-4D2D-B0D2-0D7608907C20}"/>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7C78513-C2E5-4A60-B42A-B9293FEE6F9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4866" name="Rectangle 8">
            <a:extLst>
              <a:ext uri="{FF2B5EF4-FFF2-40B4-BE49-F238E27FC236}">
                <a16:creationId xmlns:a16="http://schemas.microsoft.com/office/drawing/2014/main" id="{FB719181-5A87-4B2C-912C-FA606514C7D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520DC1-F6DA-4D45-8501-D9463AA1936C}" type="slidenum">
              <a:rPr lang="en-US" altLang="en-US" sz="1300" smtClean="0">
                <a:latin typeface="Arial" panose="020B0604020202020204" pitchFamily="34" charset="0"/>
              </a:rPr>
              <a:pPr>
                <a:spcBef>
                  <a:spcPct val="0"/>
                </a:spcBef>
                <a:buClrTx/>
                <a:buFontTx/>
                <a:buNone/>
              </a:pPr>
              <a:t>408</a:t>
            </a:fld>
            <a:endParaRPr lang="en-US" altLang="en-US" sz="1300">
              <a:latin typeface="Arial" panose="020B0604020202020204" pitchFamily="34" charset="0"/>
            </a:endParaRPr>
          </a:p>
        </p:txBody>
      </p:sp>
      <p:sp>
        <p:nvSpPr>
          <p:cNvPr id="804867" name="Rectangle 1">
            <a:extLst>
              <a:ext uri="{FF2B5EF4-FFF2-40B4-BE49-F238E27FC236}">
                <a16:creationId xmlns:a16="http://schemas.microsoft.com/office/drawing/2014/main" id="{E59FA129-B647-4E7B-B9AA-793BC7B8D9F0}"/>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04868" name="Rectangle 2">
            <a:extLst>
              <a:ext uri="{FF2B5EF4-FFF2-40B4-BE49-F238E27FC236}">
                <a16:creationId xmlns:a16="http://schemas.microsoft.com/office/drawing/2014/main" id="{32C883DA-6BD1-463C-8200-C45E2965470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804869" name="Text Box 3">
            <a:extLst>
              <a:ext uri="{FF2B5EF4-FFF2-40B4-BE49-F238E27FC236}">
                <a16:creationId xmlns:a16="http://schemas.microsoft.com/office/drawing/2014/main" id="{E7B1BA44-A7D1-47ED-ABE7-C040659EBE2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89A214-F28A-4007-A93B-3E2D5E6757E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Slide Image Placeholder 1">
            <a:extLst>
              <a:ext uri="{FF2B5EF4-FFF2-40B4-BE49-F238E27FC236}">
                <a16:creationId xmlns:a16="http://schemas.microsoft.com/office/drawing/2014/main" id="{A1241E63-FFB7-473F-B095-640456B23D04}"/>
              </a:ext>
            </a:extLst>
          </p:cNvPr>
          <p:cNvSpPr>
            <a:spLocks noGrp="1" noRot="1" noChangeAspect="1" noTextEdit="1"/>
          </p:cNvSpPr>
          <p:nvPr>
            <p:ph type="sldImg"/>
          </p:nvPr>
        </p:nvSpPr>
        <p:spPr>
          <a:ln/>
        </p:spPr>
      </p:sp>
      <p:sp>
        <p:nvSpPr>
          <p:cNvPr id="849923" name="Notes Placeholder 2">
            <a:extLst>
              <a:ext uri="{FF2B5EF4-FFF2-40B4-BE49-F238E27FC236}">
                <a16:creationId xmlns:a16="http://schemas.microsoft.com/office/drawing/2014/main" id="{5FC01CD4-A8D6-4DB5-8B7D-F31F968AF4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49924" name="Slide Number Placeholder 3">
            <a:extLst>
              <a:ext uri="{FF2B5EF4-FFF2-40B4-BE49-F238E27FC236}">
                <a16:creationId xmlns:a16="http://schemas.microsoft.com/office/drawing/2014/main" id="{A33C0237-4D6B-469D-B6B6-1723F84FFEA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4A3D38-C9DB-4749-B65D-51B1784AE07A}" type="slidenum">
              <a:rPr lang="en-US" altLang="en-US" sz="1300" smtClean="0">
                <a:latin typeface="Arial" panose="020B0604020202020204" pitchFamily="34" charset="0"/>
              </a:rPr>
              <a:pPr>
                <a:spcBef>
                  <a:spcPct val="0"/>
                </a:spcBef>
                <a:buClrTx/>
                <a:buFontTx/>
                <a:buNone/>
              </a:pPr>
              <a:t>409</a:t>
            </a:fld>
            <a:endParaRPr lang="en-US" altLang="en-US" sz="1300">
              <a:latin typeface="Arial" panose="020B0604020202020204" pitchFamily="34" charset="0"/>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Slide Image Placeholder 1">
            <a:extLst>
              <a:ext uri="{FF2B5EF4-FFF2-40B4-BE49-F238E27FC236}">
                <a16:creationId xmlns:a16="http://schemas.microsoft.com/office/drawing/2014/main" id="{4B1C125C-07FD-49CD-88D8-ED0F395F29F3}"/>
              </a:ext>
            </a:extLst>
          </p:cNvPr>
          <p:cNvSpPr>
            <a:spLocks noGrp="1" noRot="1" noChangeAspect="1" noTextEdit="1"/>
          </p:cNvSpPr>
          <p:nvPr>
            <p:ph type="sldImg"/>
          </p:nvPr>
        </p:nvSpPr>
        <p:spPr>
          <a:ln/>
        </p:spPr>
      </p:sp>
      <p:sp>
        <p:nvSpPr>
          <p:cNvPr id="854019" name="Notes Placeholder 2">
            <a:extLst>
              <a:ext uri="{FF2B5EF4-FFF2-40B4-BE49-F238E27FC236}">
                <a16:creationId xmlns:a16="http://schemas.microsoft.com/office/drawing/2014/main" id="{E3AC8DA7-8F43-48B0-BC7A-D29F466E1B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4020" name="Slide Number Placeholder 3">
            <a:extLst>
              <a:ext uri="{FF2B5EF4-FFF2-40B4-BE49-F238E27FC236}">
                <a16:creationId xmlns:a16="http://schemas.microsoft.com/office/drawing/2014/main" id="{2ADC16D9-0B96-4A71-A918-5C95A5496C9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DFD62C6-2602-4F41-ABB4-070E14205B6F}" type="slidenum">
              <a:rPr lang="en-US" altLang="en-US" sz="1300" smtClean="0">
                <a:latin typeface="Arial" panose="020B0604020202020204" pitchFamily="34" charset="0"/>
              </a:rPr>
              <a:pPr>
                <a:spcBef>
                  <a:spcPct val="0"/>
                </a:spcBef>
                <a:buClrTx/>
                <a:buFontTx/>
                <a:buNone/>
              </a:pPr>
              <a:t>412</a:t>
            </a:fld>
            <a:endParaRPr lang="en-US" altLang="en-US" sz="1300">
              <a:latin typeface="Arial" panose="020B0604020202020204" pitchFamily="34" charset="0"/>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Slide Image Placeholder 1">
            <a:extLst>
              <a:ext uri="{FF2B5EF4-FFF2-40B4-BE49-F238E27FC236}">
                <a16:creationId xmlns:a16="http://schemas.microsoft.com/office/drawing/2014/main" id="{24FA7E15-A0ED-4DEA-B8FF-D5FC386EB043}"/>
              </a:ext>
            </a:extLst>
          </p:cNvPr>
          <p:cNvSpPr>
            <a:spLocks noGrp="1" noRot="1" noChangeAspect="1" noTextEdit="1"/>
          </p:cNvSpPr>
          <p:nvPr>
            <p:ph type="sldImg"/>
          </p:nvPr>
        </p:nvSpPr>
        <p:spPr>
          <a:ln/>
        </p:spPr>
      </p:sp>
      <p:sp>
        <p:nvSpPr>
          <p:cNvPr id="856067" name="Notes Placeholder 2">
            <a:extLst>
              <a:ext uri="{FF2B5EF4-FFF2-40B4-BE49-F238E27FC236}">
                <a16:creationId xmlns:a16="http://schemas.microsoft.com/office/drawing/2014/main" id="{05CAE6FA-D83A-4234-908B-0D228F54A7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6068" name="Slide Number Placeholder 3">
            <a:extLst>
              <a:ext uri="{FF2B5EF4-FFF2-40B4-BE49-F238E27FC236}">
                <a16:creationId xmlns:a16="http://schemas.microsoft.com/office/drawing/2014/main" id="{EA1453AC-DFB0-4256-98A4-6EB15ECCC17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EB038D3-6513-49AF-97CA-648BB51FFF37}" type="slidenum">
              <a:rPr lang="en-US" altLang="en-US" sz="1300" smtClean="0">
                <a:latin typeface="Arial" panose="020B0604020202020204" pitchFamily="34" charset="0"/>
              </a:rPr>
              <a:pPr>
                <a:spcBef>
                  <a:spcPct val="0"/>
                </a:spcBef>
                <a:buClrTx/>
                <a:buFontTx/>
                <a:buNone/>
              </a:pPr>
              <a:t>414</a:t>
            </a:fld>
            <a:endParaRPr lang="en-US" altLang="en-US" sz="1300">
              <a:latin typeface="Arial" panose="020B0604020202020204" pitchFamily="34" charset="0"/>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Slide Image Placeholder 1">
            <a:extLst>
              <a:ext uri="{FF2B5EF4-FFF2-40B4-BE49-F238E27FC236}">
                <a16:creationId xmlns:a16="http://schemas.microsoft.com/office/drawing/2014/main" id="{F067617E-6FF7-4E68-86D6-C7B79F21DFBE}"/>
              </a:ext>
            </a:extLst>
          </p:cNvPr>
          <p:cNvSpPr>
            <a:spLocks noGrp="1" noRot="1" noChangeAspect="1" noTextEdit="1"/>
          </p:cNvSpPr>
          <p:nvPr>
            <p:ph type="sldImg"/>
          </p:nvPr>
        </p:nvSpPr>
        <p:spPr>
          <a:ln/>
        </p:spPr>
      </p:sp>
      <p:sp>
        <p:nvSpPr>
          <p:cNvPr id="858115" name="Notes Placeholder 2">
            <a:extLst>
              <a:ext uri="{FF2B5EF4-FFF2-40B4-BE49-F238E27FC236}">
                <a16:creationId xmlns:a16="http://schemas.microsoft.com/office/drawing/2014/main" id="{6A4C1D90-3054-4556-9C97-BC34AE7D6D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8116" name="Slide Number Placeholder 3">
            <a:extLst>
              <a:ext uri="{FF2B5EF4-FFF2-40B4-BE49-F238E27FC236}">
                <a16:creationId xmlns:a16="http://schemas.microsoft.com/office/drawing/2014/main" id="{15989E68-F649-45C3-84F7-04AE97D92DA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816357-5845-45B0-91AA-6A2AA319FFA4}" type="slidenum">
              <a:rPr lang="en-US" altLang="en-US" sz="1300" smtClean="0">
                <a:latin typeface="Arial" panose="020B0604020202020204" pitchFamily="34" charset="0"/>
              </a:rPr>
              <a:pPr>
                <a:spcBef>
                  <a:spcPct val="0"/>
                </a:spcBef>
                <a:buClrTx/>
                <a:buFontTx/>
                <a:buNone/>
              </a:pPr>
              <a:t>415</a:t>
            </a:fld>
            <a:endParaRPr lang="en-US" altLang="en-US" sz="13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
            <a:extLst>
              <a:ext uri="{FF2B5EF4-FFF2-40B4-BE49-F238E27FC236}">
                <a16:creationId xmlns:a16="http://schemas.microsoft.com/office/drawing/2014/main" id="{8C000D20-F281-4037-A315-C20C5D78F24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2163" name="Rectangle 2">
            <a:extLst>
              <a:ext uri="{FF2B5EF4-FFF2-40B4-BE49-F238E27FC236}">
                <a16:creationId xmlns:a16="http://schemas.microsoft.com/office/drawing/2014/main" id="{6ECAC0AA-84D1-44B5-9A21-D34EA16517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Slide Image Placeholder 1">
            <a:extLst>
              <a:ext uri="{FF2B5EF4-FFF2-40B4-BE49-F238E27FC236}">
                <a16:creationId xmlns:a16="http://schemas.microsoft.com/office/drawing/2014/main" id="{BE36D584-FE61-4049-9114-F5D41BF2989B}"/>
              </a:ext>
            </a:extLst>
          </p:cNvPr>
          <p:cNvSpPr>
            <a:spLocks noGrp="1" noRot="1" noChangeAspect="1" noTextEdit="1"/>
          </p:cNvSpPr>
          <p:nvPr>
            <p:ph type="sldImg"/>
          </p:nvPr>
        </p:nvSpPr>
        <p:spPr>
          <a:ln/>
        </p:spPr>
      </p:sp>
      <p:sp>
        <p:nvSpPr>
          <p:cNvPr id="862211" name="Notes Placeholder 2">
            <a:extLst>
              <a:ext uri="{FF2B5EF4-FFF2-40B4-BE49-F238E27FC236}">
                <a16:creationId xmlns:a16="http://schemas.microsoft.com/office/drawing/2014/main" id="{96785AFC-278B-4512-9A72-8FBEA00BE5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62212" name="Slide Number Placeholder 3">
            <a:extLst>
              <a:ext uri="{FF2B5EF4-FFF2-40B4-BE49-F238E27FC236}">
                <a16:creationId xmlns:a16="http://schemas.microsoft.com/office/drawing/2014/main" id="{6F76DB3B-0717-46A8-B5CF-338E36E0BAA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8CD3093-AA10-4D98-9C53-B35A8FF6A912}" type="slidenum">
              <a:rPr lang="en-US" altLang="en-US" sz="1300" smtClean="0">
                <a:latin typeface="Arial" panose="020B0604020202020204" pitchFamily="34" charset="0"/>
              </a:rPr>
              <a:pPr>
                <a:spcBef>
                  <a:spcPct val="0"/>
                </a:spcBef>
                <a:buClrTx/>
                <a:buFontTx/>
                <a:buNone/>
              </a:pPr>
              <a:t>416</a:t>
            </a:fld>
            <a:endParaRPr lang="en-US" altLang="en-US" sz="1300">
              <a:latin typeface="Arial" panose="020B0604020202020204" pitchFamily="34" charset="0"/>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Slide Image Placeholder 1">
            <a:extLst>
              <a:ext uri="{FF2B5EF4-FFF2-40B4-BE49-F238E27FC236}">
                <a16:creationId xmlns:a16="http://schemas.microsoft.com/office/drawing/2014/main" id="{269F656A-07CB-4013-A214-6E5D8A45620B}"/>
              </a:ext>
            </a:extLst>
          </p:cNvPr>
          <p:cNvSpPr>
            <a:spLocks noGrp="1" noRot="1" noChangeAspect="1" noTextEdit="1"/>
          </p:cNvSpPr>
          <p:nvPr>
            <p:ph type="sldImg"/>
          </p:nvPr>
        </p:nvSpPr>
        <p:spPr>
          <a:ln/>
        </p:spPr>
      </p:sp>
      <p:sp>
        <p:nvSpPr>
          <p:cNvPr id="864259" name="Notes Placeholder 2">
            <a:extLst>
              <a:ext uri="{FF2B5EF4-FFF2-40B4-BE49-F238E27FC236}">
                <a16:creationId xmlns:a16="http://schemas.microsoft.com/office/drawing/2014/main" id="{11BB321B-4F74-4B4E-9D5B-951C462227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64260" name="Slide Number Placeholder 3">
            <a:extLst>
              <a:ext uri="{FF2B5EF4-FFF2-40B4-BE49-F238E27FC236}">
                <a16:creationId xmlns:a16="http://schemas.microsoft.com/office/drawing/2014/main" id="{6CEA64BF-851B-487B-BE05-CD3FE17834E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03BD35-6E12-43F2-B2E1-ED52B8D078A9}" type="slidenum">
              <a:rPr lang="en-US" altLang="en-US" sz="1300" smtClean="0">
                <a:latin typeface="Arial" panose="020B0604020202020204" pitchFamily="34" charset="0"/>
              </a:rPr>
              <a:pPr>
                <a:spcBef>
                  <a:spcPct val="0"/>
                </a:spcBef>
                <a:buClrTx/>
                <a:buFontTx/>
                <a:buNone/>
              </a:pPr>
              <a:t>417</a:t>
            </a:fld>
            <a:endParaRPr lang="en-US" altLang="en-US" sz="1300">
              <a:latin typeface="Arial" panose="020B0604020202020204" pitchFamily="34" charset="0"/>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Slide Image Placeholder 1">
            <a:extLst>
              <a:ext uri="{FF2B5EF4-FFF2-40B4-BE49-F238E27FC236}">
                <a16:creationId xmlns:a16="http://schemas.microsoft.com/office/drawing/2014/main" id="{9044ED02-5844-4372-8886-C21CD29E75F2}"/>
              </a:ext>
            </a:extLst>
          </p:cNvPr>
          <p:cNvSpPr>
            <a:spLocks noGrp="1" noRot="1" noChangeAspect="1" noTextEdit="1"/>
          </p:cNvSpPr>
          <p:nvPr>
            <p:ph type="sldImg"/>
          </p:nvPr>
        </p:nvSpPr>
        <p:spPr>
          <a:ln/>
        </p:spPr>
      </p:sp>
      <p:sp>
        <p:nvSpPr>
          <p:cNvPr id="866307" name="Notes Placeholder 2">
            <a:extLst>
              <a:ext uri="{FF2B5EF4-FFF2-40B4-BE49-F238E27FC236}">
                <a16:creationId xmlns:a16="http://schemas.microsoft.com/office/drawing/2014/main" id="{5231038A-31F0-4238-8DE2-3BEF945564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66308" name="Slide Number Placeholder 3">
            <a:extLst>
              <a:ext uri="{FF2B5EF4-FFF2-40B4-BE49-F238E27FC236}">
                <a16:creationId xmlns:a16="http://schemas.microsoft.com/office/drawing/2014/main" id="{E7BAD686-FA14-429E-B14B-06C4DCC226E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6337195-E168-4A99-A9C3-CC92D2B24DEC}" type="slidenum">
              <a:rPr lang="en-US" altLang="en-US" sz="1300" smtClean="0">
                <a:latin typeface="Arial" panose="020B0604020202020204" pitchFamily="34" charset="0"/>
              </a:rPr>
              <a:pPr>
                <a:spcBef>
                  <a:spcPct val="0"/>
                </a:spcBef>
                <a:buClrTx/>
                <a:buFontTx/>
                <a:buNone/>
              </a:pPr>
              <a:t>418</a:t>
            </a:fld>
            <a:endParaRPr lang="en-US" altLang="en-US" sz="1300">
              <a:latin typeface="Arial" panose="020B0604020202020204" pitchFamily="34" charset="0"/>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Slide Image Placeholder 1">
            <a:extLst>
              <a:ext uri="{FF2B5EF4-FFF2-40B4-BE49-F238E27FC236}">
                <a16:creationId xmlns:a16="http://schemas.microsoft.com/office/drawing/2014/main" id="{CD57760F-A1DA-4333-BECB-2BE74D00ECF4}"/>
              </a:ext>
            </a:extLst>
          </p:cNvPr>
          <p:cNvSpPr>
            <a:spLocks noGrp="1" noRot="1" noChangeAspect="1" noTextEdit="1"/>
          </p:cNvSpPr>
          <p:nvPr>
            <p:ph type="sldImg"/>
          </p:nvPr>
        </p:nvSpPr>
        <p:spPr>
          <a:ln/>
        </p:spPr>
      </p:sp>
      <p:sp>
        <p:nvSpPr>
          <p:cNvPr id="870403" name="Notes Placeholder 2">
            <a:extLst>
              <a:ext uri="{FF2B5EF4-FFF2-40B4-BE49-F238E27FC236}">
                <a16:creationId xmlns:a16="http://schemas.microsoft.com/office/drawing/2014/main" id="{FE9312F6-C4E2-4323-A94F-19958F9A59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0404" name="Slide Number Placeholder 3">
            <a:extLst>
              <a:ext uri="{FF2B5EF4-FFF2-40B4-BE49-F238E27FC236}">
                <a16:creationId xmlns:a16="http://schemas.microsoft.com/office/drawing/2014/main" id="{F7C29C2B-3B23-4ABF-9B01-1FFB083421F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BFE294-6991-43EB-8527-C4167EA2F02C}" type="slidenum">
              <a:rPr lang="en-US" altLang="en-US" sz="1300" smtClean="0">
                <a:latin typeface="Arial" panose="020B0604020202020204" pitchFamily="34" charset="0"/>
              </a:rPr>
              <a:pPr>
                <a:spcBef>
                  <a:spcPct val="0"/>
                </a:spcBef>
                <a:buClrTx/>
                <a:buFontTx/>
                <a:buNone/>
              </a:pPr>
              <a:t>419</a:t>
            </a:fld>
            <a:endParaRPr lang="en-US" altLang="en-US" sz="1300">
              <a:latin typeface="Arial" panose="020B0604020202020204" pitchFamily="34" charset="0"/>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Slide Image Placeholder 1">
            <a:extLst>
              <a:ext uri="{FF2B5EF4-FFF2-40B4-BE49-F238E27FC236}">
                <a16:creationId xmlns:a16="http://schemas.microsoft.com/office/drawing/2014/main" id="{73B95244-F616-413F-9692-31F4512838BC}"/>
              </a:ext>
            </a:extLst>
          </p:cNvPr>
          <p:cNvSpPr>
            <a:spLocks noGrp="1" noRot="1" noChangeAspect="1" noTextEdit="1"/>
          </p:cNvSpPr>
          <p:nvPr>
            <p:ph type="sldImg"/>
          </p:nvPr>
        </p:nvSpPr>
        <p:spPr>
          <a:ln/>
        </p:spPr>
      </p:sp>
      <p:sp>
        <p:nvSpPr>
          <p:cNvPr id="872451" name="Notes Placeholder 2">
            <a:extLst>
              <a:ext uri="{FF2B5EF4-FFF2-40B4-BE49-F238E27FC236}">
                <a16:creationId xmlns:a16="http://schemas.microsoft.com/office/drawing/2014/main" id="{7B73E62D-5EED-4789-9E41-B23B897FCB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2452" name="Slide Number Placeholder 3">
            <a:extLst>
              <a:ext uri="{FF2B5EF4-FFF2-40B4-BE49-F238E27FC236}">
                <a16:creationId xmlns:a16="http://schemas.microsoft.com/office/drawing/2014/main" id="{54FF167D-D96A-460E-8B4E-0998166F177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0F6956-B733-42B4-9CF3-0248FA0B4EB6}" type="slidenum">
              <a:rPr lang="en-US" altLang="en-US" sz="1300" smtClean="0">
                <a:latin typeface="Arial" panose="020B0604020202020204" pitchFamily="34" charset="0"/>
              </a:rPr>
              <a:pPr>
                <a:spcBef>
                  <a:spcPct val="0"/>
                </a:spcBef>
                <a:buClrTx/>
                <a:buFontTx/>
                <a:buNone/>
              </a:pPr>
              <a:t>420</a:t>
            </a:fld>
            <a:endParaRPr lang="en-US" altLang="en-US" sz="1300">
              <a:latin typeface="Arial" panose="020B0604020202020204" pitchFamily="34" charset="0"/>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Slide Image Placeholder 1">
            <a:extLst>
              <a:ext uri="{FF2B5EF4-FFF2-40B4-BE49-F238E27FC236}">
                <a16:creationId xmlns:a16="http://schemas.microsoft.com/office/drawing/2014/main" id="{C648DC8E-8D95-48D3-926F-C44AA0895560}"/>
              </a:ext>
            </a:extLst>
          </p:cNvPr>
          <p:cNvSpPr>
            <a:spLocks noGrp="1" noRot="1" noChangeAspect="1" noTextEdit="1"/>
          </p:cNvSpPr>
          <p:nvPr>
            <p:ph type="sldImg"/>
          </p:nvPr>
        </p:nvSpPr>
        <p:spPr>
          <a:ln/>
        </p:spPr>
      </p:sp>
      <p:sp>
        <p:nvSpPr>
          <p:cNvPr id="874499" name="Notes Placeholder 2">
            <a:extLst>
              <a:ext uri="{FF2B5EF4-FFF2-40B4-BE49-F238E27FC236}">
                <a16:creationId xmlns:a16="http://schemas.microsoft.com/office/drawing/2014/main" id="{588E847C-5A6A-4DBA-8361-DD496C8BFD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4500" name="Slide Number Placeholder 3">
            <a:extLst>
              <a:ext uri="{FF2B5EF4-FFF2-40B4-BE49-F238E27FC236}">
                <a16:creationId xmlns:a16="http://schemas.microsoft.com/office/drawing/2014/main" id="{16C74924-CF37-4607-9215-1BF7A260B13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E96FEB2-9184-4DD0-B96A-65E20FEDB14E}" type="slidenum">
              <a:rPr lang="en-US" altLang="en-US" sz="1300" smtClean="0">
                <a:latin typeface="Arial" panose="020B0604020202020204" pitchFamily="34" charset="0"/>
              </a:rPr>
              <a:pPr>
                <a:spcBef>
                  <a:spcPct val="0"/>
                </a:spcBef>
                <a:buClrTx/>
                <a:buFontTx/>
                <a:buNone/>
              </a:pPr>
              <a:t>421</a:t>
            </a:fld>
            <a:endParaRPr lang="en-US" altLang="en-US" sz="1300">
              <a:latin typeface="Arial" panose="020B0604020202020204" pitchFamily="34" charset="0"/>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Slide Image Placeholder 1">
            <a:extLst>
              <a:ext uri="{FF2B5EF4-FFF2-40B4-BE49-F238E27FC236}">
                <a16:creationId xmlns:a16="http://schemas.microsoft.com/office/drawing/2014/main" id="{1C5EAE84-2299-40C6-A686-61E85A9B5A6C}"/>
              </a:ext>
            </a:extLst>
          </p:cNvPr>
          <p:cNvSpPr>
            <a:spLocks noGrp="1" noRot="1" noChangeAspect="1" noTextEdit="1"/>
          </p:cNvSpPr>
          <p:nvPr>
            <p:ph type="sldImg"/>
          </p:nvPr>
        </p:nvSpPr>
        <p:spPr>
          <a:ln/>
        </p:spPr>
      </p:sp>
      <p:sp>
        <p:nvSpPr>
          <p:cNvPr id="876547" name="Notes Placeholder 2">
            <a:extLst>
              <a:ext uri="{FF2B5EF4-FFF2-40B4-BE49-F238E27FC236}">
                <a16:creationId xmlns:a16="http://schemas.microsoft.com/office/drawing/2014/main" id="{96ED42E0-4708-4C95-8DF2-86EDE00A54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6548" name="Slide Number Placeholder 3">
            <a:extLst>
              <a:ext uri="{FF2B5EF4-FFF2-40B4-BE49-F238E27FC236}">
                <a16:creationId xmlns:a16="http://schemas.microsoft.com/office/drawing/2014/main" id="{BB902261-8C56-4DD3-BAB5-35E1414744A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BB0C41A-2DEA-4397-8F33-C88E78F20705}" type="slidenum">
              <a:rPr lang="en-US" altLang="en-US" sz="1300" smtClean="0">
                <a:latin typeface="Arial" panose="020B0604020202020204" pitchFamily="34" charset="0"/>
              </a:rPr>
              <a:pPr>
                <a:spcBef>
                  <a:spcPct val="0"/>
                </a:spcBef>
                <a:buClrTx/>
                <a:buFontTx/>
                <a:buNone/>
              </a:pPr>
              <a:t>422</a:t>
            </a:fld>
            <a:endParaRPr lang="en-US" altLang="en-US" sz="1300">
              <a:latin typeface="Arial" panose="020B0604020202020204" pitchFamily="34" charset="0"/>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Slide Image Placeholder 1">
            <a:extLst>
              <a:ext uri="{FF2B5EF4-FFF2-40B4-BE49-F238E27FC236}">
                <a16:creationId xmlns:a16="http://schemas.microsoft.com/office/drawing/2014/main" id="{3225B449-696A-4214-8174-EBE9CDBB855C}"/>
              </a:ext>
            </a:extLst>
          </p:cNvPr>
          <p:cNvSpPr>
            <a:spLocks noGrp="1" noRot="1" noChangeAspect="1" noTextEdit="1"/>
          </p:cNvSpPr>
          <p:nvPr>
            <p:ph type="sldImg"/>
          </p:nvPr>
        </p:nvSpPr>
        <p:spPr>
          <a:ln/>
        </p:spPr>
      </p:sp>
      <p:sp>
        <p:nvSpPr>
          <p:cNvPr id="878595" name="Notes Placeholder 2">
            <a:extLst>
              <a:ext uri="{FF2B5EF4-FFF2-40B4-BE49-F238E27FC236}">
                <a16:creationId xmlns:a16="http://schemas.microsoft.com/office/drawing/2014/main" id="{23DF8D5E-7B9E-467E-9EE2-68F17FD102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8596" name="Slide Number Placeholder 3">
            <a:extLst>
              <a:ext uri="{FF2B5EF4-FFF2-40B4-BE49-F238E27FC236}">
                <a16:creationId xmlns:a16="http://schemas.microsoft.com/office/drawing/2014/main" id="{0D3A3FED-74D1-4D41-A168-99A533BC57F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CE99D83-4903-4A7E-AA83-EA882685ECBB}" type="slidenum">
              <a:rPr lang="en-US" altLang="en-US" sz="1300" smtClean="0">
                <a:latin typeface="Arial" panose="020B0604020202020204" pitchFamily="34" charset="0"/>
              </a:rPr>
              <a:pPr>
                <a:spcBef>
                  <a:spcPct val="0"/>
                </a:spcBef>
                <a:buClrTx/>
                <a:buFontTx/>
                <a:buNone/>
              </a:pPr>
              <a:t>423</a:t>
            </a:fld>
            <a:endParaRPr lang="en-US" altLang="en-US" sz="1300">
              <a:latin typeface="Arial" panose="020B0604020202020204" pitchFamily="34" charset="0"/>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Slide Image Placeholder 1">
            <a:extLst>
              <a:ext uri="{FF2B5EF4-FFF2-40B4-BE49-F238E27FC236}">
                <a16:creationId xmlns:a16="http://schemas.microsoft.com/office/drawing/2014/main" id="{BFA0F83B-A81A-45A2-9C2F-5EB1539F242D}"/>
              </a:ext>
            </a:extLst>
          </p:cNvPr>
          <p:cNvSpPr>
            <a:spLocks noGrp="1" noRot="1" noChangeAspect="1" noTextEdit="1"/>
          </p:cNvSpPr>
          <p:nvPr>
            <p:ph type="sldImg"/>
          </p:nvPr>
        </p:nvSpPr>
        <p:spPr>
          <a:ln/>
        </p:spPr>
      </p:sp>
      <p:sp>
        <p:nvSpPr>
          <p:cNvPr id="851971" name="Notes Placeholder 2">
            <a:extLst>
              <a:ext uri="{FF2B5EF4-FFF2-40B4-BE49-F238E27FC236}">
                <a16:creationId xmlns:a16="http://schemas.microsoft.com/office/drawing/2014/main" id="{301F7777-1E2A-452D-AADB-412171FAED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1972" name="Slide Number Placeholder 3">
            <a:extLst>
              <a:ext uri="{FF2B5EF4-FFF2-40B4-BE49-F238E27FC236}">
                <a16:creationId xmlns:a16="http://schemas.microsoft.com/office/drawing/2014/main" id="{4A1C6CBA-FDD0-4E61-BD0A-E91069296B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40B1FE-A08E-44A1-837C-B9CD63CD7005}" type="slidenum">
              <a:rPr lang="en-US" altLang="en-US" sz="1300" smtClean="0">
                <a:latin typeface="Arial" panose="020B0604020202020204" pitchFamily="34" charset="0"/>
              </a:rPr>
              <a:pPr>
                <a:spcBef>
                  <a:spcPct val="0"/>
                </a:spcBef>
                <a:buClrTx/>
                <a:buFontTx/>
                <a:buNone/>
              </a:pPr>
              <a:t>424</a:t>
            </a:fld>
            <a:endParaRPr lang="en-US" altLang="en-US" sz="1300">
              <a:latin typeface="Arial" panose="020B0604020202020204" pitchFamily="34" charset="0"/>
            </a:endParaRPr>
          </a:p>
        </p:txBody>
      </p:sp>
    </p:spTree>
    <p:extLst>
      <p:ext uri="{BB962C8B-B14F-4D97-AF65-F5344CB8AC3E}">
        <p14:creationId xmlns:p14="http://schemas.microsoft.com/office/powerpoint/2010/main" val="188059030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a:extLst>
              <a:ext uri="{FF2B5EF4-FFF2-40B4-BE49-F238E27FC236}">
                <a16:creationId xmlns:a16="http://schemas.microsoft.com/office/drawing/2014/main" id="{B11EF27A-22AD-4A63-9973-D533BD1D3B0B}"/>
              </a:ext>
            </a:extLst>
          </p:cNvPr>
          <p:cNvSpPr>
            <a:spLocks noGrp="1" noRot="1" noChangeAspect="1" noTextEdit="1"/>
          </p:cNvSpPr>
          <p:nvPr>
            <p:ph type="sldImg"/>
          </p:nvPr>
        </p:nvSpPr>
        <p:spPr>
          <a:ln/>
        </p:spPr>
      </p:sp>
      <p:sp>
        <p:nvSpPr>
          <p:cNvPr id="880643" name="Notes Placeholder 2">
            <a:extLst>
              <a:ext uri="{FF2B5EF4-FFF2-40B4-BE49-F238E27FC236}">
                <a16:creationId xmlns:a16="http://schemas.microsoft.com/office/drawing/2014/main" id="{125150C0-7E0F-4D39-96E8-80F5EA6CA5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a:extLst>
              <a:ext uri="{FF2B5EF4-FFF2-40B4-BE49-F238E27FC236}">
                <a16:creationId xmlns:a16="http://schemas.microsoft.com/office/drawing/2014/main" id="{8EE7AA5D-059E-4237-8A1B-E2D1CB301B6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5E3D7B-43C8-43F5-9993-D7E7AE7E78B8}" type="slidenum">
              <a:rPr lang="en-US" altLang="en-US" sz="1300" smtClean="0">
                <a:latin typeface="Arial" panose="020B0604020202020204" pitchFamily="34" charset="0"/>
              </a:rPr>
              <a:pPr>
                <a:spcBef>
                  <a:spcPct val="0"/>
                </a:spcBef>
                <a:buClrTx/>
                <a:buFontTx/>
                <a:buNone/>
              </a:pPr>
              <a:t>425</a:t>
            </a:fld>
            <a:endParaRPr lang="en-US" altLang="en-US" sz="13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
            <a:extLst>
              <a:ext uri="{FF2B5EF4-FFF2-40B4-BE49-F238E27FC236}">
                <a16:creationId xmlns:a16="http://schemas.microsoft.com/office/drawing/2014/main" id="{69D505C2-651A-4C9A-82C7-09A69823C14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4211" name="Rectangle 2">
            <a:extLst>
              <a:ext uri="{FF2B5EF4-FFF2-40B4-BE49-F238E27FC236}">
                <a16:creationId xmlns:a16="http://schemas.microsoft.com/office/drawing/2014/main" id="{A7C91363-461B-435C-A446-F84AD32E48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
            <a:extLst>
              <a:ext uri="{FF2B5EF4-FFF2-40B4-BE49-F238E27FC236}">
                <a16:creationId xmlns:a16="http://schemas.microsoft.com/office/drawing/2014/main" id="{73E2D868-14B3-40D2-A6FD-67E7FE77958B}"/>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6259" name="Rectangle 2">
            <a:extLst>
              <a:ext uri="{FF2B5EF4-FFF2-40B4-BE49-F238E27FC236}">
                <a16:creationId xmlns:a16="http://schemas.microsoft.com/office/drawing/2014/main" id="{E62CCABD-C9AA-4E7C-957B-FF58531EBC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
            <a:extLst>
              <a:ext uri="{FF2B5EF4-FFF2-40B4-BE49-F238E27FC236}">
                <a16:creationId xmlns:a16="http://schemas.microsoft.com/office/drawing/2014/main" id="{D2102031-72BD-4183-AD4D-B0F514E0067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8307" name="Rectangle 2">
            <a:extLst>
              <a:ext uri="{FF2B5EF4-FFF2-40B4-BE49-F238E27FC236}">
                <a16:creationId xmlns:a16="http://schemas.microsoft.com/office/drawing/2014/main" id="{83EEAD06-F7AA-4A09-B2B4-DB6A49566E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
            <a:extLst>
              <a:ext uri="{FF2B5EF4-FFF2-40B4-BE49-F238E27FC236}">
                <a16:creationId xmlns:a16="http://schemas.microsoft.com/office/drawing/2014/main" id="{EBE847CF-CBD7-4F3E-AF9B-7E309662D0D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0355" name="Rectangle 2">
            <a:extLst>
              <a:ext uri="{FF2B5EF4-FFF2-40B4-BE49-F238E27FC236}">
                <a16:creationId xmlns:a16="http://schemas.microsoft.com/office/drawing/2014/main" id="{D06B9D5B-8DAA-45B5-8351-B99DE0977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
            <a:extLst>
              <a:ext uri="{FF2B5EF4-FFF2-40B4-BE49-F238E27FC236}">
                <a16:creationId xmlns:a16="http://schemas.microsoft.com/office/drawing/2014/main" id="{B1BAE414-1AB7-4100-A016-ED1C9627884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2403" name="Rectangle 2">
            <a:extLst>
              <a:ext uri="{FF2B5EF4-FFF2-40B4-BE49-F238E27FC236}">
                <a16:creationId xmlns:a16="http://schemas.microsoft.com/office/drawing/2014/main" id="{27FF3AE7-E594-4F0C-903C-21AA46C220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
            <a:extLst>
              <a:ext uri="{FF2B5EF4-FFF2-40B4-BE49-F238E27FC236}">
                <a16:creationId xmlns:a16="http://schemas.microsoft.com/office/drawing/2014/main" id="{CAD5D4FA-57BE-4E9A-93A8-8E7FC160B6EF}"/>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4451" name="Rectangle 2">
            <a:extLst>
              <a:ext uri="{FF2B5EF4-FFF2-40B4-BE49-F238E27FC236}">
                <a16:creationId xmlns:a16="http://schemas.microsoft.com/office/drawing/2014/main" id="{19884C1D-E67A-4BFB-9D03-6FAD44B510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1">
            <a:extLst>
              <a:ext uri="{FF2B5EF4-FFF2-40B4-BE49-F238E27FC236}">
                <a16:creationId xmlns:a16="http://schemas.microsoft.com/office/drawing/2014/main" id="{B943DAF5-6895-43D0-A38C-A0F185FD2B6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6499" name="Rectangle 2">
            <a:extLst>
              <a:ext uri="{FF2B5EF4-FFF2-40B4-BE49-F238E27FC236}">
                <a16:creationId xmlns:a16="http://schemas.microsoft.com/office/drawing/2014/main" id="{595254CE-C425-494A-8F67-3A91DB2337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
            <a:extLst>
              <a:ext uri="{FF2B5EF4-FFF2-40B4-BE49-F238E27FC236}">
                <a16:creationId xmlns:a16="http://schemas.microsoft.com/office/drawing/2014/main" id="{6FC3E4F3-85DD-44D6-BD1D-0E588636AC39}"/>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8547" name="Rectangle 2">
            <a:extLst>
              <a:ext uri="{FF2B5EF4-FFF2-40B4-BE49-F238E27FC236}">
                <a16:creationId xmlns:a16="http://schemas.microsoft.com/office/drawing/2014/main" id="{335E9CD2-1895-45C4-8336-3D2A44B0C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9E3FF182-DE3B-44D2-9413-C52706E913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BA2AA8-3D37-40AA-9B5C-D8526A7418E7}" type="slidenum">
              <a:rPr lang="en-US" altLang="en-US" sz="1300" smtClean="0"/>
              <a:pPr>
                <a:spcBef>
                  <a:spcPct val="0"/>
                </a:spcBef>
                <a:buClrTx/>
                <a:buFontTx/>
                <a:buNone/>
              </a:pPr>
              <a:t>5</a:t>
            </a:fld>
            <a:endParaRPr lang="en-US" altLang="en-US" sz="1300"/>
          </a:p>
        </p:txBody>
      </p:sp>
      <p:sp>
        <p:nvSpPr>
          <p:cNvPr id="16387" name="Text Box 1">
            <a:extLst>
              <a:ext uri="{FF2B5EF4-FFF2-40B4-BE49-F238E27FC236}">
                <a16:creationId xmlns:a16="http://schemas.microsoft.com/office/drawing/2014/main" id="{90A897EA-A953-4784-9E0E-9A48A58B174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a:extLst>
              <a:ext uri="{FF2B5EF4-FFF2-40B4-BE49-F238E27FC236}">
                <a16:creationId xmlns:a16="http://schemas.microsoft.com/office/drawing/2014/main" id="{AEFD8018-2E55-4715-993F-1EAA2A5373CA}"/>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a:extLst>
              <a:ext uri="{FF2B5EF4-FFF2-40B4-BE49-F238E27FC236}">
                <a16:creationId xmlns:a16="http://schemas.microsoft.com/office/drawing/2014/main" id="{1F3EF53D-03CB-49F7-BE22-FAF33690D3B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a:extLst>
              <a:ext uri="{FF2B5EF4-FFF2-40B4-BE49-F238E27FC236}">
                <a16:creationId xmlns:a16="http://schemas.microsoft.com/office/drawing/2014/main" id="{A94C8FC4-D8A1-48E6-860B-583D0AE8727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7941B-1EE3-4359-B304-62F8412412DC}"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5</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a:extLst>
              <a:ext uri="{FF2B5EF4-FFF2-40B4-BE49-F238E27FC236}">
                <a16:creationId xmlns:a16="http://schemas.microsoft.com/office/drawing/2014/main" id="{6A1EB3E5-28DE-4D1E-8CE5-52EDDDA958A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6392" name="Rectangle 6">
            <a:extLst>
              <a:ext uri="{FF2B5EF4-FFF2-40B4-BE49-F238E27FC236}">
                <a16:creationId xmlns:a16="http://schemas.microsoft.com/office/drawing/2014/main" id="{E14545AB-AB47-40BC-A748-89DFA4BA2BA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spcBef>
                <a:spcPts val="475"/>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
            <a:extLst>
              <a:ext uri="{FF2B5EF4-FFF2-40B4-BE49-F238E27FC236}">
                <a16:creationId xmlns:a16="http://schemas.microsoft.com/office/drawing/2014/main" id="{8CEBE299-2975-457B-A58E-334F99429B4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0595" name="Rectangle 2">
            <a:extLst>
              <a:ext uri="{FF2B5EF4-FFF2-40B4-BE49-F238E27FC236}">
                <a16:creationId xmlns:a16="http://schemas.microsoft.com/office/drawing/2014/main" id="{AE6B920C-31A4-4606-BDF8-E4A9A07151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
            <a:extLst>
              <a:ext uri="{FF2B5EF4-FFF2-40B4-BE49-F238E27FC236}">
                <a16:creationId xmlns:a16="http://schemas.microsoft.com/office/drawing/2014/main" id="{D232337F-A9BE-4E59-953A-C8E757C7F90B}"/>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2643" name="Rectangle 2">
            <a:extLst>
              <a:ext uri="{FF2B5EF4-FFF2-40B4-BE49-F238E27FC236}">
                <a16:creationId xmlns:a16="http://schemas.microsoft.com/office/drawing/2014/main" id="{634573FA-3BC0-460E-B214-1602E5A789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1">
            <a:extLst>
              <a:ext uri="{FF2B5EF4-FFF2-40B4-BE49-F238E27FC236}">
                <a16:creationId xmlns:a16="http://schemas.microsoft.com/office/drawing/2014/main" id="{0E56AAB1-86FD-443E-B779-1DBFE0DBD5CF}"/>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4691" name="Rectangle 2">
            <a:extLst>
              <a:ext uri="{FF2B5EF4-FFF2-40B4-BE49-F238E27FC236}">
                <a16:creationId xmlns:a16="http://schemas.microsoft.com/office/drawing/2014/main" id="{CC23CAC0-CF0A-431B-A23D-BCF794A38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8">
            <a:extLst>
              <a:ext uri="{FF2B5EF4-FFF2-40B4-BE49-F238E27FC236}">
                <a16:creationId xmlns:a16="http://schemas.microsoft.com/office/drawing/2014/main" id="{A0ECAFD8-B1EE-4E56-A37E-1EE7922DDFF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1B6AD3D-33E0-4792-B493-EB9840493F03}" type="slidenum">
              <a:rPr lang="en-US" altLang="en-US" sz="1300" smtClean="0">
                <a:latin typeface="Arial" panose="020B0604020202020204" pitchFamily="34" charset="0"/>
              </a:rPr>
              <a:pPr>
                <a:spcBef>
                  <a:spcPct val="0"/>
                </a:spcBef>
                <a:buClrTx/>
                <a:buFontTx/>
                <a:buNone/>
              </a:pPr>
              <a:t>55</a:t>
            </a:fld>
            <a:endParaRPr lang="en-US" altLang="en-US" sz="1300">
              <a:latin typeface="Arial" panose="020B0604020202020204" pitchFamily="34" charset="0"/>
            </a:endParaRPr>
          </a:p>
        </p:txBody>
      </p:sp>
      <p:sp>
        <p:nvSpPr>
          <p:cNvPr id="116739" name="Rectangle 1">
            <a:extLst>
              <a:ext uri="{FF2B5EF4-FFF2-40B4-BE49-F238E27FC236}">
                <a16:creationId xmlns:a16="http://schemas.microsoft.com/office/drawing/2014/main" id="{49000CC9-AA50-447F-893B-D417047D3440}"/>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6740" name="Rectangle 2">
            <a:extLst>
              <a:ext uri="{FF2B5EF4-FFF2-40B4-BE49-F238E27FC236}">
                <a16:creationId xmlns:a16="http://schemas.microsoft.com/office/drawing/2014/main" id="{2073866D-3BE5-4766-BB3B-12F70F8BA75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9F7D5096-D77E-4A08-8780-D5F3FFE9D13C}"/>
              </a:ext>
            </a:extLst>
          </p:cNvPr>
          <p:cNvSpPr>
            <a:spLocks noGrp="1" noRot="1" noChangeAspect="1" noTextEdit="1"/>
          </p:cNvSpPr>
          <p:nvPr>
            <p:ph type="sldImg"/>
          </p:nvPr>
        </p:nvSpPr>
        <p:spPr>
          <a:ln/>
        </p:spPr>
      </p:sp>
      <p:sp>
        <p:nvSpPr>
          <p:cNvPr id="118787" name="Notes Placeholder 2">
            <a:extLst>
              <a:ext uri="{FF2B5EF4-FFF2-40B4-BE49-F238E27FC236}">
                <a16:creationId xmlns:a16="http://schemas.microsoft.com/office/drawing/2014/main" id="{0B6225A2-C7CE-46F8-A871-A113AA850C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8788" name="Slide Number Placeholder 3">
            <a:extLst>
              <a:ext uri="{FF2B5EF4-FFF2-40B4-BE49-F238E27FC236}">
                <a16:creationId xmlns:a16="http://schemas.microsoft.com/office/drawing/2014/main" id="{AAA8D579-B4CE-4C97-85E0-128264B3C3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CBEA1F-1D05-4AF0-B2D7-8A2B69E93EAD}" type="slidenum">
              <a:rPr lang="en-US" altLang="en-US" sz="1300" smtClean="0">
                <a:latin typeface="Arial" panose="020B0604020202020204" pitchFamily="34" charset="0"/>
              </a:rPr>
              <a:pPr>
                <a:spcBef>
                  <a:spcPct val="0"/>
                </a:spcBef>
                <a:buClrTx/>
                <a:buFontTx/>
                <a:buNone/>
              </a:pPr>
              <a:t>56</a:t>
            </a:fld>
            <a:endParaRPr lang="en-US" altLang="en-US" sz="130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8">
            <a:extLst>
              <a:ext uri="{FF2B5EF4-FFF2-40B4-BE49-F238E27FC236}">
                <a16:creationId xmlns:a16="http://schemas.microsoft.com/office/drawing/2014/main" id="{C6736286-A9E1-4966-9CB4-3CB66DCF83A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683DDC2-B11D-4250-81CA-FD7C7C30E6FB}" type="slidenum">
              <a:rPr lang="en-US" altLang="en-US" sz="1300" smtClean="0">
                <a:latin typeface="Arial" panose="020B0604020202020204" pitchFamily="34" charset="0"/>
              </a:rPr>
              <a:pPr>
                <a:spcBef>
                  <a:spcPct val="0"/>
                </a:spcBef>
                <a:buClrTx/>
                <a:buFontTx/>
                <a:buNone/>
              </a:pPr>
              <a:t>57</a:t>
            </a:fld>
            <a:endParaRPr lang="en-US" altLang="en-US" sz="1300">
              <a:latin typeface="Arial" panose="020B0604020202020204" pitchFamily="34" charset="0"/>
            </a:endParaRPr>
          </a:p>
        </p:txBody>
      </p:sp>
      <p:sp>
        <p:nvSpPr>
          <p:cNvPr id="120835" name="Rectangle 1">
            <a:extLst>
              <a:ext uri="{FF2B5EF4-FFF2-40B4-BE49-F238E27FC236}">
                <a16:creationId xmlns:a16="http://schemas.microsoft.com/office/drawing/2014/main" id="{9B15E581-25A9-4785-98C1-7F6B9679BA65}"/>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0836" name="Rectangle 2">
            <a:extLst>
              <a:ext uri="{FF2B5EF4-FFF2-40B4-BE49-F238E27FC236}">
                <a16:creationId xmlns:a16="http://schemas.microsoft.com/office/drawing/2014/main" id="{CF565A64-2AA4-4B07-AE79-8E5D1E7D7E1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0"/>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Calibri" panose="020F0502020204030204" pitchFamily="34" charset="0"/>
              <a:ea typeface="Microsoft YaHei" panose="020B0503020204020204" pitchFamily="34" charset="-122"/>
            </a:endParaRPr>
          </a:p>
        </p:txBody>
      </p:sp>
      <p:sp>
        <p:nvSpPr>
          <p:cNvPr id="120837" name="Text Box 3">
            <a:extLst>
              <a:ext uri="{FF2B5EF4-FFF2-40B4-BE49-F238E27FC236}">
                <a16:creationId xmlns:a16="http://schemas.microsoft.com/office/drawing/2014/main" id="{E1670B3A-EBC1-42C6-95AA-E62452F8771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BC3577DA-49A2-4DD8-8703-F90FEB3B8A45}" type="slidenum">
              <a:rPr lang="en-US" altLang="en-US">
                <a:latin typeface="Arial" panose="020B0604020202020204" pitchFamily="34" charset="0"/>
                <a:ea typeface="Microsoft YaHei" panose="020B0503020204020204" pitchFamily="34" charset="-122"/>
              </a:rPr>
              <a:pPr algn="r" eaLnBrk="1" hangingPunct="1">
                <a:spcBef>
                  <a:spcPct val="0"/>
                </a:spcBef>
              </a:pPr>
              <a:t>57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a:extLst>
              <a:ext uri="{FF2B5EF4-FFF2-40B4-BE49-F238E27FC236}">
                <a16:creationId xmlns:a16="http://schemas.microsoft.com/office/drawing/2014/main" id="{80C8DCC8-4205-4441-98F3-A25B51B612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632FA2-AED1-4371-877B-7A63119329BF}" type="slidenum">
              <a:rPr lang="en-US" altLang="en-US" sz="1300" smtClean="0">
                <a:latin typeface="Arial" panose="020B0604020202020204" pitchFamily="34" charset="0"/>
              </a:rPr>
              <a:pPr>
                <a:spcBef>
                  <a:spcPct val="0"/>
                </a:spcBef>
                <a:buClrTx/>
                <a:buFontTx/>
                <a:buNone/>
              </a:pPr>
              <a:t>58</a:t>
            </a:fld>
            <a:endParaRPr lang="en-US" altLang="en-US" sz="1300">
              <a:latin typeface="Arial" panose="020B0604020202020204" pitchFamily="34" charset="0"/>
            </a:endParaRPr>
          </a:p>
        </p:txBody>
      </p:sp>
      <p:sp>
        <p:nvSpPr>
          <p:cNvPr id="122883" name="Rectangle 1">
            <a:extLst>
              <a:ext uri="{FF2B5EF4-FFF2-40B4-BE49-F238E27FC236}">
                <a16:creationId xmlns:a16="http://schemas.microsoft.com/office/drawing/2014/main" id="{ED4FDC23-5F7C-45DA-938F-364D1292B87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884" name="Rectangle 2">
            <a:extLst>
              <a:ext uri="{FF2B5EF4-FFF2-40B4-BE49-F238E27FC236}">
                <a16:creationId xmlns:a16="http://schemas.microsoft.com/office/drawing/2014/main" id="{0E0DDE2E-C588-4144-8575-9B8447E0710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2885" name="Text Box 3">
            <a:extLst>
              <a:ext uri="{FF2B5EF4-FFF2-40B4-BE49-F238E27FC236}">
                <a16:creationId xmlns:a16="http://schemas.microsoft.com/office/drawing/2014/main" id="{2C4353B5-53C1-4AC0-B184-E79A45E45893}"/>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6B7B9CE9-878E-4256-B572-CD5794560C46}" type="slidenum">
              <a:rPr lang="en-US" altLang="en-US">
                <a:latin typeface="Arial" panose="020B0604020202020204" pitchFamily="34" charset="0"/>
                <a:ea typeface="Microsoft YaHei" panose="020B0503020204020204" pitchFamily="34" charset="-122"/>
              </a:rPr>
              <a:pPr algn="r" eaLnBrk="1" hangingPunct="1">
                <a:spcBef>
                  <a:spcPct val="0"/>
                </a:spcBef>
              </a:pPr>
              <a:t>58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980633B7-F0BD-4A69-9A36-914F67657FC2}"/>
              </a:ext>
            </a:extLst>
          </p:cNvPr>
          <p:cNvSpPr>
            <a:spLocks noGrp="1" noRot="1" noChangeAspect="1" noTextEdit="1"/>
          </p:cNvSpPr>
          <p:nvPr>
            <p:ph type="sldImg"/>
          </p:nvPr>
        </p:nvSpPr>
        <p:spPr>
          <a:ln/>
        </p:spPr>
      </p:sp>
      <p:sp>
        <p:nvSpPr>
          <p:cNvPr id="124931" name="Notes Placeholder 2">
            <a:extLst>
              <a:ext uri="{FF2B5EF4-FFF2-40B4-BE49-F238E27FC236}">
                <a16:creationId xmlns:a16="http://schemas.microsoft.com/office/drawing/2014/main" id="{D3631E9C-1DA2-4064-BF56-580EFB8120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4932" name="Slide Number Placeholder 3">
            <a:extLst>
              <a:ext uri="{FF2B5EF4-FFF2-40B4-BE49-F238E27FC236}">
                <a16:creationId xmlns:a16="http://schemas.microsoft.com/office/drawing/2014/main" id="{01889C8F-8A5C-4C74-A801-5228B7640D7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737E6CC-7543-4399-9D7A-48B3E0FCF914}" type="slidenum">
              <a:rPr lang="en-US" altLang="en-US" sz="1300" smtClean="0">
                <a:latin typeface="Arial" panose="020B0604020202020204" pitchFamily="34" charset="0"/>
              </a:rPr>
              <a:pPr>
                <a:spcBef>
                  <a:spcPct val="0"/>
                </a:spcBef>
                <a:buClrTx/>
                <a:buFontTx/>
                <a:buNone/>
              </a:pPr>
              <a:t>59</a:t>
            </a:fld>
            <a:endParaRPr lang="en-US" altLang="en-US" sz="130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a:extLst>
              <a:ext uri="{FF2B5EF4-FFF2-40B4-BE49-F238E27FC236}">
                <a16:creationId xmlns:a16="http://schemas.microsoft.com/office/drawing/2014/main" id="{9D681B8F-1EE1-46C1-AA00-6D250EAF4EF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96A5639-5652-4709-B587-0E3D4C3151D4}" type="slidenum">
              <a:rPr lang="en-US" altLang="en-US" sz="1300" smtClean="0">
                <a:latin typeface="Arial" panose="020B0604020202020204" pitchFamily="34" charset="0"/>
              </a:rPr>
              <a:pPr>
                <a:spcBef>
                  <a:spcPct val="0"/>
                </a:spcBef>
                <a:buClrTx/>
                <a:buFontTx/>
                <a:buNone/>
              </a:pPr>
              <a:t>60</a:t>
            </a:fld>
            <a:endParaRPr lang="en-US" altLang="en-US" sz="1300">
              <a:latin typeface="Arial" panose="020B0604020202020204" pitchFamily="34" charset="0"/>
            </a:endParaRPr>
          </a:p>
        </p:txBody>
      </p:sp>
      <p:sp>
        <p:nvSpPr>
          <p:cNvPr id="126979" name="Rectangle 1">
            <a:extLst>
              <a:ext uri="{FF2B5EF4-FFF2-40B4-BE49-F238E27FC236}">
                <a16:creationId xmlns:a16="http://schemas.microsoft.com/office/drawing/2014/main" id="{EE4C3B8B-D4F4-4E61-B484-82198FD7DC2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6980" name="Rectangle 2">
            <a:extLst>
              <a:ext uri="{FF2B5EF4-FFF2-40B4-BE49-F238E27FC236}">
                <a16:creationId xmlns:a16="http://schemas.microsoft.com/office/drawing/2014/main" id="{46F79924-072E-4A72-A39A-6B7AF562EECF}"/>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6981" name="Text Box 3">
            <a:extLst>
              <a:ext uri="{FF2B5EF4-FFF2-40B4-BE49-F238E27FC236}">
                <a16:creationId xmlns:a16="http://schemas.microsoft.com/office/drawing/2014/main" id="{921E4847-AA55-4DE9-89EB-CCF15020C92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801D97AE-F587-4D3A-9482-13800C58BFBE}" type="slidenum">
              <a:rPr lang="en-US" altLang="en-US">
                <a:latin typeface="Arial" panose="020B0604020202020204" pitchFamily="34" charset="0"/>
                <a:ea typeface="Microsoft YaHei" panose="020B0503020204020204" pitchFamily="34" charset="-122"/>
              </a:rPr>
              <a:pPr algn="r" eaLnBrk="1" hangingPunct="1">
                <a:spcBef>
                  <a:spcPct val="0"/>
                </a:spcBef>
              </a:pPr>
              <a:t>60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a:extLst>
              <a:ext uri="{FF2B5EF4-FFF2-40B4-BE49-F238E27FC236}">
                <a16:creationId xmlns:a16="http://schemas.microsoft.com/office/drawing/2014/main" id="{CC6E7831-BB32-4E2E-A0B1-57128E0F09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A32C3EF-43A9-4682-982A-2CDFA9A88FC7}" type="slidenum">
              <a:rPr lang="en-US" altLang="en-US" sz="1300" smtClean="0">
                <a:latin typeface="Arial" panose="020B0604020202020204" pitchFamily="34" charset="0"/>
              </a:rPr>
              <a:pPr>
                <a:spcBef>
                  <a:spcPct val="0"/>
                </a:spcBef>
                <a:buClrTx/>
                <a:buFontTx/>
                <a:buNone/>
              </a:pPr>
              <a:t>61</a:t>
            </a:fld>
            <a:endParaRPr lang="en-US" altLang="en-US" sz="1300">
              <a:latin typeface="Arial" panose="020B0604020202020204" pitchFamily="34" charset="0"/>
            </a:endParaRPr>
          </a:p>
        </p:txBody>
      </p:sp>
      <p:sp>
        <p:nvSpPr>
          <p:cNvPr id="129027" name="Rectangle 1">
            <a:extLst>
              <a:ext uri="{FF2B5EF4-FFF2-40B4-BE49-F238E27FC236}">
                <a16:creationId xmlns:a16="http://schemas.microsoft.com/office/drawing/2014/main" id="{8D7F1837-3034-43E5-A33F-E284B7B63A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9028" name="Rectangle 2">
            <a:extLst>
              <a:ext uri="{FF2B5EF4-FFF2-40B4-BE49-F238E27FC236}">
                <a16:creationId xmlns:a16="http://schemas.microsoft.com/office/drawing/2014/main" id="{0D936F0D-8060-4337-9084-BB69BA5CC0D1}"/>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9029" name="Text Box 3">
            <a:extLst>
              <a:ext uri="{FF2B5EF4-FFF2-40B4-BE49-F238E27FC236}">
                <a16:creationId xmlns:a16="http://schemas.microsoft.com/office/drawing/2014/main" id="{61DDADFA-DEFD-47BF-98EA-1B03E9418CB3}"/>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AB6D9FA0-7FD3-43C9-B1AD-3508CAF94124}" type="slidenum">
              <a:rPr lang="en-US" altLang="en-US">
                <a:latin typeface="Arial" panose="020B0604020202020204" pitchFamily="34" charset="0"/>
                <a:ea typeface="Microsoft YaHei" panose="020B0503020204020204" pitchFamily="34" charset="-122"/>
              </a:rPr>
              <a:pPr algn="r" eaLnBrk="1" hangingPunct="1">
                <a:spcBef>
                  <a:spcPct val="0"/>
                </a:spcBef>
              </a:pPr>
              <a:t>61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8">
            <a:extLst>
              <a:ext uri="{FF2B5EF4-FFF2-40B4-BE49-F238E27FC236}">
                <a16:creationId xmlns:a16="http://schemas.microsoft.com/office/drawing/2014/main" id="{3D60DDFD-3E6F-4CB8-8886-B21B9404DF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76C584-4EF2-4616-ACBA-807DD963DEDE}" type="slidenum">
              <a:rPr lang="en-US" altLang="en-US" sz="1300" smtClean="0"/>
              <a:pPr>
                <a:spcBef>
                  <a:spcPct val="0"/>
                </a:spcBef>
                <a:buClrTx/>
                <a:buFontTx/>
                <a:buNone/>
              </a:pPr>
              <a:t>6</a:t>
            </a:fld>
            <a:endParaRPr lang="en-US" altLang="en-US" sz="1300"/>
          </a:p>
        </p:txBody>
      </p:sp>
      <p:sp>
        <p:nvSpPr>
          <p:cNvPr id="18435" name="Text Box 1">
            <a:extLst>
              <a:ext uri="{FF2B5EF4-FFF2-40B4-BE49-F238E27FC236}">
                <a16:creationId xmlns:a16="http://schemas.microsoft.com/office/drawing/2014/main" id="{43CA927A-8BEF-4829-AA34-9E3EF4AE0C75}"/>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8436" name="Text Box 2">
            <a:extLst>
              <a:ext uri="{FF2B5EF4-FFF2-40B4-BE49-F238E27FC236}">
                <a16:creationId xmlns:a16="http://schemas.microsoft.com/office/drawing/2014/main" id="{EC65A297-4853-4B58-A3A5-C7B6B20D02B0}"/>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8437" name="Text Box 3">
            <a:extLst>
              <a:ext uri="{FF2B5EF4-FFF2-40B4-BE49-F238E27FC236}">
                <a16:creationId xmlns:a16="http://schemas.microsoft.com/office/drawing/2014/main" id="{CA555171-23D8-4DC5-B084-29115891846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8438" name="Text Box 4">
            <a:extLst>
              <a:ext uri="{FF2B5EF4-FFF2-40B4-BE49-F238E27FC236}">
                <a16:creationId xmlns:a16="http://schemas.microsoft.com/office/drawing/2014/main" id="{E81A0D27-D77A-4D45-ACC9-03FC549277F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D23C25-34DC-448D-B1C9-526269B902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6</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8439" name="Rectangle 5">
            <a:extLst>
              <a:ext uri="{FF2B5EF4-FFF2-40B4-BE49-F238E27FC236}">
                <a16:creationId xmlns:a16="http://schemas.microsoft.com/office/drawing/2014/main" id="{4BF331FE-F63B-4BDC-B48C-4A6BDCB3ECB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D02CC37D-1E56-4055-A864-2905CA3E1C14}"/>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5FD0E63F-8B32-4335-9CBB-1B8856711DC3}"/>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465559D7-DC2B-4B10-90BD-26B6F0314D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a:extLst>
              <a:ext uri="{FF2B5EF4-FFF2-40B4-BE49-F238E27FC236}">
                <a16:creationId xmlns:a16="http://schemas.microsoft.com/office/drawing/2014/main" id="{A3C461DC-9510-4234-9018-02AD0194268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EC658F-342B-42B0-BDB5-C04F9818D42D}" type="slidenum">
              <a:rPr lang="en-US" altLang="en-US" sz="1300" smtClean="0">
                <a:latin typeface="Arial" panose="020B0604020202020204" pitchFamily="34" charset="0"/>
              </a:rPr>
              <a:pPr>
                <a:spcBef>
                  <a:spcPct val="0"/>
                </a:spcBef>
                <a:buClrTx/>
                <a:buFontTx/>
                <a:buNone/>
              </a:pPr>
              <a:t>62</a:t>
            </a:fld>
            <a:endParaRPr lang="en-US" altLang="en-US" sz="130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a:extLst>
              <a:ext uri="{FF2B5EF4-FFF2-40B4-BE49-F238E27FC236}">
                <a16:creationId xmlns:a16="http://schemas.microsoft.com/office/drawing/2014/main" id="{A1E11FFB-30E5-4A47-AA6B-48288250843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DE7190-F8E4-4B11-A91D-94A0FD1E90B6}" type="slidenum">
              <a:rPr lang="en-US" altLang="en-US" sz="1300" smtClean="0">
                <a:latin typeface="Arial" panose="020B0604020202020204" pitchFamily="34" charset="0"/>
              </a:rPr>
              <a:pPr>
                <a:spcBef>
                  <a:spcPct val="0"/>
                </a:spcBef>
                <a:buClrTx/>
                <a:buFontTx/>
                <a:buNone/>
              </a:pPr>
              <a:t>63</a:t>
            </a:fld>
            <a:endParaRPr lang="en-US" altLang="en-US" sz="1300">
              <a:latin typeface="Arial" panose="020B0604020202020204" pitchFamily="34" charset="0"/>
            </a:endParaRPr>
          </a:p>
        </p:txBody>
      </p:sp>
      <p:sp>
        <p:nvSpPr>
          <p:cNvPr id="133123" name="Rectangle 1">
            <a:extLst>
              <a:ext uri="{FF2B5EF4-FFF2-40B4-BE49-F238E27FC236}">
                <a16:creationId xmlns:a16="http://schemas.microsoft.com/office/drawing/2014/main" id="{AD36CE5A-FC41-4274-8A5D-8E9853509BCD}"/>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33124" name="Rectangle 2">
            <a:extLst>
              <a:ext uri="{FF2B5EF4-FFF2-40B4-BE49-F238E27FC236}">
                <a16:creationId xmlns:a16="http://schemas.microsoft.com/office/drawing/2014/main" id="{D7DFD4EF-1A3B-41D2-8AF2-93781117270F}"/>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3125" name="Text Box 3">
            <a:extLst>
              <a:ext uri="{FF2B5EF4-FFF2-40B4-BE49-F238E27FC236}">
                <a16:creationId xmlns:a16="http://schemas.microsoft.com/office/drawing/2014/main" id="{161F8FE8-9F34-4160-8BB3-D0C90EE4ED9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CC13FCF4-F893-467C-B42C-87013402A6B9}" type="slidenum">
              <a:rPr lang="en-US" altLang="en-US">
                <a:latin typeface="Arial" panose="020B0604020202020204" pitchFamily="34" charset="0"/>
                <a:ea typeface="Microsoft YaHei" panose="020B0503020204020204" pitchFamily="34" charset="-122"/>
              </a:rPr>
              <a:pPr algn="r" eaLnBrk="1" hangingPunct="1">
                <a:spcBef>
                  <a:spcPct val="0"/>
                </a:spcBef>
              </a:pPr>
              <a:t>63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a:extLst>
              <a:ext uri="{FF2B5EF4-FFF2-40B4-BE49-F238E27FC236}">
                <a16:creationId xmlns:a16="http://schemas.microsoft.com/office/drawing/2014/main" id="{D5D5E6C4-8E8D-492A-A19A-DE702551DCA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1FEEF8-AF00-4455-BEE1-0DE6F7F62604}" type="slidenum">
              <a:rPr lang="en-US" altLang="en-US" sz="1300" smtClean="0">
                <a:latin typeface="Arial" panose="020B0604020202020204" pitchFamily="34" charset="0"/>
              </a:rPr>
              <a:pPr>
                <a:spcBef>
                  <a:spcPct val="0"/>
                </a:spcBef>
                <a:buClrTx/>
                <a:buFontTx/>
                <a:buNone/>
              </a:pPr>
              <a:t>64</a:t>
            </a:fld>
            <a:endParaRPr lang="en-US" altLang="en-US" sz="1300">
              <a:latin typeface="Arial" panose="020B0604020202020204" pitchFamily="34" charset="0"/>
            </a:endParaRPr>
          </a:p>
        </p:txBody>
      </p:sp>
      <p:sp>
        <p:nvSpPr>
          <p:cNvPr id="135171" name="Rectangle 1">
            <a:extLst>
              <a:ext uri="{FF2B5EF4-FFF2-40B4-BE49-F238E27FC236}">
                <a16:creationId xmlns:a16="http://schemas.microsoft.com/office/drawing/2014/main" id="{40ED14FC-99E9-4E80-A9B6-9855E477BD4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35172" name="Rectangle 2">
            <a:extLst>
              <a:ext uri="{FF2B5EF4-FFF2-40B4-BE49-F238E27FC236}">
                <a16:creationId xmlns:a16="http://schemas.microsoft.com/office/drawing/2014/main" id="{373206AC-3A2D-47D6-A829-D4492120980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5173" name="Text Box 3">
            <a:extLst>
              <a:ext uri="{FF2B5EF4-FFF2-40B4-BE49-F238E27FC236}">
                <a16:creationId xmlns:a16="http://schemas.microsoft.com/office/drawing/2014/main" id="{6F3070AF-4F35-4EA9-8F0C-8B3E6647E91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202A25FB-B04E-4D48-B73B-A82FB18B87E2}" type="slidenum">
              <a:rPr lang="en-US" altLang="en-US">
                <a:latin typeface="Arial" panose="020B0604020202020204" pitchFamily="34" charset="0"/>
                <a:ea typeface="Microsoft YaHei" panose="020B0503020204020204" pitchFamily="34" charset="-122"/>
              </a:rPr>
              <a:pPr algn="r" eaLnBrk="1" hangingPunct="1">
                <a:spcBef>
                  <a:spcPct val="0"/>
                </a:spcBef>
              </a:pPr>
              <a:t>64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D7375AE8-6B65-44D4-9B70-6281379EDC3A}"/>
              </a:ext>
            </a:extLst>
          </p:cNvPr>
          <p:cNvSpPr>
            <a:spLocks noGrp="1" noRot="1" noChangeAspect="1" noTextEdit="1"/>
          </p:cNvSpPr>
          <p:nvPr>
            <p:ph type="sldImg"/>
          </p:nvPr>
        </p:nvSpPr>
        <p:spPr>
          <a:ln/>
        </p:spPr>
      </p:sp>
      <p:sp>
        <p:nvSpPr>
          <p:cNvPr id="137219" name="Notes Placeholder 2">
            <a:extLst>
              <a:ext uri="{FF2B5EF4-FFF2-40B4-BE49-F238E27FC236}">
                <a16:creationId xmlns:a16="http://schemas.microsoft.com/office/drawing/2014/main" id="{DACAC251-B037-447B-8926-51FD1098F2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a:extLst>
              <a:ext uri="{FF2B5EF4-FFF2-40B4-BE49-F238E27FC236}">
                <a16:creationId xmlns:a16="http://schemas.microsoft.com/office/drawing/2014/main" id="{5619C7C3-8122-444F-A8D5-56C62CA845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6E84C85-9BDC-4BA5-9113-F3A4F3DDD042}" type="slidenum">
              <a:rPr lang="en-US" altLang="en-US" sz="1300" smtClean="0">
                <a:latin typeface="Arial" panose="020B0604020202020204" pitchFamily="34" charset="0"/>
              </a:rPr>
              <a:pPr>
                <a:spcBef>
                  <a:spcPct val="0"/>
                </a:spcBef>
                <a:buClrTx/>
                <a:buFontTx/>
                <a:buNone/>
              </a:pPr>
              <a:t>65</a:t>
            </a:fld>
            <a:endParaRPr lang="en-US" altLang="en-US" sz="130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F23455CF-E38B-4BE9-86B9-A87833A2F982}"/>
              </a:ext>
            </a:extLst>
          </p:cNvPr>
          <p:cNvSpPr>
            <a:spLocks noGrp="1" noRot="1" noChangeAspect="1" noTextEdit="1"/>
          </p:cNvSpPr>
          <p:nvPr>
            <p:ph type="sldImg"/>
          </p:nvPr>
        </p:nvSpPr>
        <p:spPr>
          <a:ln/>
        </p:spPr>
      </p:sp>
      <p:sp>
        <p:nvSpPr>
          <p:cNvPr id="139267" name="Notes Placeholder 2">
            <a:extLst>
              <a:ext uri="{FF2B5EF4-FFF2-40B4-BE49-F238E27FC236}">
                <a16:creationId xmlns:a16="http://schemas.microsoft.com/office/drawing/2014/main" id="{96504881-55C4-4C8D-86F4-E16374DF55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9268" name="Slide Number Placeholder 3">
            <a:extLst>
              <a:ext uri="{FF2B5EF4-FFF2-40B4-BE49-F238E27FC236}">
                <a16:creationId xmlns:a16="http://schemas.microsoft.com/office/drawing/2014/main" id="{BE089D4A-E7E3-4BED-BD75-1B575A57851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AB388C1-F44F-4C86-B4FD-7C19A4DA8665}" type="slidenum">
              <a:rPr lang="en-US" altLang="en-US" sz="1300" smtClean="0">
                <a:latin typeface="Arial" panose="020B0604020202020204" pitchFamily="34" charset="0"/>
              </a:rPr>
              <a:pPr>
                <a:spcBef>
                  <a:spcPct val="0"/>
                </a:spcBef>
                <a:buClrTx/>
                <a:buFontTx/>
                <a:buNone/>
              </a:pPr>
              <a:t>66</a:t>
            </a:fld>
            <a:endParaRPr lang="en-US" altLang="en-US" sz="130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99751F5E-2934-475C-A92E-E349B83B3285}"/>
              </a:ext>
            </a:extLst>
          </p:cNvPr>
          <p:cNvSpPr>
            <a:spLocks noGrp="1" noRot="1" noChangeAspect="1" noTextEdit="1"/>
          </p:cNvSpPr>
          <p:nvPr>
            <p:ph type="sldImg"/>
          </p:nvPr>
        </p:nvSpPr>
        <p:spPr>
          <a:ln/>
        </p:spPr>
      </p:sp>
      <p:sp>
        <p:nvSpPr>
          <p:cNvPr id="141315" name="Notes Placeholder 2">
            <a:extLst>
              <a:ext uri="{FF2B5EF4-FFF2-40B4-BE49-F238E27FC236}">
                <a16:creationId xmlns:a16="http://schemas.microsoft.com/office/drawing/2014/main" id="{CEA83843-FF77-41AE-8FA3-1D0C27463A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1316" name="Slide Number Placeholder 3">
            <a:extLst>
              <a:ext uri="{FF2B5EF4-FFF2-40B4-BE49-F238E27FC236}">
                <a16:creationId xmlns:a16="http://schemas.microsoft.com/office/drawing/2014/main" id="{8A2ACF47-DD9D-4D16-AAF9-99AC2613AC3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9FE490-CEA4-44FD-9B12-F2255E509F80}" type="slidenum">
              <a:rPr lang="en-US" altLang="en-US" sz="1300" smtClean="0">
                <a:latin typeface="Arial" panose="020B0604020202020204" pitchFamily="34" charset="0"/>
              </a:rPr>
              <a:pPr>
                <a:spcBef>
                  <a:spcPct val="0"/>
                </a:spcBef>
                <a:buClrTx/>
                <a:buFontTx/>
                <a:buNone/>
              </a:pPr>
              <a:t>67</a:t>
            </a:fld>
            <a:endParaRPr lang="en-US" altLang="en-US" sz="130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5A8DAFFE-35CA-499E-84A3-C1017EF8A699}"/>
              </a:ext>
            </a:extLst>
          </p:cNvPr>
          <p:cNvSpPr>
            <a:spLocks noGrp="1" noRot="1" noChangeAspect="1" noTextEdit="1"/>
          </p:cNvSpPr>
          <p:nvPr>
            <p:ph type="sldImg"/>
          </p:nvPr>
        </p:nvSpPr>
        <p:spPr>
          <a:ln/>
        </p:spPr>
      </p:sp>
      <p:sp>
        <p:nvSpPr>
          <p:cNvPr id="143363" name="Notes Placeholder 2">
            <a:extLst>
              <a:ext uri="{FF2B5EF4-FFF2-40B4-BE49-F238E27FC236}">
                <a16:creationId xmlns:a16="http://schemas.microsoft.com/office/drawing/2014/main" id="{69E7CA05-345B-4492-8102-8BD793A211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3364" name="Slide Number Placeholder 3">
            <a:extLst>
              <a:ext uri="{FF2B5EF4-FFF2-40B4-BE49-F238E27FC236}">
                <a16:creationId xmlns:a16="http://schemas.microsoft.com/office/drawing/2014/main" id="{1AD7E96C-8157-4688-937B-95A8EF11800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57D475B-6DD6-4C95-A0FB-0D6DE71D33E1}" type="slidenum">
              <a:rPr lang="en-US" altLang="en-US" sz="1300" smtClean="0">
                <a:latin typeface="Arial" panose="020B0604020202020204" pitchFamily="34" charset="0"/>
              </a:rPr>
              <a:pPr>
                <a:spcBef>
                  <a:spcPct val="0"/>
                </a:spcBef>
                <a:buClrTx/>
                <a:buFontTx/>
                <a:buNone/>
              </a:pPr>
              <a:t>68</a:t>
            </a:fld>
            <a:endParaRPr lang="en-US" altLang="en-US" sz="130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319A1140-3191-4747-B39D-533EBBF28F20}"/>
              </a:ext>
            </a:extLst>
          </p:cNvPr>
          <p:cNvSpPr>
            <a:spLocks noGrp="1" noRot="1" noChangeAspect="1" noTextEdit="1"/>
          </p:cNvSpPr>
          <p:nvPr>
            <p:ph type="sldImg"/>
          </p:nvPr>
        </p:nvSpPr>
        <p:spPr>
          <a:ln/>
        </p:spPr>
      </p:sp>
      <p:sp>
        <p:nvSpPr>
          <p:cNvPr id="145411" name="Notes Placeholder 2">
            <a:extLst>
              <a:ext uri="{FF2B5EF4-FFF2-40B4-BE49-F238E27FC236}">
                <a16:creationId xmlns:a16="http://schemas.microsoft.com/office/drawing/2014/main" id="{9A37593C-A192-40DF-B56A-BB238CDA2F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5412" name="Slide Number Placeholder 3">
            <a:extLst>
              <a:ext uri="{FF2B5EF4-FFF2-40B4-BE49-F238E27FC236}">
                <a16:creationId xmlns:a16="http://schemas.microsoft.com/office/drawing/2014/main" id="{24F3F5DD-6CE1-4204-A46E-132050A32F3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3716074-D095-4559-9A4A-022EA514ACB5}" type="slidenum">
              <a:rPr lang="en-US" altLang="en-US" smtClean="0">
                <a:solidFill>
                  <a:srgbClr val="000000"/>
                </a:solidFill>
              </a:rPr>
              <a:pPr/>
              <a:t>69</a:t>
            </a:fld>
            <a:endParaRPr lang="en-US" altLang="en-US">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201D7FB4-FA7A-4DB0-8A77-334D5585DEA9}"/>
              </a:ext>
            </a:extLst>
          </p:cNvPr>
          <p:cNvSpPr>
            <a:spLocks noGrp="1" noRot="1" noChangeAspect="1" noTextEdit="1"/>
          </p:cNvSpPr>
          <p:nvPr>
            <p:ph type="sldImg"/>
          </p:nvPr>
        </p:nvSpPr>
        <p:spPr>
          <a:ln/>
        </p:spPr>
      </p:sp>
      <p:sp>
        <p:nvSpPr>
          <p:cNvPr id="147459" name="Notes Placeholder 2">
            <a:extLst>
              <a:ext uri="{FF2B5EF4-FFF2-40B4-BE49-F238E27FC236}">
                <a16:creationId xmlns:a16="http://schemas.microsoft.com/office/drawing/2014/main" id="{8CB3F3D9-8DE5-433C-B21A-04B5D2D0E5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7460" name="Slide Number Placeholder 3">
            <a:extLst>
              <a:ext uri="{FF2B5EF4-FFF2-40B4-BE49-F238E27FC236}">
                <a16:creationId xmlns:a16="http://schemas.microsoft.com/office/drawing/2014/main" id="{3271943F-8AB7-4065-804D-A777B700393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31F1430-9215-4D1F-B46A-4A353F884C0E}" type="slidenum">
              <a:rPr lang="en-US" altLang="en-US" smtClean="0">
                <a:solidFill>
                  <a:srgbClr val="000000"/>
                </a:solidFill>
              </a:rPr>
              <a:pPr/>
              <a:t>70</a:t>
            </a:fld>
            <a:endParaRPr lang="en-US" altLang="en-US">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AFA67BC6-8E2A-4F3F-A51B-E84329B3C29C}"/>
              </a:ext>
            </a:extLst>
          </p:cNvPr>
          <p:cNvSpPr>
            <a:spLocks noGrp="1" noRot="1" noChangeAspect="1" noTextEdit="1"/>
          </p:cNvSpPr>
          <p:nvPr>
            <p:ph type="sldImg"/>
          </p:nvPr>
        </p:nvSpPr>
        <p:spPr>
          <a:ln/>
        </p:spPr>
      </p:sp>
      <p:sp>
        <p:nvSpPr>
          <p:cNvPr id="149507" name="Notes Placeholder 2">
            <a:extLst>
              <a:ext uri="{FF2B5EF4-FFF2-40B4-BE49-F238E27FC236}">
                <a16:creationId xmlns:a16="http://schemas.microsoft.com/office/drawing/2014/main" id="{E0529D2B-6D48-4E8F-A86A-B09D14C6DA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a:extLst>
              <a:ext uri="{FF2B5EF4-FFF2-40B4-BE49-F238E27FC236}">
                <a16:creationId xmlns:a16="http://schemas.microsoft.com/office/drawing/2014/main" id="{0C2CF127-E3B4-4636-B25B-BF234EEBB36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838B23-4DCC-43EE-8505-03FC3F71AE29}" type="slidenum">
              <a:rPr lang="en-US" altLang="en-US" sz="1300" smtClean="0">
                <a:latin typeface="Arial" panose="020B0604020202020204" pitchFamily="34" charset="0"/>
              </a:rPr>
              <a:pPr>
                <a:spcBef>
                  <a:spcPct val="0"/>
                </a:spcBef>
                <a:buClrTx/>
                <a:buFontTx/>
                <a:buNone/>
              </a:pPr>
              <a:t>71</a:t>
            </a:fld>
            <a:endParaRPr lang="en-US" altLang="en-US" sz="13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B3023D36-0983-47D0-9A6D-C090BB8B9A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E4FE6F-5687-427E-8365-B89C1D1FD441}" type="slidenum">
              <a:rPr lang="en-US" altLang="en-US" sz="1300" smtClean="0"/>
              <a:pPr>
                <a:spcBef>
                  <a:spcPct val="0"/>
                </a:spcBef>
                <a:buClrTx/>
                <a:buFontTx/>
                <a:buNone/>
              </a:pPr>
              <a:t>7</a:t>
            </a:fld>
            <a:endParaRPr lang="en-US" altLang="en-US" sz="1300"/>
          </a:p>
        </p:txBody>
      </p:sp>
      <p:sp>
        <p:nvSpPr>
          <p:cNvPr id="20483" name="Text Box 1">
            <a:extLst>
              <a:ext uri="{FF2B5EF4-FFF2-40B4-BE49-F238E27FC236}">
                <a16:creationId xmlns:a16="http://schemas.microsoft.com/office/drawing/2014/main" id="{36B46BB3-E53F-4671-A42F-6D6972BE28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0484" name="Text Box 2">
            <a:extLst>
              <a:ext uri="{FF2B5EF4-FFF2-40B4-BE49-F238E27FC236}">
                <a16:creationId xmlns:a16="http://schemas.microsoft.com/office/drawing/2014/main" id="{B247574B-D3B3-4546-AED9-D37F27C951C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0485" name="Text Box 3">
            <a:extLst>
              <a:ext uri="{FF2B5EF4-FFF2-40B4-BE49-F238E27FC236}">
                <a16:creationId xmlns:a16="http://schemas.microsoft.com/office/drawing/2014/main" id="{5F543F95-2B81-4395-BE62-C5ADE652C69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0486" name="Text Box 4">
            <a:extLst>
              <a:ext uri="{FF2B5EF4-FFF2-40B4-BE49-F238E27FC236}">
                <a16:creationId xmlns:a16="http://schemas.microsoft.com/office/drawing/2014/main" id="{B0128E4D-8B18-4ECF-ACF3-E056CDD45C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EB9620-C68A-43E9-9ED2-680203F699E7}"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7</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0487" name="Rectangle 5">
            <a:extLst>
              <a:ext uri="{FF2B5EF4-FFF2-40B4-BE49-F238E27FC236}">
                <a16:creationId xmlns:a16="http://schemas.microsoft.com/office/drawing/2014/main" id="{F3E72A03-4A2E-4618-BED6-E1895D9BF8B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C0F22481-A032-4D09-8727-F73B7014DF6D}"/>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3941B72D-0DC7-48EA-83B2-354D3B2D3B98}"/>
              </a:ext>
            </a:extLst>
          </p:cNvPr>
          <p:cNvSpPr>
            <a:spLocks noGrp="1" noRot="1" noChangeAspect="1" noTextEdit="1"/>
          </p:cNvSpPr>
          <p:nvPr>
            <p:ph type="sldImg"/>
          </p:nvPr>
        </p:nvSpPr>
        <p:spPr>
          <a:ln/>
        </p:spPr>
      </p:sp>
      <p:sp>
        <p:nvSpPr>
          <p:cNvPr id="151555" name="Notes Placeholder 2">
            <a:extLst>
              <a:ext uri="{FF2B5EF4-FFF2-40B4-BE49-F238E27FC236}">
                <a16:creationId xmlns:a16="http://schemas.microsoft.com/office/drawing/2014/main" id="{A056B059-2581-43EE-BE63-5948F39E9D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1556" name="Slide Number Placeholder 3">
            <a:extLst>
              <a:ext uri="{FF2B5EF4-FFF2-40B4-BE49-F238E27FC236}">
                <a16:creationId xmlns:a16="http://schemas.microsoft.com/office/drawing/2014/main" id="{F2A820AD-785F-46BB-B269-F80EEB9203E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6014D0-2818-40D8-A429-21653E3CB7CF}" type="slidenum">
              <a:rPr lang="en-US" altLang="en-US" sz="1300" smtClean="0">
                <a:latin typeface="Arial" panose="020B0604020202020204" pitchFamily="34" charset="0"/>
              </a:rPr>
              <a:pPr>
                <a:spcBef>
                  <a:spcPct val="0"/>
                </a:spcBef>
                <a:buClrTx/>
                <a:buFontTx/>
                <a:buNone/>
              </a:pPr>
              <a:t>72</a:t>
            </a:fld>
            <a:endParaRPr lang="en-US" altLang="en-US" sz="130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D0EC1473-F096-4B9D-9D2C-0CE734D04E9B}"/>
              </a:ext>
            </a:extLst>
          </p:cNvPr>
          <p:cNvSpPr>
            <a:spLocks noGrp="1" noRot="1" noChangeAspect="1" noTextEdit="1"/>
          </p:cNvSpPr>
          <p:nvPr>
            <p:ph type="sldImg"/>
          </p:nvPr>
        </p:nvSpPr>
        <p:spPr>
          <a:ln/>
        </p:spPr>
      </p:sp>
      <p:sp>
        <p:nvSpPr>
          <p:cNvPr id="153603" name="Notes Placeholder 2">
            <a:extLst>
              <a:ext uri="{FF2B5EF4-FFF2-40B4-BE49-F238E27FC236}">
                <a16:creationId xmlns:a16="http://schemas.microsoft.com/office/drawing/2014/main" id="{28C5BC6D-965E-493B-9C08-BADD61D134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a:extLst>
              <a:ext uri="{FF2B5EF4-FFF2-40B4-BE49-F238E27FC236}">
                <a16:creationId xmlns:a16="http://schemas.microsoft.com/office/drawing/2014/main" id="{CD46A59A-EDC1-403D-9F19-E3E4BA9942A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CD58F4F-8175-4FE6-BB80-68BAC2DCD137}" type="slidenum">
              <a:rPr lang="en-US" altLang="en-US" sz="1300" smtClean="0">
                <a:latin typeface="Arial" panose="020B0604020202020204" pitchFamily="34" charset="0"/>
              </a:rPr>
              <a:pPr>
                <a:spcBef>
                  <a:spcPct val="0"/>
                </a:spcBef>
                <a:buClrTx/>
                <a:buFontTx/>
                <a:buNone/>
              </a:pPr>
              <a:t>73</a:t>
            </a:fld>
            <a:endParaRPr lang="en-US" altLang="en-US" sz="130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7B1F5A82-FDE3-46B8-B656-4A932F957918}"/>
              </a:ext>
            </a:extLst>
          </p:cNvPr>
          <p:cNvSpPr>
            <a:spLocks noGrp="1" noRot="1" noChangeAspect="1" noTextEdit="1"/>
          </p:cNvSpPr>
          <p:nvPr>
            <p:ph type="sldImg"/>
          </p:nvPr>
        </p:nvSpPr>
        <p:spPr>
          <a:ln/>
        </p:spPr>
      </p:sp>
      <p:sp>
        <p:nvSpPr>
          <p:cNvPr id="155651" name="Notes Placeholder 2">
            <a:extLst>
              <a:ext uri="{FF2B5EF4-FFF2-40B4-BE49-F238E27FC236}">
                <a16:creationId xmlns:a16="http://schemas.microsoft.com/office/drawing/2014/main" id="{4547060F-C080-46BC-8159-CBEC1E7328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a:extLst>
              <a:ext uri="{FF2B5EF4-FFF2-40B4-BE49-F238E27FC236}">
                <a16:creationId xmlns:a16="http://schemas.microsoft.com/office/drawing/2014/main" id="{A368F1D0-AAC8-421A-A630-A4F2E4F6CE7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8A65A7B-2574-4313-9207-496BAA1DD856}" type="slidenum">
              <a:rPr lang="en-US" altLang="en-US" sz="1300" smtClean="0">
                <a:latin typeface="Arial" panose="020B0604020202020204" pitchFamily="34" charset="0"/>
              </a:rPr>
              <a:pPr>
                <a:spcBef>
                  <a:spcPct val="0"/>
                </a:spcBef>
                <a:buClrTx/>
                <a:buFontTx/>
                <a:buNone/>
              </a:pPr>
              <a:t>74</a:t>
            </a:fld>
            <a:endParaRPr lang="en-US" altLang="en-US" sz="130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37BAA70E-452A-4E28-AF3F-FE8F6FFBDDD4}"/>
              </a:ext>
            </a:extLst>
          </p:cNvPr>
          <p:cNvSpPr>
            <a:spLocks noGrp="1" noRot="1" noChangeAspect="1" noTextEdit="1"/>
          </p:cNvSpPr>
          <p:nvPr>
            <p:ph type="sldImg"/>
          </p:nvPr>
        </p:nvSpPr>
        <p:spPr>
          <a:ln/>
        </p:spPr>
      </p:sp>
      <p:sp>
        <p:nvSpPr>
          <p:cNvPr id="157699" name="Notes Placeholder 2">
            <a:extLst>
              <a:ext uri="{FF2B5EF4-FFF2-40B4-BE49-F238E27FC236}">
                <a16:creationId xmlns:a16="http://schemas.microsoft.com/office/drawing/2014/main" id="{2A64E228-DF01-4352-A65D-FB38C9BA16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7700" name="Slide Number Placeholder 3">
            <a:extLst>
              <a:ext uri="{FF2B5EF4-FFF2-40B4-BE49-F238E27FC236}">
                <a16:creationId xmlns:a16="http://schemas.microsoft.com/office/drawing/2014/main" id="{FD808683-BDD2-4C08-8A61-6DDE2F01C74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6DF76A9-B599-4384-9E01-4EA851FD62D0}" type="slidenum">
              <a:rPr lang="en-US" altLang="en-US" sz="1300" smtClean="0">
                <a:latin typeface="Arial" panose="020B0604020202020204" pitchFamily="34" charset="0"/>
              </a:rPr>
              <a:pPr>
                <a:spcBef>
                  <a:spcPct val="0"/>
                </a:spcBef>
                <a:buClrTx/>
                <a:buFontTx/>
                <a:buNone/>
              </a:pPr>
              <a:t>75</a:t>
            </a:fld>
            <a:endParaRPr lang="en-US" altLang="en-US" sz="130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614E5DC3-A1D2-4C16-BAB3-D3726B43115C}"/>
              </a:ext>
            </a:extLst>
          </p:cNvPr>
          <p:cNvSpPr>
            <a:spLocks noGrp="1" noRot="1" noChangeAspect="1" noTextEdit="1"/>
          </p:cNvSpPr>
          <p:nvPr>
            <p:ph type="sldImg"/>
          </p:nvPr>
        </p:nvSpPr>
        <p:spPr>
          <a:ln/>
        </p:spPr>
      </p:sp>
      <p:sp>
        <p:nvSpPr>
          <p:cNvPr id="159747" name="Notes Placeholder 2">
            <a:extLst>
              <a:ext uri="{FF2B5EF4-FFF2-40B4-BE49-F238E27FC236}">
                <a16:creationId xmlns:a16="http://schemas.microsoft.com/office/drawing/2014/main" id="{A1FF18BF-3D30-4852-8DA8-3B22429221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9748" name="Slide Number Placeholder 3">
            <a:extLst>
              <a:ext uri="{FF2B5EF4-FFF2-40B4-BE49-F238E27FC236}">
                <a16:creationId xmlns:a16="http://schemas.microsoft.com/office/drawing/2014/main" id="{24288265-7C61-4285-B7FC-46F2291735F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B659763-6E6E-4549-96D0-79760290421F}" type="slidenum">
              <a:rPr lang="en-US" altLang="en-US" sz="1300" smtClean="0">
                <a:latin typeface="Arial" panose="020B0604020202020204" pitchFamily="34" charset="0"/>
              </a:rPr>
              <a:pPr>
                <a:spcBef>
                  <a:spcPct val="0"/>
                </a:spcBef>
                <a:buClrTx/>
                <a:buFontTx/>
                <a:buNone/>
              </a:pPr>
              <a:t>76</a:t>
            </a:fld>
            <a:endParaRPr lang="en-US" altLang="en-US" sz="130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836F3D47-8C79-435F-8568-1D8F76D88255}"/>
              </a:ext>
            </a:extLst>
          </p:cNvPr>
          <p:cNvSpPr>
            <a:spLocks noGrp="1" noRot="1" noChangeAspect="1" noTextEdit="1"/>
          </p:cNvSpPr>
          <p:nvPr>
            <p:ph type="sldImg"/>
          </p:nvPr>
        </p:nvSpPr>
        <p:spPr>
          <a:ln/>
        </p:spPr>
      </p:sp>
      <p:sp>
        <p:nvSpPr>
          <p:cNvPr id="161795" name="Notes Placeholder 2">
            <a:extLst>
              <a:ext uri="{FF2B5EF4-FFF2-40B4-BE49-F238E27FC236}">
                <a16:creationId xmlns:a16="http://schemas.microsoft.com/office/drawing/2014/main" id="{7A2C8AC3-3905-4415-B10B-57F5252649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1796" name="Slide Number Placeholder 3">
            <a:extLst>
              <a:ext uri="{FF2B5EF4-FFF2-40B4-BE49-F238E27FC236}">
                <a16:creationId xmlns:a16="http://schemas.microsoft.com/office/drawing/2014/main" id="{D7F3576B-3DA9-422A-B006-3FE5FB2B240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9EEDB7F-59D4-4435-83BC-2DBF62E234B3}" type="slidenum">
              <a:rPr lang="en-US" altLang="en-US" sz="1300" smtClean="0">
                <a:latin typeface="Arial" panose="020B0604020202020204" pitchFamily="34" charset="0"/>
              </a:rPr>
              <a:pPr>
                <a:spcBef>
                  <a:spcPct val="0"/>
                </a:spcBef>
                <a:buClrTx/>
                <a:buFontTx/>
                <a:buNone/>
              </a:pPr>
              <a:t>77</a:t>
            </a:fld>
            <a:endParaRPr lang="en-US" altLang="en-US" sz="130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A117102F-23DF-4C29-8C4B-9B04BD2605B1}"/>
              </a:ext>
            </a:extLst>
          </p:cNvPr>
          <p:cNvSpPr>
            <a:spLocks noGrp="1" noRot="1" noChangeAspect="1" noTextEdit="1"/>
          </p:cNvSpPr>
          <p:nvPr>
            <p:ph type="sldImg"/>
          </p:nvPr>
        </p:nvSpPr>
        <p:spPr>
          <a:ln/>
        </p:spPr>
      </p:sp>
      <p:sp>
        <p:nvSpPr>
          <p:cNvPr id="163843" name="Notes Placeholder 2">
            <a:extLst>
              <a:ext uri="{FF2B5EF4-FFF2-40B4-BE49-F238E27FC236}">
                <a16:creationId xmlns:a16="http://schemas.microsoft.com/office/drawing/2014/main" id="{3E967AD4-E777-4228-86DF-0365C1F84C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a:extLst>
              <a:ext uri="{FF2B5EF4-FFF2-40B4-BE49-F238E27FC236}">
                <a16:creationId xmlns:a16="http://schemas.microsoft.com/office/drawing/2014/main" id="{B8A07512-6A4B-4FB2-9FAD-CD3F93E8FE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083F801-200B-4C1F-B8CA-757D499331F0}" type="slidenum">
              <a:rPr lang="en-US" altLang="en-US" sz="1300" smtClean="0">
                <a:latin typeface="Arial" panose="020B0604020202020204" pitchFamily="34" charset="0"/>
              </a:rPr>
              <a:pPr>
                <a:spcBef>
                  <a:spcPct val="0"/>
                </a:spcBef>
                <a:buClrTx/>
                <a:buFontTx/>
                <a:buNone/>
              </a:pPr>
              <a:t>78</a:t>
            </a:fld>
            <a:endParaRPr lang="en-US" altLang="en-US" sz="1300">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F8FC0D39-58AC-480D-BB68-6DE6AB114BDD}"/>
              </a:ext>
            </a:extLst>
          </p:cNvPr>
          <p:cNvSpPr>
            <a:spLocks noGrp="1" noRot="1" noChangeAspect="1" noTextEdit="1"/>
          </p:cNvSpPr>
          <p:nvPr>
            <p:ph type="sldImg"/>
          </p:nvPr>
        </p:nvSpPr>
        <p:spPr>
          <a:ln/>
        </p:spPr>
      </p:sp>
      <p:sp>
        <p:nvSpPr>
          <p:cNvPr id="165891" name="Notes Placeholder 2">
            <a:extLst>
              <a:ext uri="{FF2B5EF4-FFF2-40B4-BE49-F238E27FC236}">
                <a16:creationId xmlns:a16="http://schemas.microsoft.com/office/drawing/2014/main" id="{AC3C60C5-0D3C-4FBB-BA61-EE83D6C762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5892" name="Slide Number Placeholder 3">
            <a:extLst>
              <a:ext uri="{FF2B5EF4-FFF2-40B4-BE49-F238E27FC236}">
                <a16:creationId xmlns:a16="http://schemas.microsoft.com/office/drawing/2014/main" id="{6980E31B-3A74-4CC7-9C21-A44E08160C2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5B0262-DD89-417D-ADC0-3BA30BFA761C}" type="slidenum">
              <a:rPr lang="en-US" altLang="en-US" sz="1300" smtClean="0">
                <a:latin typeface="Arial" panose="020B0604020202020204" pitchFamily="34" charset="0"/>
              </a:rPr>
              <a:pPr>
                <a:spcBef>
                  <a:spcPct val="0"/>
                </a:spcBef>
                <a:buClrTx/>
                <a:buFontTx/>
                <a:buNone/>
              </a:pPr>
              <a:t>79</a:t>
            </a:fld>
            <a:endParaRPr lang="en-US" altLang="en-US" sz="1300">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720D25A8-423F-4FD7-97D2-93B681DB3195}"/>
              </a:ext>
            </a:extLst>
          </p:cNvPr>
          <p:cNvSpPr>
            <a:spLocks noGrp="1" noRot="1" noChangeAspect="1" noTextEdit="1"/>
          </p:cNvSpPr>
          <p:nvPr>
            <p:ph type="sldImg"/>
          </p:nvPr>
        </p:nvSpPr>
        <p:spPr>
          <a:ln/>
        </p:spPr>
      </p:sp>
      <p:sp>
        <p:nvSpPr>
          <p:cNvPr id="167939" name="Notes Placeholder 2">
            <a:extLst>
              <a:ext uri="{FF2B5EF4-FFF2-40B4-BE49-F238E27FC236}">
                <a16:creationId xmlns:a16="http://schemas.microsoft.com/office/drawing/2014/main" id="{4A04A7A1-BDE9-49F6-A52E-86D2464E22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7940" name="Slide Number Placeholder 3">
            <a:extLst>
              <a:ext uri="{FF2B5EF4-FFF2-40B4-BE49-F238E27FC236}">
                <a16:creationId xmlns:a16="http://schemas.microsoft.com/office/drawing/2014/main" id="{577A9ABA-73D6-4885-A09E-9A70F6D2225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30388E-99A3-4A3B-8078-4D2C3C66AA42}" type="slidenum">
              <a:rPr lang="en-US" altLang="en-US" sz="1300" smtClean="0">
                <a:latin typeface="Arial" panose="020B0604020202020204" pitchFamily="34" charset="0"/>
              </a:rPr>
              <a:pPr>
                <a:spcBef>
                  <a:spcPct val="0"/>
                </a:spcBef>
                <a:buClrTx/>
                <a:buFontTx/>
                <a:buNone/>
              </a:pPr>
              <a:t>80</a:t>
            </a:fld>
            <a:endParaRPr lang="en-US" altLang="en-US" sz="130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8877E2AA-B78F-4DAC-BDBD-00D71E6EBFF2}"/>
              </a:ext>
            </a:extLst>
          </p:cNvPr>
          <p:cNvSpPr>
            <a:spLocks noGrp="1" noRot="1" noChangeAspect="1" noTextEdit="1"/>
          </p:cNvSpPr>
          <p:nvPr>
            <p:ph type="sldImg"/>
          </p:nvPr>
        </p:nvSpPr>
        <p:spPr>
          <a:ln/>
        </p:spPr>
      </p:sp>
      <p:sp>
        <p:nvSpPr>
          <p:cNvPr id="169987" name="Notes Placeholder 2">
            <a:extLst>
              <a:ext uri="{FF2B5EF4-FFF2-40B4-BE49-F238E27FC236}">
                <a16:creationId xmlns:a16="http://schemas.microsoft.com/office/drawing/2014/main" id="{2BE0F847-C091-4B4A-89BC-FE92ADEB8DD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9988" name="Slide Number Placeholder 3">
            <a:extLst>
              <a:ext uri="{FF2B5EF4-FFF2-40B4-BE49-F238E27FC236}">
                <a16:creationId xmlns:a16="http://schemas.microsoft.com/office/drawing/2014/main" id="{95353C6A-62E1-4227-A989-BD5D5B6ED3C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8D33EB-06C0-43DF-8D9F-D60979F693E4}" type="slidenum">
              <a:rPr lang="en-US" altLang="en-US" sz="1300" smtClean="0">
                <a:latin typeface="Arial" panose="020B0604020202020204" pitchFamily="34" charset="0"/>
              </a:rPr>
              <a:pPr>
                <a:spcBef>
                  <a:spcPct val="0"/>
                </a:spcBef>
                <a:buClrTx/>
                <a:buFontTx/>
                <a:buNone/>
              </a:pPr>
              <a:t>81</a:t>
            </a:fld>
            <a:endParaRPr lang="en-US" altLang="en-US" sz="13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8">
            <a:extLst>
              <a:ext uri="{FF2B5EF4-FFF2-40B4-BE49-F238E27FC236}">
                <a16:creationId xmlns:a16="http://schemas.microsoft.com/office/drawing/2014/main" id="{A5F3264F-C228-4F58-9A80-A9EF8ED2050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88A5AE-4BD8-43F7-8F5A-D46ED6838567}" type="slidenum">
              <a:rPr lang="en-US" altLang="en-US" sz="1300" smtClean="0"/>
              <a:pPr>
                <a:spcBef>
                  <a:spcPct val="0"/>
                </a:spcBef>
                <a:buClrTx/>
                <a:buFontTx/>
                <a:buNone/>
              </a:pPr>
              <a:t>8</a:t>
            </a:fld>
            <a:endParaRPr lang="en-US" altLang="en-US" sz="1300"/>
          </a:p>
        </p:txBody>
      </p:sp>
      <p:sp>
        <p:nvSpPr>
          <p:cNvPr id="22531" name="Text Box 1">
            <a:extLst>
              <a:ext uri="{FF2B5EF4-FFF2-40B4-BE49-F238E27FC236}">
                <a16:creationId xmlns:a16="http://schemas.microsoft.com/office/drawing/2014/main" id="{DDADACE7-321C-4000-A0DF-CDFC73A92D9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2532" name="Text Box 2">
            <a:extLst>
              <a:ext uri="{FF2B5EF4-FFF2-40B4-BE49-F238E27FC236}">
                <a16:creationId xmlns:a16="http://schemas.microsoft.com/office/drawing/2014/main" id="{B64BA863-2475-45CB-ADE1-77754389812F}"/>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2533" name="Text Box 3">
            <a:extLst>
              <a:ext uri="{FF2B5EF4-FFF2-40B4-BE49-F238E27FC236}">
                <a16:creationId xmlns:a16="http://schemas.microsoft.com/office/drawing/2014/main" id="{A88649B1-C03D-439F-A0F0-4E56A88147E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2534" name="Text Box 4">
            <a:extLst>
              <a:ext uri="{FF2B5EF4-FFF2-40B4-BE49-F238E27FC236}">
                <a16:creationId xmlns:a16="http://schemas.microsoft.com/office/drawing/2014/main" id="{2E0BAF84-CFB7-455F-B86A-283747421BA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DD4C5B4-BE44-422E-820C-CBA090A1E33D}"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8</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2535" name="Rectangle 5">
            <a:extLst>
              <a:ext uri="{FF2B5EF4-FFF2-40B4-BE49-F238E27FC236}">
                <a16:creationId xmlns:a16="http://schemas.microsoft.com/office/drawing/2014/main" id="{93ACCEA3-B13F-4A17-81D6-2B90C015693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8FAB9C4D-59A1-44B7-B74C-AB04CAB93727}"/>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3441D727-0629-4FD7-B5E0-86D06A9DE0A5}"/>
              </a:ext>
            </a:extLst>
          </p:cNvPr>
          <p:cNvSpPr>
            <a:spLocks noGrp="1" noRot="1" noChangeAspect="1" noTextEdit="1"/>
          </p:cNvSpPr>
          <p:nvPr>
            <p:ph type="sldImg"/>
          </p:nvPr>
        </p:nvSpPr>
        <p:spPr>
          <a:ln/>
        </p:spPr>
      </p:sp>
      <p:sp>
        <p:nvSpPr>
          <p:cNvPr id="172035" name="Notes Placeholder 2">
            <a:extLst>
              <a:ext uri="{FF2B5EF4-FFF2-40B4-BE49-F238E27FC236}">
                <a16:creationId xmlns:a16="http://schemas.microsoft.com/office/drawing/2014/main" id="{EAC07BFC-4AAA-4ADA-8632-A29D8470D2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2036" name="Slide Number Placeholder 3">
            <a:extLst>
              <a:ext uri="{FF2B5EF4-FFF2-40B4-BE49-F238E27FC236}">
                <a16:creationId xmlns:a16="http://schemas.microsoft.com/office/drawing/2014/main" id="{6165BED1-4ADE-4CD5-A540-47E32DDC07D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F30C0B-A706-45B2-A1C1-2078BD472F93}" type="slidenum">
              <a:rPr lang="en-US" altLang="en-US" sz="1300" smtClean="0">
                <a:latin typeface="Arial" panose="020B0604020202020204" pitchFamily="34" charset="0"/>
              </a:rPr>
              <a:pPr>
                <a:spcBef>
                  <a:spcPct val="0"/>
                </a:spcBef>
                <a:buClrTx/>
                <a:buFontTx/>
                <a:buNone/>
              </a:pPr>
              <a:t>82</a:t>
            </a:fld>
            <a:endParaRPr lang="en-US" altLang="en-US" sz="1300">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7ACA18BD-C85F-42EB-BD9E-012D2F514F35}"/>
              </a:ext>
            </a:extLst>
          </p:cNvPr>
          <p:cNvSpPr>
            <a:spLocks noGrp="1" noRot="1" noChangeAspect="1" noTextEdit="1"/>
          </p:cNvSpPr>
          <p:nvPr>
            <p:ph type="sldImg"/>
          </p:nvPr>
        </p:nvSpPr>
        <p:spPr>
          <a:ln/>
        </p:spPr>
      </p:sp>
      <p:sp>
        <p:nvSpPr>
          <p:cNvPr id="174083" name="Notes Placeholder 2">
            <a:extLst>
              <a:ext uri="{FF2B5EF4-FFF2-40B4-BE49-F238E27FC236}">
                <a16:creationId xmlns:a16="http://schemas.microsoft.com/office/drawing/2014/main" id="{9C184E8A-D38B-49E9-85AE-B328262AF7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4084" name="Slide Number Placeholder 3">
            <a:extLst>
              <a:ext uri="{FF2B5EF4-FFF2-40B4-BE49-F238E27FC236}">
                <a16:creationId xmlns:a16="http://schemas.microsoft.com/office/drawing/2014/main" id="{BF5D4301-DA1D-4C1B-A69D-5EA183C1E5A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F2C4AE3-5128-49AF-A004-743593F1DB5F}" type="slidenum">
              <a:rPr lang="en-US" altLang="en-US" sz="1300" smtClean="0">
                <a:latin typeface="Arial" panose="020B0604020202020204" pitchFamily="34" charset="0"/>
              </a:rPr>
              <a:pPr>
                <a:spcBef>
                  <a:spcPct val="0"/>
                </a:spcBef>
                <a:buClrTx/>
                <a:buFontTx/>
                <a:buNone/>
              </a:pPr>
              <a:t>83</a:t>
            </a:fld>
            <a:endParaRPr lang="en-US" altLang="en-US" sz="1300">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54D6A5C6-3D03-4DF0-BE4A-DA6EE9FECEC0}"/>
              </a:ext>
            </a:extLst>
          </p:cNvPr>
          <p:cNvSpPr>
            <a:spLocks noGrp="1" noRot="1" noChangeAspect="1" noTextEdit="1"/>
          </p:cNvSpPr>
          <p:nvPr>
            <p:ph type="sldImg"/>
          </p:nvPr>
        </p:nvSpPr>
        <p:spPr>
          <a:ln/>
        </p:spPr>
      </p:sp>
      <p:sp>
        <p:nvSpPr>
          <p:cNvPr id="176131" name="Notes Placeholder 2">
            <a:extLst>
              <a:ext uri="{FF2B5EF4-FFF2-40B4-BE49-F238E27FC236}">
                <a16:creationId xmlns:a16="http://schemas.microsoft.com/office/drawing/2014/main" id="{BC8F409C-5108-4004-A5C2-0874D8C95A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6132" name="Slide Number Placeholder 3">
            <a:extLst>
              <a:ext uri="{FF2B5EF4-FFF2-40B4-BE49-F238E27FC236}">
                <a16:creationId xmlns:a16="http://schemas.microsoft.com/office/drawing/2014/main" id="{DEBCC67D-BF0E-4467-BA89-1CCF61A2D5F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3E384D-4E9A-4340-888C-8543DD65EBDC}" type="slidenum">
              <a:rPr lang="en-US" altLang="en-US" sz="1300" smtClean="0">
                <a:latin typeface="Arial" panose="020B0604020202020204" pitchFamily="34" charset="0"/>
              </a:rPr>
              <a:pPr>
                <a:spcBef>
                  <a:spcPct val="0"/>
                </a:spcBef>
                <a:buClrTx/>
                <a:buFontTx/>
                <a:buNone/>
              </a:pPr>
              <a:t>84</a:t>
            </a:fld>
            <a:endParaRPr lang="en-US" altLang="en-US" sz="1300">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CE152F39-4CCF-4FFB-AA7E-BB53428E530F}"/>
              </a:ext>
            </a:extLst>
          </p:cNvPr>
          <p:cNvSpPr>
            <a:spLocks noGrp="1" noRot="1" noChangeAspect="1" noTextEdit="1"/>
          </p:cNvSpPr>
          <p:nvPr>
            <p:ph type="sldImg"/>
          </p:nvPr>
        </p:nvSpPr>
        <p:spPr>
          <a:ln/>
        </p:spPr>
      </p:sp>
      <p:sp>
        <p:nvSpPr>
          <p:cNvPr id="178179" name="Notes Placeholder 2">
            <a:extLst>
              <a:ext uri="{FF2B5EF4-FFF2-40B4-BE49-F238E27FC236}">
                <a16:creationId xmlns:a16="http://schemas.microsoft.com/office/drawing/2014/main" id="{29ACBA0B-AD3E-4C65-B6E3-CA15CF1862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8180" name="Slide Number Placeholder 3">
            <a:extLst>
              <a:ext uri="{FF2B5EF4-FFF2-40B4-BE49-F238E27FC236}">
                <a16:creationId xmlns:a16="http://schemas.microsoft.com/office/drawing/2014/main" id="{03009ED0-5B52-47CB-B71F-32A3D597F81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2A17022-9FAB-4111-9710-CD7A395D2227}" type="slidenum">
              <a:rPr lang="en-US" altLang="en-US" sz="1300" smtClean="0">
                <a:latin typeface="Arial" panose="020B0604020202020204" pitchFamily="34" charset="0"/>
              </a:rPr>
              <a:pPr>
                <a:spcBef>
                  <a:spcPct val="0"/>
                </a:spcBef>
                <a:buClrTx/>
                <a:buFontTx/>
                <a:buNone/>
              </a:pPr>
              <a:t>85</a:t>
            </a:fld>
            <a:endParaRPr lang="en-US" altLang="en-US" sz="1300">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053D7CB5-F5FA-464D-BBE9-435E79B7B93A}"/>
              </a:ext>
            </a:extLst>
          </p:cNvPr>
          <p:cNvSpPr>
            <a:spLocks noGrp="1" noRot="1" noChangeAspect="1" noTextEdit="1"/>
          </p:cNvSpPr>
          <p:nvPr>
            <p:ph type="sldImg"/>
          </p:nvPr>
        </p:nvSpPr>
        <p:spPr>
          <a:ln/>
        </p:spPr>
      </p:sp>
      <p:sp>
        <p:nvSpPr>
          <p:cNvPr id="180227" name="Notes Placeholder 2">
            <a:extLst>
              <a:ext uri="{FF2B5EF4-FFF2-40B4-BE49-F238E27FC236}">
                <a16:creationId xmlns:a16="http://schemas.microsoft.com/office/drawing/2014/main" id="{A423F2B8-E87E-4C81-B6FB-1A5FC25FF4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0228" name="Slide Number Placeholder 3">
            <a:extLst>
              <a:ext uri="{FF2B5EF4-FFF2-40B4-BE49-F238E27FC236}">
                <a16:creationId xmlns:a16="http://schemas.microsoft.com/office/drawing/2014/main" id="{0E7EA211-88B7-4A16-A151-BCF4401B747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8D109D-1450-4121-A9AF-4172E883E079}" type="slidenum">
              <a:rPr lang="en-US" altLang="en-US" sz="1300" smtClean="0">
                <a:latin typeface="Arial" panose="020B0604020202020204" pitchFamily="34" charset="0"/>
              </a:rPr>
              <a:pPr>
                <a:spcBef>
                  <a:spcPct val="0"/>
                </a:spcBef>
                <a:buClrTx/>
                <a:buFontTx/>
                <a:buNone/>
              </a:pPr>
              <a:t>86</a:t>
            </a:fld>
            <a:endParaRPr lang="en-US" altLang="en-US" sz="1300">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1887537A-7A00-4B74-B3E2-4D94D5ED0C40}"/>
              </a:ext>
            </a:extLst>
          </p:cNvPr>
          <p:cNvSpPr>
            <a:spLocks noGrp="1" noRot="1" noChangeAspect="1" noTextEdit="1"/>
          </p:cNvSpPr>
          <p:nvPr>
            <p:ph type="sldImg"/>
          </p:nvPr>
        </p:nvSpPr>
        <p:spPr>
          <a:ln/>
        </p:spPr>
      </p:sp>
      <p:sp>
        <p:nvSpPr>
          <p:cNvPr id="182275" name="Notes Placeholder 2">
            <a:extLst>
              <a:ext uri="{FF2B5EF4-FFF2-40B4-BE49-F238E27FC236}">
                <a16:creationId xmlns:a16="http://schemas.microsoft.com/office/drawing/2014/main" id="{3BE45044-4798-4873-8DE2-E5B5CA18B8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2276" name="Slide Number Placeholder 3">
            <a:extLst>
              <a:ext uri="{FF2B5EF4-FFF2-40B4-BE49-F238E27FC236}">
                <a16:creationId xmlns:a16="http://schemas.microsoft.com/office/drawing/2014/main" id="{A21C40D6-C38F-4545-BF66-96892336063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26CDF8-40AA-45D2-ABF0-3BFBFBAAE1F1}" type="slidenum">
              <a:rPr lang="en-US" altLang="en-US" sz="1300" smtClean="0">
                <a:latin typeface="Arial" panose="020B0604020202020204" pitchFamily="34" charset="0"/>
              </a:rPr>
              <a:pPr>
                <a:spcBef>
                  <a:spcPct val="0"/>
                </a:spcBef>
                <a:buClrTx/>
                <a:buFontTx/>
                <a:buNone/>
              </a:pPr>
              <a:t>87</a:t>
            </a:fld>
            <a:endParaRPr lang="en-US" altLang="en-US" sz="1300">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849DAD24-3C97-421C-BD7F-C30858F13049}"/>
              </a:ext>
            </a:extLst>
          </p:cNvPr>
          <p:cNvSpPr>
            <a:spLocks noGrp="1" noRot="1" noChangeAspect="1" noTextEdit="1"/>
          </p:cNvSpPr>
          <p:nvPr>
            <p:ph type="sldImg"/>
          </p:nvPr>
        </p:nvSpPr>
        <p:spPr>
          <a:ln/>
        </p:spPr>
      </p:sp>
      <p:sp>
        <p:nvSpPr>
          <p:cNvPr id="184323" name="Notes Placeholder 2">
            <a:extLst>
              <a:ext uri="{FF2B5EF4-FFF2-40B4-BE49-F238E27FC236}">
                <a16:creationId xmlns:a16="http://schemas.microsoft.com/office/drawing/2014/main" id="{3340AD94-55D0-4708-8CF1-2591749F25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24" name="Slide Number Placeholder 3">
            <a:extLst>
              <a:ext uri="{FF2B5EF4-FFF2-40B4-BE49-F238E27FC236}">
                <a16:creationId xmlns:a16="http://schemas.microsoft.com/office/drawing/2014/main" id="{B1D73AC5-1597-45A6-A99B-0756FAE7C21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E77689-2AB5-435D-ABD7-9F3995E52782}" type="slidenum">
              <a:rPr lang="en-US" altLang="en-US" sz="1300" smtClean="0">
                <a:latin typeface="Arial" panose="020B0604020202020204" pitchFamily="34" charset="0"/>
              </a:rPr>
              <a:pPr>
                <a:spcBef>
                  <a:spcPct val="0"/>
                </a:spcBef>
                <a:buClrTx/>
                <a:buFontTx/>
                <a:buNone/>
              </a:pPr>
              <a:t>88</a:t>
            </a:fld>
            <a:endParaRPr lang="en-US" altLang="en-US" sz="1300">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C41E950D-A928-4CB5-A33A-D4293633D3BC}"/>
              </a:ext>
            </a:extLst>
          </p:cNvPr>
          <p:cNvSpPr>
            <a:spLocks noGrp="1" noRot="1" noChangeAspect="1" noTextEdit="1"/>
          </p:cNvSpPr>
          <p:nvPr>
            <p:ph type="sldImg"/>
          </p:nvPr>
        </p:nvSpPr>
        <p:spPr>
          <a:ln/>
        </p:spPr>
      </p:sp>
      <p:sp>
        <p:nvSpPr>
          <p:cNvPr id="186371" name="Notes Placeholder 2">
            <a:extLst>
              <a:ext uri="{FF2B5EF4-FFF2-40B4-BE49-F238E27FC236}">
                <a16:creationId xmlns:a16="http://schemas.microsoft.com/office/drawing/2014/main" id="{34EAB6DE-E14D-4D07-A25C-B831FA96A2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6372" name="Slide Number Placeholder 3">
            <a:extLst>
              <a:ext uri="{FF2B5EF4-FFF2-40B4-BE49-F238E27FC236}">
                <a16:creationId xmlns:a16="http://schemas.microsoft.com/office/drawing/2014/main" id="{47628439-8F67-44A3-8E73-E08985CFDE9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7E4AC7-D223-4EA2-B9F1-77F50910550B}" type="slidenum">
              <a:rPr lang="en-US" altLang="en-US" sz="1300" smtClean="0">
                <a:latin typeface="Arial" panose="020B0604020202020204" pitchFamily="34" charset="0"/>
              </a:rPr>
              <a:pPr>
                <a:spcBef>
                  <a:spcPct val="0"/>
                </a:spcBef>
                <a:buClrTx/>
                <a:buFontTx/>
                <a:buNone/>
              </a:pPr>
              <a:t>89</a:t>
            </a:fld>
            <a:endParaRPr lang="en-US" altLang="en-US" sz="1300">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AC1EC080-B3EE-45B1-A6FB-3CF12E9924AD}"/>
              </a:ext>
            </a:extLst>
          </p:cNvPr>
          <p:cNvSpPr>
            <a:spLocks noGrp="1" noRot="1" noChangeAspect="1" noTextEdit="1"/>
          </p:cNvSpPr>
          <p:nvPr>
            <p:ph type="sldImg"/>
          </p:nvPr>
        </p:nvSpPr>
        <p:spPr>
          <a:ln/>
        </p:spPr>
      </p:sp>
      <p:sp>
        <p:nvSpPr>
          <p:cNvPr id="188419" name="Notes Placeholder 2">
            <a:extLst>
              <a:ext uri="{FF2B5EF4-FFF2-40B4-BE49-F238E27FC236}">
                <a16:creationId xmlns:a16="http://schemas.microsoft.com/office/drawing/2014/main" id="{0BABCC33-03CC-4EAB-A8FF-DC9BE100F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8420" name="Slide Number Placeholder 3">
            <a:extLst>
              <a:ext uri="{FF2B5EF4-FFF2-40B4-BE49-F238E27FC236}">
                <a16:creationId xmlns:a16="http://schemas.microsoft.com/office/drawing/2014/main" id="{E6D1BEC3-AD08-41F1-A125-FFE4043B29C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0A966F-703D-498C-A638-7E365D8911FF}" type="slidenum">
              <a:rPr lang="en-US" altLang="en-US" sz="1300" smtClean="0">
                <a:latin typeface="Arial" panose="020B0604020202020204" pitchFamily="34" charset="0"/>
              </a:rPr>
              <a:pPr>
                <a:spcBef>
                  <a:spcPct val="0"/>
                </a:spcBef>
                <a:buClrTx/>
                <a:buFontTx/>
                <a:buNone/>
              </a:pPr>
              <a:t>90</a:t>
            </a:fld>
            <a:endParaRPr lang="en-US" altLang="en-US" sz="130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263DB860-D115-4B58-92A7-1AABAE1BBAEB}"/>
              </a:ext>
            </a:extLst>
          </p:cNvPr>
          <p:cNvSpPr>
            <a:spLocks noGrp="1" noRot="1" noChangeAspect="1" noTextEdit="1"/>
          </p:cNvSpPr>
          <p:nvPr>
            <p:ph type="sldImg"/>
          </p:nvPr>
        </p:nvSpPr>
        <p:spPr>
          <a:ln/>
        </p:spPr>
      </p:sp>
      <p:sp>
        <p:nvSpPr>
          <p:cNvPr id="190467" name="Notes Placeholder 2">
            <a:extLst>
              <a:ext uri="{FF2B5EF4-FFF2-40B4-BE49-F238E27FC236}">
                <a16:creationId xmlns:a16="http://schemas.microsoft.com/office/drawing/2014/main" id="{289F9EFD-1CCC-4D04-B698-71B0791BA6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0468" name="Slide Number Placeholder 3">
            <a:extLst>
              <a:ext uri="{FF2B5EF4-FFF2-40B4-BE49-F238E27FC236}">
                <a16:creationId xmlns:a16="http://schemas.microsoft.com/office/drawing/2014/main" id="{1C4D3E0D-5704-41DA-A5C6-B3CB3E49DD4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31083F3-D88A-4A8B-9AE2-E0C13BCBDD3B}" type="slidenum">
              <a:rPr lang="en-US" altLang="en-US" sz="1300" smtClean="0">
                <a:latin typeface="Arial" panose="020B0604020202020204" pitchFamily="34" charset="0"/>
              </a:rPr>
              <a:pPr>
                <a:spcBef>
                  <a:spcPct val="0"/>
                </a:spcBef>
                <a:buClrTx/>
                <a:buFontTx/>
                <a:buNone/>
              </a:pPr>
              <a:t>91</a:t>
            </a:fld>
            <a:endParaRPr lang="en-US" altLang="en-US" sz="13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8">
            <a:extLst>
              <a:ext uri="{FF2B5EF4-FFF2-40B4-BE49-F238E27FC236}">
                <a16:creationId xmlns:a16="http://schemas.microsoft.com/office/drawing/2014/main" id="{87A8CDC9-A3AA-41E5-9EC5-F62D635932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FFE57B-966A-4922-9AA9-C55559671F24}" type="slidenum">
              <a:rPr lang="en-US" altLang="en-US" sz="1300" smtClean="0"/>
              <a:pPr>
                <a:spcBef>
                  <a:spcPct val="0"/>
                </a:spcBef>
                <a:buClrTx/>
                <a:buFontTx/>
                <a:buNone/>
              </a:pPr>
              <a:t>9</a:t>
            </a:fld>
            <a:endParaRPr lang="en-US" altLang="en-US" sz="1300"/>
          </a:p>
        </p:txBody>
      </p:sp>
      <p:sp>
        <p:nvSpPr>
          <p:cNvPr id="24579" name="Rectangle 1">
            <a:extLst>
              <a:ext uri="{FF2B5EF4-FFF2-40B4-BE49-F238E27FC236}">
                <a16:creationId xmlns:a16="http://schemas.microsoft.com/office/drawing/2014/main" id="{781B6019-B911-4D6A-AD3E-42511C235A6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4580" name="Rectangle 2">
            <a:extLst>
              <a:ext uri="{FF2B5EF4-FFF2-40B4-BE49-F238E27FC236}">
                <a16:creationId xmlns:a16="http://schemas.microsoft.com/office/drawing/2014/main" id="{05706E14-BF9C-404E-B51B-928E77A7583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a:extLst>
              <a:ext uri="{FF2B5EF4-FFF2-40B4-BE49-F238E27FC236}">
                <a16:creationId xmlns:a16="http://schemas.microsoft.com/office/drawing/2014/main" id="{011FBDE4-3B54-48CD-8405-CC5696191E33}"/>
              </a:ext>
            </a:extLst>
          </p:cNvPr>
          <p:cNvSpPr>
            <a:spLocks noGrp="1" noRot="1" noChangeAspect="1" noTextEdit="1"/>
          </p:cNvSpPr>
          <p:nvPr>
            <p:ph type="sldImg"/>
          </p:nvPr>
        </p:nvSpPr>
        <p:spPr>
          <a:ln/>
        </p:spPr>
      </p:sp>
      <p:sp>
        <p:nvSpPr>
          <p:cNvPr id="192515" name="Notes Placeholder 2">
            <a:extLst>
              <a:ext uri="{FF2B5EF4-FFF2-40B4-BE49-F238E27FC236}">
                <a16:creationId xmlns:a16="http://schemas.microsoft.com/office/drawing/2014/main" id="{8F80C55C-7187-4379-AA03-C7E42C120B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2516" name="Slide Number Placeholder 3">
            <a:extLst>
              <a:ext uri="{FF2B5EF4-FFF2-40B4-BE49-F238E27FC236}">
                <a16:creationId xmlns:a16="http://schemas.microsoft.com/office/drawing/2014/main" id="{8DF2EB0C-F387-48DB-9428-E45C254F02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7BF0BB0-D18C-4979-A099-BF0C9A106568}" type="slidenum">
              <a:rPr lang="en-US" altLang="en-US" sz="1300" smtClean="0">
                <a:latin typeface="Arial" panose="020B0604020202020204" pitchFamily="34" charset="0"/>
              </a:rPr>
              <a:pPr>
                <a:spcBef>
                  <a:spcPct val="0"/>
                </a:spcBef>
                <a:buClrTx/>
                <a:buFontTx/>
                <a:buNone/>
              </a:pPr>
              <a:t>92</a:t>
            </a:fld>
            <a:endParaRPr lang="en-US" altLang="en-US" sz="130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88B5E4A6-E5DA-4F9D-8B1A-E0AB5355F584}"/>
              </a:ext>
            </a:extLst>
          </p:cNvPr>
          <p:cNvSpPr>
            <a:spLocks noGrp="1" noRot="1" noChangeAspect="1" noTextEdit="1"/>
          </p:cNvSpPr>
          <p:nvPr>
            <p:ph type="sldImg"/>
          </p:nvPr>
        </p:nvSpPr>
        <p:spPr>
          <a:ln/>
        </p:spPr>
      </p:sp>
      <p:sp>
        <p:nvSpPr>
          <p:cNvPr id="194563" name="Notes Placeholder 2">
            <a:extLst>
              <a:ext uri="{FF2B5EF4-FFF2-40B4-BE49-F238E27FC236}">
                <a16:creationId xmlns:a16="http://schemas.microsoft.com/office/drawing/2014/main" id="{A87B33F8-6034-433F-8CDF-1A9CB3D642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4564" name="Slide Number Placeholder 3">
            <a:extLst>
              <a:ext uri="{FF2B5EF4-FFF2-40B4-BE49-F238E27FC236}">
                <a16:creationId xmlns:a16="http://schemas.microsoft.com/office/drawing/2014/main" id="{A52C13A4-93D5-49E2-91D9-A311584C6C0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0F4699C-A0DF-4078-AC8D-8172F6574547}" type="slidenum">
              <a:rPr lang="en-US" altLang="en-US" sz="1300" smtClean="0">
                <a:latin typeface="Arial" panose="020B0604020202020204" pitchFamily="34" charset="0"/>
              </a:rPr>
              <a:pPr>
                <a:spcBef>
                  <a:spcPct val="0"/>
                </a:spcBef>
                <a:buClrTx/>
                <a:buFontTx/>
                <a:buNone/>
              </a:pPr>
              <a:t>93</a:t>
            </a:fld>
            <a:endParaRPr lang="en-US" altLang="en-US" sz="130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id="{E21869A7-788B-4A31-AD39-B298E6754B52}"/>
              </a:ext>
            </a:extLst>
          </p:cNvPr>
          <p:cNvSpPr>
            <a:spLocks noGrp="1" noRot="1" noChangeAspect="1" noTextEdit="1"/>
          </p:cNvSpPr>
          <p:nvPr>
            <p:ph type="sldImg"/>
          </p:nvPr>
        </p:nvSpPr>
        <p:spPr>
          <a:ln/>
        </p:spPr>
      </p:sp>
      <p:sp>
        <p:nvSpPr>
          <p:cNvPr id="196611" name="Notes Placeholder 2">
            <a:extLst>
              <a:ext uri="{FF2B5EF4-FFF2-40B4-BE49-F238E27FC236}">
                <a16:creationId xmlns:a16="http://schemas.microsoft.com/office/drawing/2014/main" id="{E8A6233B-E9C1-4CD6-A7A3-7BE5693DF6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6612" name="Slide Number Placeholder 3">
            <a:extLst>
              <a:ext uri="{FF2B5EF4-FFF2-40B4-BE49-F238E27FC236}">
                <a16:creationId xmlns:a16="http://schemas.microsoft.com/office/drawing/2014/main" id="{6BD1D5D6-DC0D-4EB5-B763-7C9813CC74E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4FBC54-41E7-493C-A3FE-5F3FF75C5C43}" type="slidenum">
              <a:rPr lang="en-US" altLang="en-US" sz="1300" smtClean="0">
                <a:latin typeface="Arial" panose="020B0604020202020204" pitchFamily="34" charset="0"/>
              </a:rPr>
              <a:pPr>
                <a:spcBef>
                  <a:spcPct val="0"/>
                </a:spcBef>
                <a:buClrTx/>
                <a:buFontTx/>
                <a:buNone/>
              </a:pPr>
              <a:t>94</a:t>
            </a:fld>
            <a:endParaRPr lang="en-US" altLang="en-US" sz="130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id="{09F3C933-41EC-49E9-8209-AF4F651FC2CC}"/>
              </a:ext>
            </a:extLst>
          </p:cNvPr>
          <p:cNvSpPr>
            <a:spLocks noGrp="1" noRot="1" noChangeAspect="1" noTextEdit="1"/>
          </p:cNvSpPr>
          <p:nvPr>
            <p:ph type="sldImg"/>
          </p:nvPr>
        </p:nvSpPr>
        <p:spPr>
          <a:ln/>
        </p:spPr>
      </p:sp>
      <p:sp>
        <p:nvSpPr>
          <p:cNvPr id="198659" name="Notes Placeholder 2">
            <a:extLst>
              <a:ext uri="{FF2B5EF4-FFF2-40B4-BE49-F238E27FC236}">
                <a16:creationId xmlns:a16="http://schemas.microsoft.com/office/drawing/2014/main" id="{A6A84A92-1D0A-4ABF-89AF-4CB33B95BB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8660" name="Slide Number Placeholder 3">
            <a:extLst>
              <a:ext uri="{FF2B5EF4-FFF2-40B4-BE49-F238E27FC236}">
                <a16:creationId xmlns:a16="http://schemas.microsoft.com/office/drawing/2014/main" id="{910581B7-C505-449C-A82C-6F7076E1355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881C440-FC31-4797-A205-280A7EEAF1B3}" type="slidenum">
              <a:rPr lang="en-US" altLang="en-US" sz="1300" smtClean="0">
                <a:latin typeface="Arial" panose="020B0604020202020204" pitchFamily="34" charset="0"/>
              </a:rPr>
              <a:pPr>
                <a:spcBef>
                  <a:spcPct val="0"/>
                </a:spcBef>
                <a:buClrTx/>
                <a:buFontTx/>
                <a:buNone/>
              </a:pPr>
              <a:t>95</a:t>
            </a:fld>
            <a:endParaRPr lang="en-US" altLang="en-US" sz="130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id="{1434D3B5-1F10-49E7-95AB-652C31B356AF}"/>
              </a:ext>
            </a:extLst>
          </p:cNvPr>
          <p:cNvSpPr>
            <a:spLocks noGrp="1" noRot="1" noChangeAspect="1" noTextEdit="1"/>
          </p:cNvSpPr>
          <p:nvPr>
            <p:ph type="sldImg"/>
          </p:nvPr>
        </p:nvSpPr>
        <p:spPr>
          <a:ln/>
        </p:spPr>
      </p:sp>
      <p:sp>
        <p:nvSpPr>
          <p:cNvPr id="200707" name="Notes Placeholder 2">
            <a:extLst>
              <a:ext uri="{FF2B5EF4-FFF2-40B4-BE49-F238E27FC236}">
                <a16:creationId xmlns:a16="http://schemas.microsoft.com/office/drawing/2014/main" id="{A2E5A65E-A90E-4B1C-8951-FCF55C6B99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a:extLst>
              <a:ext uri="{FF2B5EF4-FFF2-40B4-BE49-F238E27FC236}">
                <a16:creationId xmlns:a16="http://schemas.microsoft.com/office/drawing/2014/main" id="{8779E8B2-60E3-4AC6-8898-C52F3833313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7B1288-6798-4F51-992B-FF4D995C065E}" type="slidenum">
              <a:rPr lang="en-US" altLang="en-US" sz="1300" smtClean="0">
                <a:latin typeface="Arial" panose="020B0604020202020204" pitchFamily="34" charset="0"/>
              </a:rPr>
              <a:pPr>
                <a:spcBef>
                  <a:spcPct val="0"/>
                </a:spcBef>
                <a:buClrTx/>
                <a:buFontTx/>
                <a:buNone/>
              </a:pPr>
              <a:t>96</a:t>
            </a:fld>
            <a:endParaRPr lang="en-US" altLang="en-US" sz="130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ED3D8328-532E-44DB-B699-5762E7C8238A}"/>
              </a:ext>
            </a:extLst>
          </p:cNvPr>
          <p:cNvSpPr>
            <a:spLocks noGrp="1" noRot="1" noChangeAspect="1" noTextEdit="1"/>
          </p:cNvSpPr>
          <p:nvPr>
            <p:ph type="sldImg"/>
          </p:nvPr>
        </p:nvSpPr>
        <p:spPr>
          <a:ln/>
        </p:spPr>
      </p:sp>
      <p:sp>
        <p:nvSpPr>
          <p:cNvPr id="202755" name="Notes Placeholder 2">
            <a:extLst>
              <a:ext uri="{FF2B5EF4-FFF2-40B4-BE49-F238E27FC236}">
                <a16:creationId xmlns:a16="http://schemas.microsoft.com/office/drawing/2014/main" id="{CB74B218-225D-4935-859A-588AA2E1B2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2756" name="Slide Number Placeholder 3">
            <a:extLst>
              <a:ext uri="{FF2B5EF4-FFF2-40B4-BE49-F238E27FC236}">
                <a16:creationId xmlns:a16="http://schemas.microsoft.com/office/drawing/2014/main" id="{1CC155D6-D478-4B6B-9FD9-D05C1E4D22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D3CCE3F-A08B-4BC5-9171-9217EFDAC26E}" type="slidenum">
              <a:rPr lang="en-US" altLang="en-US" sz="1300" smtClean="0">
                <a:latin typeface="Arial" panose="020B0604020202020204" pitchFamily="34" charset="0"/>
              </a:rPr>
              <a:pPr>
                <a:spcBef>
                  <a:spcPct val="0"/>
                </a:spcBef>
                <a:buClrTx/>
                <a:buFontTx/>
                <a:buNone/>
              </a:pPr>
              <a:t>97</a:t>
            </a:fld>
            <a:endParaRPr lang="en-US" altLang="en-US" sz="130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a:extLst>
              <a:ext uri="{FF2B5EF4-FFF2-40B4-BE49-F238E27FC236}">
                <a16:creationId xmlns:a16="http://schemas.microsoft.com/office/drawing/2014/main" id="{1F687877-606D-4429-90EA-0E37E304B628}"/>
              </a:ext>
            </a:extLst>
          </p:cNvPr>
          <p:cNvSpPr>
            <a:spLocks noGrp="1" noRot="1" noChangeAspect="1" noTextEdit="1"/>
          </p:cNvSpPr>
          <p:nvPr>
            <p:ph type="sldImg"/>
          </p:nvPr>
        </p:nvSpPr>
        <p:spPr>
          <a:ln/>
        </p:spPr>
      </p:sp>
      <p:sp>
        <p:nvSpPr>
          <p:cNvPr id="204803" name="Notes Placeholder 2">
            <a:extLst>
              <a:ext uri="{FF2B5EF4-FFF2-40B4-BE49-F238E27FC236}">
                <a16:creationId xmlns:a16="http://schemas.microsoft.com/office/drawing/2014/main" id="{FE797DBD-FD7B-47F9-92B8-C6C5FFBF38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4804" name="Slide Number Placeholder 3">
            <a:extLst>
              <a:ext uri="{FF2B5EF4-FFF2-40B4-BE49-F238E27FC236}">
                <a16:creationId xmlns:a16="http://schemas.microsoft.com/office/drawing/2014/main" id="{08B6C63C-F728-4704-BF98-3690F42279A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6E47E0B-063A-4B77-A963-88E3796278BE}" type="slidenum">
              <a:rPr lang="en-US" altLang="en-US" sz="1300" smtClean="0">
                <a:latin typeface="Arial" panose="020B0604020202020204" pitchFamily="34" charset="0"/>
              </a:rPr>
              <a:pPr>
                <a:spcBef>
                  <a:spcPct val="0"/>
                </a:spcBef>
                <a:buClrTx/>
                <a:buFontTx/>
                <a:buNone/>
              </a:pPr>
              <a:t>98</a:t>
            </a:fld>
            <a:endParaRPr lang="en-US" altLang="en-US" sz="130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B7BB8097-6C64-4A9B-ADDE-85DC9E05E5D2}"/>
              </a:ext>
            </a:extLst>
          </p:cNvPr>
          <p:cNvSpPr>
            <a:spLocks noGrp="1" noRot="1" noChangeAspect="1" noTextEdit="1"/>
          </p:cNvSpPr>
          <p:nvPr>
            <p:ph type="sldImg"/>
          </p:nvPr>
        </p:nvSpPr>
        <p:spPr>
          <a:ln/>
        </p:spPr>
      </p:sp>
      <p:sp>
        <p:nvSpPr>
          <p:cNvPr id="206851" name="Notes Placeholder 2">
            <a:extLst>
              <a:ext uri="{FF2B5EF4-FFF2-40B4-BE49-F238E27FC236}">
                <a16:creationId xmlns:a16="http://schemas.microsoft.com/office/drawing/2014/main" id="{7DC8DD02-8F20-4805-81F8-2872167A67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6852" name="Slide Number Placeholder 3">
            <a:extLst>
              <a:ext uri="{FF2B5EF4-FFF2-40B4-BE49-F238E27FC236}">
                <a16:creationId xmlns:a16="http://schemas.microsoft.com/office/drawing/2014/main" id="{770E8790-7CD2-45E2-9AD1-8777FABBA66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89A33D-3BAD-4B9A-8A9A-D74425007D51}" type="slidenum">
              <a:rPr lang="en-US" altLang="en-US" sz="1300" smtClean="0">
                <a:latin typeface="Arial" panose="020B0604020202020204" pitchFamily="34" charset="0"/>
              </a:rPr>
              <a:pPr>
                <a:spcBef>
                  <a:spcPct val="0"/>
                </a:spcBef>
                <a:buClrTx/>
                <a:buFontTx/>
                <a:buNone/>
              </a:pPr>
              <a:t>99</a:t>
            </a:fld>
            <a:endParaRPr lang="en-US" altLang="en-US" sz="130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2CC39640-C21F-4D4C-93C8-686351DCA664}"/>
              </a:ext>
            </a:extLst>
          </p:cNvPr>
          <p:cNvSpPr>
            <a:spLocks noGrp="1" noRot="1" noChangeAspect="1" noTextEdit="1"/>
          </p:cNvSpPr>
          <p:nvPr>
            <p:ph type="sldImg"/>
          </p:nvPr>
        </p:nvSpPr>
        <p:spPr>
          <a:ln/>
        </p:spPr>
      </p:sp>
      <p:sp>
        <p:nvSpPr>
          <p:cNvPr id="208899" name="Notes Placeholder 2">
            <a:extLst>
              <a:ext uri="{FF2B5EF4-FFF2-40B4-BE49-F238E27FC236}">
                <a16:creationId xmlns:a16="http://schemas.microsoft.com/office/drawing/2014/main" id="{83FE071F-04F8-468C-B23D-83919EE3F5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8900" name="Slide Number Placeholder 3">
            <a:extLst>
              <a:ext uri="{FF2B5EF4-FFF2-40B4-BE49-F238E27FC236}">
                <a16:creationId xmlns:a16="http://schemas.microsoft.com/office/drawing/2014/main" id="{5710F648-958A-4DA6-89F1-60F86A0863A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BBA167-1D6D-48DC-BBD5-EE12E056663F}" type="slidenum">
              <a:rPr lang="en-US" altLang="en-US" sz="1300" smtClean="0">
                <a:latin typeface="Arial" panose="020B0604020202020204" pitchFamily="34" charset="0"/>
              </a:rPr>
              <a:pPr>
                <a:spcBef>
                  <a:spcPct val="0"/>
                </a:spcBef>
                <a:buClrTx/>
                <a:buFontTx/>
                <a:buNone/>
              </a:pPr>
              <a:t>100</a:t>
            </a:fld>
            <a:endParaRPr lang="en-US" altLang="en-US" sz="130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1B7DEC8E-C951-478B-985D-634FDCFF3F9A}"/>
              </a:ext>
            </a:extLst>
          </p:cNvPr>
          <p:cNvSpPr>
            <a:spLocks noGrp="1" noRot="1" noChangeAspect="1" noTextEdit="1"/>
          </p:cNvSpPr>
          <p:nvPr>
            <p:ph type="sldImg"/>
          </p:nvPr>
        </p:nvSpPr>
        <p:spPr>
          <a:ln/>
        </p:spPr>
      </p:sp>
      <p:sp>
        <p:nvSpPr>
          <p:cNvPr id="210947" name="Notes Placeholder 2">
            <a:extLst>
              <a:ext uri="{FF2B5EF4-FFF2-40B4-BE49-F238E27FC236}">
                <a16:creationId xmlns:a16="http://schemas.microsoft.com/office/drawing/2014/main" id="{A37026FF-FC26-4A6B-9524-E63B5E0C91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0948" name="Slide Number Placeholder 3">
            <a:extLst>
              <a:ext uri="{FF2B5EF4-FFF2-40B4-BE49-F238E27FC236}">
                <a16:creationId xmlns:a16="http://schemas.microsoft.com/office/drawing/2014/main" id="{3EC2F6AF-FB05-4F9A-B155-EC45F395554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3F3F7F3-A0E7-4BB6-A37F-6B0B66938F29}" type="slidenum">
              <a:rPr lang="en-US" altLang="en-US" sz="1300" smtClean="0">
                <a:latin typeface="Arial" panose="020B0604020202020204" pitchFamily="34" charset="0"/>
              </a:rPr>
              <a:pPr>
                <a:spcBef>
                  <a:spcPct val="0"/>
                </a:spcBef>
                <a:buClrTx/>
                <a:buFontTx/>
                <a:buNone/>
              </a:pPr>
              <a:t>101</a:t>
            </a:fld>
            <a:endParaRPr lang="en-US" altLang="en-US"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A4B85131-DEC4-4B36-B58B-85A7ECD766D0}"/>
              </a:ext>
            </a:extLst>
          </p:cNvPr>
          <p:cNvSpPr>
            <a:spLocks noGrp="1"/>
          </p:cNvSpPr>
          <p:nvPr>
            <p:ph type="sldNum" sz="quarter" idx="10"/>
          </p:nvPr>
        </p:nvSpPr>
        <p:spPr/>
        <p:txBody>
          <a:bodyPr/>
          <a:lstStyle>
            <a:lvl1pPr>
              <a:defRPr/>
            </a:lvl1pPr>
          </a:lstStyle>
          <a:p>
            <a:pPr>
              <a:defRPr/>
            </a:pPr>
            <a:fld id="{D4286080-14A4-43A6-8D45-3A1C743C015B}" type="slidenum">
              <a:rPr lang="en-US"/>
              <a:pPr>
                <a:defRPr/>
              </a:pPr>
              <a:t>‹#›</a:t>
            </a:fld>
            <a:endParaRPr lang="en-US"/>
          </a:p>
        </p:txBody>
      </p:sp>
    </p:spTree>
    <p:extLst>
      <p:ext uri="{BB962C8B-B14F-4D97-AF65-F5344CB8AC3E}">
        <p14:creationId xmlns:p14="http://schemas.microsoft.com/office/powerpoint/2010/main" val="203739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1905000"/>
            <a:ext cx="6400800" cy="40386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71CD64F0-CBAC-4E28-8DBE-918C52ED3C15}"/>
              </a:ext>
            </a:extLst>
          </p:cNvPr>
          <p:cNvSpPr>
            <a:spLocks noGrp="1"/>
          </p:cNvSpPr>
          <p:nvPr>
            <p:ph type="sldNum" sz="quarter" idx="10"/>
          </p:nvPr>
        </p:nvSpPr>
        <p:spPr/>
        <p:txBody>
          <a:bodyPr/>
          <a:lstStyle>
            <a:lvl1pPr>
              <a:defRPr/>
            </a:lvl1pPr>
          </a:lstStyle>
          <a:p>
            <a:pPr>
              <a:defRPr/>
            </a:pPr>
            <a:fld id="{848FCFE3-F6DF-44C0-A596-97B1A3B21047}" type="slidenum">
              <a:rPr lang="en-US"/>
              <a:pPr>
                <a:defRPr/>
              </a:pPr>
              <a:t>‹#›</a:t>
            </a:fld>
            <a:endParaRPr lang="en-US"/>
          </a:p>
        </p:txBody>
      </p:sp>
    </p:spTree>
    <p:extLst>
      <p:ext uri="{BB962C8B-B14F-4D97-AF65-F5344CB8AC3E}">
        <p14:creationId xmlns:p14="http://schemas.microsoft.com/office/powerpoint/2010/main" val="379306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A6302BD3-A758-43FF-805B-07E4DCFA7A5E}"/>
              </a:ext>
            </a:extLst>
          </p:cNvPr>
          <p:cNvSpPr>
            <a:spLocks noGrp="1"/>
          </p:cNvSpPr>
          <p:nvPr>
            <p:ph type="sldNum" sz="quarter" idx="14"/>
          </p:nvPr>
        </p:nvSpPr>
        <p:spPr/>
        <p:txBody>
          <a:bodyPr/>
          <a:lstStyle>
            <a:lvl1pPr>
              <a:defRPr/>
            </a:lvl1pPr>
          </a:lstStyle>
          <a:p>
            <a:pPr>
              <a:defRPr/>
            </a:pPr>
            <a:fld id="{1DA9F547-6BA2-4814-8AED-39EC249E5E1C}" type="slidenum">
              <a:rPr lang="en-US"/>
              <a:pPr>
                <a:defRPr/>
              </a:pPr>
              <a:t>‹#›</a:t>
            </a:fld>
            <a:endParaRPr lang="en-US"/>
          </a:p>
        </p:txBody>
      </p:sp>
    </p:spTree>
    <p:extLst>
      <p:ext uri="{BB962C8B-B14F-4D97-AF65-F5344CB8AC3E}">
        <p14:creationId xmlns:p14="http://schemas.microsoft.com/office/powerpoint/2010/main" val="158294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762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7"/>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7" name="Slide Number Placeholder 5">
            <a:extLst>
              <a:ext uri="{FF2B5EF4-FFF2-40B4-BE49-F238E27FC236}">
                <a16:creationId xmlns:a16="http://schemas.microsoft.com/office/drawing/2014/main" id="{3A4D281D-B4A9-42BB-B837-8E91B8421DBD}"/>
              </a:ext>
            </a:extLst>
          </p:cNvPr>
          <p:cNvSpPr>
            <a:spLocks noGrp="1"/>
          </p:cNvSpPr>
          <p:nvPr>
            <p:ph type="sldNum" sz="quarter" idx="18"/>
          </p:nvPr>
        </p:nvSpPr>
        <p:spPr/>
        <p:txBody>
          <a:bodyPr/>
          <a:lstStyle>
            <a:lvl1pPr>
              <a:defRPr/>
            </a:lvl1pPr>
          </a:lstStyle>
          <a:p>
            <a:pPr>
              <a:defRPr/>
            </a:pPr>
            <a:fld id="{CA2E8ABC-25C5-45CB-9D0C-522076CE48F0}" type="slidenum">
              <a:rPr lang="en-US"/>
              <a:pPr>
                <a:defRPr/>
              </a:pPr>
              <a:t>‹#›</a:t>
            </a:fld>
            <a:endParaRPr lang="en-US"/>
          </a:p>
        </p:txBody>
      </p:sp>
    </p:spTree>
    <p:extLst>
      <p:ext uri="{BB962C8B-B14F-4D97-AF65-F5344CB8AC3E}">
        <p14:creationId xmlns:p14="http://schemas.microsoft.com/office/powerpoint/2010/main" val="263704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a:extLst>
              <a:ext uri="{FF2B5EF4-FFF2-40B4-BE49-F238E27FC236}">
                <a16:creationId xmlns:a16="http://schemas.microsoft.com/office/drawing/2014/main" id="{F291E984-2642-4AB8-8B2C-72CD66E44FF5}"/>
              </a:ext>
            </a:extLst>
          </p:cNvPr>
          <p:cNvSpPr>
            <a:spLocks noGrp="1"/>
          </p:cNvSpPr>
          <p:nvPr>
            <p:ph type="sldNum" sz="quarter" idx="14"/>
          </p:nvPr>
        </p:nvSpPr>
        <p:spPr/>
        <p:txBody>
          <a:bodyPr/>
          <a:lstStyle>
            <a:lvl1pPr>
              <a:defRPr/>
            </a:lvl1pPr>
          </a:lstStyle>
          <a:p>
            <a:pPr>
              <a:defRPr/>
            </a:pPr>
            <a:fld id="{0CFAE6AA-0943-461E-B5E9-114B9F7A75F9}" type="slidenum">
              <a:rPr lang="en-US"/>
              <a:pPr>
                <a:defRPr/>
              </a:pPr>
              <a:t>‹#›</a:t>
            </a:fld>
            <a:endParaRPr lang="en-US"/>
          </a:p>
        </p:txBody>
      </p:sp>
    </p:spTree>
    <p:extLst>
      <p:ext uri="{BB962C8B-B14F-4D97-AF65-F5344CB8AC3E}">
        <p14:creationId xmlns:p14="http://schemas.microsoft.com/office/powerpoint/2010/main" val="2462051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DD5FB4BB-EFCD-42B9-A673-2626BAE54207}"/>
              </a:ext>
            </a:extLst>
          </p:cNvPr>
          <p:cNvSpPr>
            <a:spLocks noGrp="1"/>
          </p:cNvSpPr>
          <p:nvPr>
            <p:ph type="sldNum" sz="quarter" idx="14"/>
          </p:nvPr>
        </p:nvSpPr>
        <p:spPr/>
        <p:txBody>
          <a:bodyPr/>
          <a:lstStyle>
            <a:lvl1pPr>
              <a:defRPr/>
            </a:lvl1pPr>
          </a:lstStyle>
          <a:p>
            <a:pPr>
              <a:defRPr/>
            </a:pPr>
            <a:fld id="{074B81A9-4919-4EB9-91CE-1BAB521A3F82}" type="slidenum">
              <a:rPr lang="en-US"/>
              <a:pPr>
                <a:defRPr/>
              </a:pPr>
              <a:t>‹#›</a:t>
            </a:fld>
            <a:endParaRPr lang="en-US"/>
          </a:p>
        </p:txBody>
      </p:sp>
    </p:spTree>
    <p:extLst>
      <p:ext uri="{BB962C8B-B14F-4D97-AF65-F5344CB8AC3E}">
        <p14:creationId xmlns:p14="http://schemas.microsoft.com/office/powerpoint/2010/main" val="3337884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General">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14FD32E2-60A1-4E4D-84D8-49634B24929B}"/>
              </a:ext>
            </a:extLst>
          </p:cNvPr>
          <p:cNvSpPr txBox="1">
            <a:spLocks noChangeArrowheads="1"/>
          </p:cNvSpPr>
          <p:nvPr userDrawn="1"/>
        </p:nvSpPr>
        <p:spPr bwMode="auto">
          <a:xfrm>
            <a:off x="0" y="0"/>
            <a:ext cx="9144000" cy="7080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Clr>
                <a:srgbClr val="000000"/>
              </a:buClr>
              <a:buSzPct val="100000"/>
              <a:buFont typeface="Times New Roman" panose="02020603050405020304" pitchFamily="18" charset="0"/>
              <a:buNone/>
            </a:pPr>
            <a:r>
              <a:rPr lang="en-US" altLang="en-US" sz="4000">
                <a:solidFill>
                  <a:schemeClr val="tx1"/>
                </a:solidFill>
              </a:rPr>
              <a:t>Quotes Relevant to the Topic</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765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02B3F3F6-3860-4C7B-BFBF-7C46BE240FB9}"/>
              </a:ext>
            </a:extLst>
          </p:cNvPr>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a:extLst>
              <a:ext uri="{FF2B5EF4-FFF2-40B4-BE49-F238E27FC236}">
                <a16:creationId xmlns:a16="http://schemas.microsoft.com/office/drawing/2014/main" id="{C276369E-0281-40C2-B502-F1B1F0D2C9D2}"/>
              </a:ext>
            </a:extLst>
          </p:cNvPr>
          <p:cNvSpPr>
            <a:spLocks noGrp="1"/>
          </p:cNvSpPr>
          <p:nvPr>
            <p:ph type="sldNum" sz="quarter" idx="10"/>
          </p:nvPr>
        </p:nvSpPr>
        <p:spPr/>
        <p:txBody>
          <a:bodyPr/>
          <a:lstStyle>
            <a:lvl1pPr>
              <a:defRPr/>
            </a:lvl1pPr>
          </a:lstStyle>
          <a:p>
            <a:pPr>
              <a:defRPr/>
            </a:pPr>
            <a:fld id="{058F3480-1F59-4027-99FA-1957615AA980}" type="slidenum">
              <a:rPr lang="en-US"/>
              <a:pPr>
                <a:defRPr/>
              </a:pPr>
              <a:t>‹#›</a:t>
            </a:fld>
            <a:endParaRPr lang="en-US"/>
          </a:p>
        </p:txBody>
      </p:sp>
    </p:spTree>
    <p:extLst>
      <p:ext uri="{BB962C8B-B14F-4D97-AF65-F5344CB8AC3E}">
        <p14:creationId xmlns:p14="http://schemas.microsoft.com/office/powerpoint/2010/main" val="43549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rmAutofit/>
          </a:bodyPr>
          <a:lstStyle/>
          <a:p>
            <a:r>
              <a:rPr lang="en-US" dirty="0"/>
              <a:t>Click to edit Master title style</a:t>
            </a:r>
          </a:p>
        </p:txBody>
      </p:sp>
      <p:sp>
        <p:nvSpPr>
          <p:cNvPr id="3" name="Date Placeholder 3">
            <a:extLst>
              <a:ext uri="{FF2B5EF4-FFF2-40B4-BE49-F238E27FC236}">
                <a16:creationId xmlns:a16="http://schemas.microsoft.com/office/drawing/2014/main" id="{E4507A9F-45EC-4F82-A2BB-EF199656F4B7}"/>
              </a:ext>
            </a:extLst>
          </p:cNvPr>
          <p:cNvSpPr>
            <a:spLocks noGrp="1"/>
          </p:cNvSpPr>
          <p:nvPr>
            <p:ph type="dt" sz="half" idx="10"/>
          </p:nvPr>
        </p:nvSpPr>
        <p:spPr>
          <a:xfrm>
            <a:off x="457200" y="6356350"/>
            <a:ext cx="2133600" cy="365125"/>
          </a:xfrm>
          <a:prstGeom prst="rect">
            <a:avLst/>
          </a:prstGeom>
        </p:spPr>
        <p:txBody>
          <a:bodyPr/>
          <a:lstStyle>
            <a:lvl1pPr eaLnBrk="1" hangingPunct="1">
              <a:buClr>
                <a:srgbClr val="000000"/>
              </a:buClr>
              <a:buSzPct val="100000"/>
              <a:buFont typeface="Times New Roman" pitchFamily="18" charset="0"/>
              <a:buNone/>
              <a:defRPr/>
            </a:lvl1pPr>
          </a:lstStyle>
          <a:p>
            <a:pPr>
              <a:defRPr/>
            </a:pPr>
            <a:fld id="{490E22E4-4020-4AD4-85D1-B64E3CCB682C}" type="datetime1">
              <a:rPr lang="en-US"/>
              <a:pPr>
                <a:defRPr/>
              </a:pPr>
              <a:t>21-Sep-17</a:t>
            </a:fld>
            <a:endParaRPr lang="en-US"/>
          </a:p>
        </p:txBody>
      </p:sp>
      <p:sp>
        <p:nvSpPr>
          <p:cNvPr id="4" name="Footer Placeholder 4">
            <a:extLst>
              <a:ext uri="{FF2B5EF4-FFF2-40B4-BE49-F238E27FC236}">
                <a16:creationId xmlns:a16="http://schemas.microsoft.com/office/drawing/2014/main" id="{A66DD879-F76A-421A-86D6-D4D9F00ADF06}"/>
              </a:ext>
            </a:extLst>
          </p:cNvPr>
          <p:cNvSpPr>
            <a:spLocks noGrp="1"/>
          </p:cNvSpPr>
          <p:nvPr>
            <p:ph type="ftr" sz="quarter" idx="11"/>
          </p:nvPr>
        </p:nvSpPr>
        <p:spPr>
          <a:xfrm>
            <a:off x="3124200" y="6356350"/>
            <a:ext cx="2895600" cy="365125"/>
          </a:xfrm>
          <a:prstGeom prst="rect">
            <a:avLst/>
          </a:prstGeom>
        </p:spPr>
        <p:txBody>
          <a:bodyPr/>
          <a:lstStyle>
            <a:lvl1pPr eaLnBrk="1" hangingPunct="1">
              <a:buClr>
                <a:srgbClr val="000000"/>
              </a:buClr>
              <a:buSzPct val="100000"/>
              <a:buFont typeface="Times New Roman" pitchFamily="18" charset="0"/>
              <a:buNone/>
              <a:defRPr/>
            </a:lvl1pPr>
          </a:lstStyle>
          <a:p>
            <a:pPr>
              <a:defRPr/>
            </a:pPr>
            <a:endParaRPr lang="en-US"/>
          </a:p>
        </p:txBody>
      </p:sp>
      <p:sp>
        <p:nvSpPr>
          <p:cNvPr id="5" name="Slide Number Placeholder 5">
            <a:extLst>
              <a:ext uri="{FF2B5EF4-FFF2-40B4-BE49-F238E27FC236}">
                <a16:creationId xmlns:a16="http://schemas.microsoft.com/office/drawing/2014/main" id="{184F26D4-B8C8-4FC8-8952-B57BAEEB209D}"/>
              </a:ext>
            </a:extLst>
          </p:cNvPr>
          <p:cNvSpPr>
            <a:spLocks noGrp="1"/>
          </p:cNvSpPr>
          <p:nvPr>
            <p:ph type="sldNum" sz="quarter" idx="12"/>
          </p:nvPr>
        </p:nvSpPr>
        <p:spPr/>
        <p:txBody>
          <a:bodyPr/>
          <a:lstStyle>
            <a:lvl1pPr>
              <a:defRPr/>
            </a:lvl1pPr>
          </a:lstStyle>
          <a:p>
            <a:pPr>
              <a:defRPr/>
            </a:pPr>
            <a:fld id="{F57CFD91-CDA8-4E9A-B6D1-ED92F9ECBED6}" type="slidenum">
              <a:rPr lang="en-US"/>
              <a:pPr>
                <a:defRPr/>
              </a:pPr>
              <a:t>‹#›</a:t>
            </a:fld>
            <a:endParaRPr lang="en-US"/>
          </a:p>
        </p:txBody>
      </p:sp>
    </p:spTree>
    <p:extLst>
      <p:ext uri="{BB962C8B-B14F-4D97-AF65-F5344CB8AC3E}">
        <p14:creationId xmlns:p14="http://schemas.microsoft.com/office/powerpoint/2010/main" val="3426412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33E3962F-08DD-48A5-9073-0F772F51621D}"/>
              </a:ext>
            </a:extLst>
          </p:cNvPr>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1">
            <a:extLst>
              <a:ext uri="{FF2B5EF4-FFF2-40B4-BE49-F238E27FC236}">
                <a16:creationId xmlns:a16="http://schemas.microsoft.com/office/drawing/2014/main" id="{F96F43F1-7D61-41EE-B6CA-2ABC6749ADC4}"/>
              </a:ext>
            </a:extLst>
          </p:cNvPr>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a:extLst>
              <a:ext uri="{FF2B5EF4-FFF2-40B4-BE49-F238E27FC236}">
                <a16:creationId xmlns:a16="http://schemas.microsoft.com/office/drawing/2014/main" id="{F5BE2ABD-0AA2-4048-8C81-FED228BA684A}"/>
              </a:ext>
            </a:extLst>
          </p:cNvPr>
          <p:cNvSpPr txBox="1">
            <a:spLocks/>
          </p:cNvSpPr>
          <p:nvPr/>
        </p:nvSpPr>
        <p:spPr>
          <a:xfrm>
            <a:off x="2895600" y="6553200"/>
            <a:ext cx="31242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indent="-342900" defTabSz="914400">
              <a:spcBef>
                <a:spcPct val="20000"/>
              </a:spcBef>
              <a:buClr>
                <a:srgbClr val="000000"/>
              </a:buClr>
              <a:buSzPct val="100000"/>
              <a:buFont typeface="Arial" charset="0"/>
              <a:buNone/>
              <a:defRPr/>
            </a:pPr>
            <a:r>
              <a:rPr lang="en-US" dirty="0">
                <a:solidFill>
                  <a:schemeClr val="tx1"/>
                </a:solidFill>
                <a:latin typeface="+mn-lt"/>
              </a:rPr>
              <a:t>Ver2.0, Copyright 2017 Vedavit Project Solutions</a:t>
            </a:r>
          </a:p>
        </p:txBody>
      </p:sp>
      <p:sp>
        <p:nvSpPr>
          <p:cNvPr id="10" name="Slide Number Placeholder 5">
            <a:extLst>
              <a:ext uri="{FF2B5EF4-FFF2-40B4-BE49-F238E27FC236}">
                <a16:creationId xmlns:a16="http://schemas.microsoft.com/office/drawing/2014/main" id="{A17D8677-2978-4CAF-9E51-7FE7D07E54CA}"/>
              </a:ext>
            </a:extLst>
          </p:cNvPr>
          <p:cNvSpPr>
            <a:spLocks noGrp="1"/>
          </p:cNvSpPr>
          <p:nvPr>
            <p:ph type="sldNum" sz="quarter" idx="4"/>
          </p:nvPr>
        </p:nvSpPr>
        <p:spPr>
          <a:xfrm>
            <a:off x="8534400" y="6492875"/>
            <a:ext cx="609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100">
                <a:solidFill>
                  <a:srgbClr val="898989"/>
                </a:solidFill>
                <a:latin typeface="Calibri" panose="020F0502020204030204" pitchFamily="34" charset="0"/>
              </a:defRPr>
            </a:lvl1pPr>
          </a:lstStyle>
          <a:p>
            <a:pPr>
              <a:defRPr/>
            </a:pPr>
            <a:fld id="{69A20E24-9239-482C-81AE-E6BF0B4A878A}" type="slidenum">
              <a:rPr lang="en-US"/>
              <a:pPr>
                <a:defRPr/>
              </a:pPr>
              <a:t>‹#›</a:t>
            </a:fld>
            <a:endParaRPr lang="en-US"/>
          </a:p>
        </p:txBody>
      </p:sp>
      <p:sp>
        <p:nvSpPr>
          <p:cNvPr id="3" name="TextBox 2">
            <a:extLst>
              <a:ext uri="{FF2B5EF4-FFF2-40B4-BE49-F238E27FC236}">
                <a16:creationId xmlns:a16="http://schemas.microsoft.com/office/drawing/2014/main" id="{82E0EF00-D4ED-4FAD-8636-8D7FB90D878B}"/>
              </a:ext>
            </a:extLst>
          </p:cNvPr>
          <p:cNvSpPr txBox="1"/>
          <p:nvPr userDrawn="1"/>
        </p:nvSpPr>
        <p:spPr>
          <a:xfrm rot="16200000">
            <a:off x="7848599" y="1413919"/>
            <a:ext cx="1981202" cy="769441"/>
          </a:xfrm>
          <a:prstGeom prst="rect">
            <a:avLst/>
          </a:prstGeom>
          <a:noFill/>
          <a:ln>
            <a:noFill/>
          </a:ln>
        </p:spPr>
        <p:txBody>
          <a:bodyPr wrap="square" anchor="ctr">
            <a:spAutoFit/>
          </a:bodyPr>
          <a:lstStyle/>
          <a:p>
            <a:pPr algn="r">
              <a:defRPr/>
            </a:pPr>
            <a:r>
              <a:rPr lang="en-US" sz="4400" b="1" dirty="0">
                <a:ln w="22225">
                  <a:solidFill>
                    <a:schemeClr val="bg1">
                      <a:lumMod val="85000"/>
                    </a:schemeClr>
                  </a:solidFill>
                  <a:prstDash val="solid"/>
                </a:ln>
                <a:solidFill>
                  <a:srgbClr val="FFFFFF"/>
                </a:solidFill>
                <a:latin typeface="Forte" panose="03060902040502070203" pitchFamily="66" charset="0"/>
              </a:rPr>
              <a:t>vedavit</a:t>
            </a:r>
            <a:endParaRPr lang="en-IN" sz="4400" b="1" dirty="0">
              <a:ln w="22225">
                <a:solidFill>
                  <a:schemeClr val="bg1">
                    <a:lumMod val="85000"/>
                  </a:schemeClr>
                </a:solidFill>
                <a:prstDash val="solid"/>
              </a:ln>
              <a:solidFill>
                <a:srgbClr val="FFFFFF"/>
              </a:solidFill>
              <a:latin typeface="Forte" panose="03060902040502070203" pitchFamily="66" charset="0"/>
            </a:endParaRPr>
          </a:p>
        </p:txBody>
      </p:sp>
    </p:spTree>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Lst>
  <p:hf hdr="0" ft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mi.org/certifications/types/agile-ac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www.pmi.org/-/media/pmi/documents/public/pdf/certifications/agile-certified-exam-outline.pdf"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3.xml"/><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9.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3.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6.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www.pmi.org/" TargetMode="External"/><Relationship Id="rId7" Type="http://schemas.openxmlformats.org/officeDocument/2006/relationships/hyperlink" Target="http://www.jamesshore.com/Agile-Book/assess_your_agility.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www.project-management-prepcast.com/free/pmi-acp-exam/free-questions" TargetMode="External"/><Relationship Id="rId5" Type="http://schemas.openxmlformats.org/officeDocument/2006/relationships/hyperlink" Target="https://www.greycampus.com/opencampus/agile-certified-practitioner/11/take-quiz" TargetMode="External"/><Relationship Id="rId4" Type="http://schemas.openxmlformats.org/officeDocument/2006/relationships/hyperlink" Target="https://edward-designer.com/web/free-pmi-acp-exam-questions/"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8.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9.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0.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3.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36.jpeg"/><Relationship Id="rId4" Type="http://schemas.openxmlformats.org/officeDocument/2006/relationships/diagramLayout" Target="../diagrams/layout12.xml"/><Relationship Id="rId9" Type="http://schemas.openxmlformats.org/officeDocument/2006/relationships/image" Target="../media/image35.pn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15.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8.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9.xm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1.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0.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8.xml"/><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0.xml"/><Relationship Id="rId1" Type="http://schemas.openxmlformats.org/officeDocument/2006/relationships/slideLayout" Target="../slideLayouts/slideLayout5.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2.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5.xml"/><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9.xm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0.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1.xml"/><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2.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73.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4.xm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85.xml"/><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6.xm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9.xm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2.xml"/><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3.xml"/><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hyperlink" Target="http://www.businessdictionary.com/" TargetMode="External"/><Relationship Id="rId2" Type="http://schemas.openxmlformats.org/officeDocument/2006/relationships/notesSlide" Target="../notesSlides/notesSlide311.xml"/><Relationship Id="rId1" Type="http://schemas.openxmlformats.org/officeDocument/2006/relationships/slideLayout" Target="../slideLayouts/slideLayout3.xml"/><Relationship Id="rId4" Type="http://schemas.openxmlformats.org/officeDocument/2006/relationships/hyperlink" Target="http://www.en.wikipedia.org/" TargetMode="Externa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3.xml"/><Relationship Id="rId1" Type="http://schemas.openxmlformats.org/officeDocument/2006/relationships/slideLayout" Target="../slideLayouts/slideLayout5.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2.xml"/><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3.xml"/><Relationship Id="rId1" Type="http://schemas.openxmlformats.org/officeDocument/2006/relationships/slideLayout" Target="../slideLayouts/slideLayout5.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5.xml"/><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38.xml"/><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0.xm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48.xml"/><Relationship Id="rId1" Type="http://schemas.openxmlformats.org/officeDocument/2006/relationships/slideLayout" Target="../slideLayouts/slideLayout4.xml"/></Relationships>
</file>

<file path=ppt/slides/_rels/slide3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49.xml"/><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2.xml"/><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5.xml"/></Relationships>
</file>

<file path=ppt/slides/_rels/slide3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9.xml"/><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60.xml"/><Relationship Id="rId1" Type="http://schemas.openxmlformats.org/officeDocument/2006/relationships/slideLayout" Target="../slideLayouts/slideLayout5.xml"/><Relationship Id="rId4" Type="http://schemas.openxmlformats.org/officeDocument/2006/relationships/image" Target="../media/image77.jpe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63.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72.xml"/><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4.xm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5.xml"/><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78.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0.xml"/><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6.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8.xml"/></Relationships>
</file>

<file path=ppt/slides/_rels/slide39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2.xml"/><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93.xml"/><Relationship Id="rId1" Type="http://schemas.openxmlformats.org/officeDocument/2006/relationships/slideLayout" Target="../slideLayouts/slideLayout5.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9.xml"/><Relationship Id="rId1" Type="http://schemas.openxmlformats.org/officeDocument/2006/relationships/slideLayout" Target="../slideLayouts/slideLayout5.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95.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F81AF85-E907-4548-B02B-67E99855D5C9}"/>
              </a:ext>
            </a:extLst>
          </p:cNvPr>
          <p:cNvSpPr txBox="1">
            <a:spLocks/>
          </p:cNvSpPr>
          <p:nvPr/>
        </p:nvSpPr>
        <p:spPr bwMode="auto">
          <a:xfrm>
            <a:off x="238125" y="928688"/>
            <a:ext cx="8296275" cy="1828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FontTx/>
              <a:buNone/>
            </a:pPr>
            <a:r>
              <a:rPr lang="en-IN" altLang="en-US" sz="2800" b="1" dirty="0"/>
              <a:t>Agile certified practitioner </a:t>
            </a:r>
            <a:br>
              <a:rPr lang="en-IN" altLang="en-US" sz="2800" b="1" dirty="0"/>
            </a:br>
            <a:r>
              <a:rPr lang="en-IN" altLang="en-US" sz="2800" b="1" dirty="0"/>
              <a:t>- (PMI-ACP) Prep Course</a:t>
            </a:r>
            <a:br>
              <a:rPr lang="en-IN" altLang="en-US" sz="2800" b="1" dirty="0"/>
            </a:br>
            <a:r>
              <a:rPr lang="en-IN" altLang="en-US" sz="2800" b="1" dirty="0"/>
              <a:t> 3 day workshop</a:t>
            </a:r>
          </a:p>
        </p:txBody>
      </p:sp>
      <p:sp>
        <p:nvSpPr>
          <p:cNvPr id="7171" name="Slide Number Placeholder 3">
            <a:extLst>
              <a:ext uri="{FF2B5EF4-FFF2-40B4-BE49-F238E27FC236}">
                <a16:creationId xmlns:a16="http://schemas.microsoft.com/office/drawing/2014/main" id="{878F06F4-3EC0-47CB-A51D-41E4A587031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8BFA2B-3B31-421B-BF7B-473EC3495296}" type="slidenum">
              <a:rPr lang="en-US" altLang="en-US" smtClean="0"/>
              <a:pPr/>
              <a:t>1</a:t>
            </a:fld>
            <a:endParaRPr lang="en-US" altLang="en-US"/>
          </a:p>
        </p:txBody>
      </p:sp>
      <p:sp>
        <p:nvSpPr>
          <p:cNvPr id="7172" name="Subtitle 2">
            <a:extLst>
              <a:ext uri="{FF2B5EF4-FFF2-40B4-BE49-F238E27FC236}">
                <a16:creationId xmlns:a16="http://schemas.microsoft.com/office/drawing/2014/main" id="{DFC7D93B-3C2F-46B4-B153-AB9A67D3A8B5}"/>
              </a:ext>
            </a:extLst>
          </p:cNvPr>
          <p:cNvSpPr txBox="1">
            <a:spLocks/>
          </p:cNvSpPr>
          <p:nvPr/>
        </p:nvSpPr>
        <p:spPr bwMode="auto">
          <a:xfrm>
            <a:off x="271463" y="2757488"/>
            <a:ext cx="86106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a:buFont typeface="Arial" panose="020B0604020202020204" pitchFamily="34" charset="0"/>
              <a:buNone/>
            </a:pPr>
            <a:r>
              <a:rPr lang="en-US" altLang="en-US" sz="2800" b="1" dirty="0"/>
              <a:t>Hari Prasad Thapliyal </a:t>
            </a:r>
          </a:p>
          <a:p>
            <a:pPr defTabSz="914400">
              <a:buFont typeface="Arial" panose="020B0604020202020204" pitchFamily="34" charset="0"/>
              <a:buNone/>
            </a:pPr>
            <a:r>
              <a:rPr lang="en-US" sz="1000" b="1" dirty="0">
                <a:latin typeface="Arial" panose="020B0604020202020204" pitchFamily="34" charset="0"/>
                <a:cs typeface="Arial" panose="020B0604020202020204" pitchFamily="34" charset="0"/>
              </a:rPr>
              <a:t>MCA, MBA (Operations), PGDFM, ZED Master Trainer, PMP, MCITP, </a:t>
            </a:r>
          </a:p>
          <a:p>
            <a:pPr defTabSz="914400">
              <a:buFont typeface="Arial" panose="020B0604020202020204" pitchFamily="34" charset="0"/>
              <a:buNone/>
            </a:pPr>
            <a:r>
              <a:rPr lang="en-US" sz="1000" b="1" dirty="0">
                <a:latin typeface="Arial" panose="020B0604020202020204" pitchFamily="34" charset="0"/>
                <a:cs typeface="Arial" panose="020B0604020202020204" pitchFamily="34" charset="0"/>
              </a:rPr>
              <a:t>PMI-ACP, PRINCE2 Practitioner, SCT, CSM, MCT, SDC, SCM, SPOC, SAMC </a:t>
            </a:r>
            <a:endParaRPr lang="en-US" sz="400" dirty="0">
              <a:latin typeface="Arial" panose="020B0604020202020204" pitchFamily="34" charset="0"/>
              <a:cs typeface="Arial" panose="020B0604020202020204" pitchFamily="34" charset="0"/>
            </a:endParaRPr>
          </a:p>
          <a:p>
            <a:pPr defTabSz="914400">
              <a:buFont typeface="Arial" panose="020B0604020202020204" pitchFamily="34" charset="0"/>
              <a:buNone/>
            </a:pPr>
            <a:endParaRPr lang="en-US" altLang="en-US" sz="1400" dirty="0"/>
          </a:p>
          <a:p>
            <a:pPr defTabSz="914400">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defTabSz="914400">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7173" name="TextBox 11">
            <a:extLst>
              <a:ext uri="{FF2B5EF4-FFF2-40B4-BE49-F238E27FC236}">
                <a16:creationId xmlns:a16="http://schemas.microsoft.com/office/drawing/2014/main" id="{6C2B1020-C21E-4C5E-97B3-02EA0F6CC357}"/>
              </a:ext>
            </a:extLst>
          </p:cNvPr>
          <p:cNvSpPr txBox="1">
            <a:spLocks noChangeArrowheads="1"/>
          </p:cNvSpPr>
          <p:nvPr/>
        </p:nvSpPr>
        <p:spPr bwMode="auto">
          <a:xfrm>
            <a:off x="76200" y="5867400"/>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a:extLst>
              <a:ext uri="{FF2B5EF4-FFF2-40B4-BE49-F238E27FC236}">
                <a16:creationId xmlns:a16="http://schemas.microsoft.com/office/drawing/2014/main" id="{8BC6284A-A740-4806-8A7C-1368C8BE56D8}"/>
              </a:ext>
            </a:extLst>
          </p:cNvPr>
          <p:cNvSpPr txBox="1"/>
          <p:nvPr/>
        </p:nvSpPr>
        <p:spPr>
          <a:xfrm>
            <a:off x="161925" y="6223000"/>
            <a:ext cx="9067800" cy="246063"/>
          </a:xfrm>
          <a:prstGeom prst="rect">
            <a:avLst/>
          </a:prstGeom>
          <a:noFill/>
        </p:spPr>
        <p:txBody>
          <a:bodyPr>
            <a:spAutoFit/>
          </a:bodyPr>
          <a:lstStyle/>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7176" name="TextBox 14">
            <a:extLst>
              <a:ext uri="{FF2B5EF4-FFF2-40B4-BE49-F238E27FC236}">
                <a16:creationId xmlns:a16="http://schemas.microsoft.com/office/drawing/2014/main" id="{76EAFE89-933A-4829-88D1-A1454C336597}"/>
              </a:ext>
            </a:extLst>
          </p:cNvPr>
          <p:cNvSpPr txBox="1">
            <a:spLocks noChangeArrowheads="1"/>
          </p:cNvSpPr>
          <p:nvPr/>
        </p:nvSpPr>
        <p:spPr bwMode="auto">
          <a:xfrm>
            <a:off x="354013" y="3989388"/>
            <a:ext cx="8683625"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IN" altLang="en-US" sz="2400" b="1" dirty="0">
              <a:solidFill>
                <a:srgbClr val="002060"/>
              </a:solidFill>
              <a:cs typeface="Arial" panose="020B0604020202020204" pitchFamily="34" charset="0"/>
            </a:endParaRPr>
          </a:p>
          <a:p>
            <a:endParaRPr lang="en-IN" altLang="en-US" sz="2400" b="1" dirty="0">
              <a:solidFill>
                <a:srgbClr val="002060"/>
              </a:solidFill>
              <a:cs typeface="Arial" panose="020B0604020202020204" pitchFamily="34" charset="0"/>
            </a:endParaRPr>
          </a:p>
          <a:p>
            <a:r>
              <a:rPr lang="en-IN" altLang="en-US" sz="2400" b="1" dirty="0" err="1">
                <a:solidFill>
                  <a:schemeClr val="tx1"/>
                </a:solidFill>
                <a:cs typeface="Arial" panose="020B0604020202020204" pitchFamily="34" charset="0"/>
              </a:rPr>
              <a:t>EasyLearning</a:t>
            </a:r>
            <a:r>
              <a:rPr lang="en-IN" altLang="en-US" sz="2400" b="1" dirty="0">
                <a:solidFill>
                  <a:schemeClr val="tx1"/>
                </a:solidFill>
                <a:cs typeface="Arial" panose="020B0604020202020204" pitchFamily="34" charset="0"/>
              </a:rPr>
              <a:t> Tre</a:t>
            </a:r>
            <a:endParaRPr lang="en-IN" altLang="en-US" dirty="0">
              <a:solidFill>
                <a:schemeClr val="tx1"/>
              </a:solidFill>
              <a:cs typeface="Arial" panose="020B0604020202020204" pitchFamily="34" charset="0"/>
            </a:endParaRPr>
          </a:p>
          <a:p>
            <a:endParaRPr lang="en-IN" b="1" dirty="0">
              <a:solidFill>
                <a:schemeClr val="tx1"/>
              </a:solidFill>
            </a:endParaRPr>
          </a:p>
          <a:p>
            <a:r>
              <a:rPr lang="en-IN" sz="1400" dirty="0">
                <a:solidFill>
                  <a:schemeClr val="tx1"/>
                </a:solidFill>
              </a:rPr>
              <a:t>D-8,2</a:t>
            </a:r>
            <a:r>
              <a:rPr lang="en-IN" sz="1400" baseline="30000" dirty="0">
                <a:solidFill>
                  <a:schemeClr val="tx1"/>
                </a:solidFill>
              </a:rPr>
              <a:t>nd</a:t>
            </a:r>
            <a:r>
              <a:rPr lang="en-IN" sz="1400" dirty="0">
                <a:solidFill>
                  <a:schemeClr val="tx1"/>
                </a:solidFill>
              </a:rPr>
              <a:t> Floor,S.R.Residency.3</a:t>
            </a:r>
            <a:r>
              <a:rPr lang="en-IN" sz="1400" baseline="30000" dirty="0">
                <a:solidFill>
                  <a:schemeClr val="tx1"/>
                </a:solidFill>
              </a:rPr>
              <a:t>rd</a:t>
            </a:r>
            <a:r>
              <a:rPr lang="en-IN" sz="1400" dirty="0">
                <a:solidFill>
                  <a:schemeClr val="tx1"/>
                </a:solidFill>
              </a:rPr>
              <a:t> Cross, Chocolate factory road, Near Swaraj Hyper Market, </a:t>
            </a:r>
          </a:p>
          <a:p>
            <a:r>
              <a:rPr lang="en-IN" sz="1400" dirty="0">
                <a:solidFill>
                  <a:schemeClr val="tx1"/>
                </a:solidFill>
              </a:rPr>
              <a:t>BTM-1</a:t>
            </a:r>
            <a:r>
              <a:rPr lang="en-IN" sz="1400" baseline="30000" dirty="0">
                <a:solidFill>
                  <a:schemeClr val="tx1"/>
                </a:solidFill>
              </a:rPr>
              <a:t>ST</a:t>
            </a:r>
            <a:r>
              <a:rPr lang="en-IN" sz="1400" dirty="0">
                <a:solidFill>
                  <a:schemeClr val="tx1"/>
                </a:solidFill>
              </a:rPr>
              <a:t> stage Bangalore – 560029. Karnataka</a:t>
            </a:r>
            <a:r>
              <a:rPr lang="en-IN" altLang="en-US" sz="1400" dirty="0">
                <a:solidFill>
                  <a:schemeClr val="tx1"/>
                </a:solidFill>
                <a:cs typeface="Arial" panose="020B0604020202020204" pitchFamily="34" charset="0"/>
              </a:rPr>
              <a:t>	</a:t>
            </a:r>
            <a:r>
              <a:rPr lang="en-IN" altLang="en-US" dirty="0">
                <a:solidFill>
                  <a:srgbClr val="002060"/>
                </a:solidFill>
                <a:cs typeface="Arial" panose="020B0604020202020204" pitchFamily="34" charset="0"/>
              </a:rPr>
              <a:t>		</a:t>
            </a:r>
          </a:p>
        </p:txBody>
      </p:sp>
      <p:pic>
        <p:nvPicPr>
          <p:cNvPr id="12" name="Picture 11" descr="C:\Users\Namit\Desktop\15171068_213659712411059_7610521609020326668_n.png">
            <a:extLst>
              <a:ext uri="{FF2B5EF4-FFF2-40B4-BE49-F238E27FC236}">
                <a16:creationId xmlns:a16="http://schemas.microsoft.com/office/drawing/2014/main" id="{AA2C170F-170D-4E2D-88C2-1D4F8D7497DA}"/>
              </a:ext>
            </a:extLst>
          </p:cNvPr>
          <p:cNvPicPr/>
          <p:nvPr/>
        </p:nvPicPr>
        <p:blipFill rotWithShape="1">
          <a:blip r:embed="rId3" cstate="print"/>
          <a:srcRect l="18223" t="12658" r="16867" b="29263"/>
          <a:stretch/>
        </p:blipFill>
        <p:spPr bwMode="auto">
          <a:xfrm>
            <a:off x="29496" y="30972"/>
            <a:ext cx="1737360" cy="1554480"/>
          </a:xfrm>
          <a:prstGeom prst="rect">
            <a:avLst/>
          </a:prstGeom>
          <a:noFill/>
          <a:ln w="9525">
            <a:noFill/>
            <a:miter lim="800000"/>
            <a:headEnd/>
            <a:tailEnd/>
          </a:ln>
        </p:spPr>
      </p:pic>
    </p:spTree>
    <p:extLst>
      <p:ext uri="{BB962C8B-B14F-4D97-AF65-F5344CB8AC3E}">
        <p14:creationId xmlns:p14="http://schemas.microsoft.com/office/powerpoint/2010/main" val="3053128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DC8-002F-4AFF-B31F-F53F041ED570}"/>
              </a:ext>
            </a:extLst>
          </p:cNvPr>
          <p:cNvSpPr>
            <a:spLocks noGrp="1"/>
          </p:cNvSpPr>
          <p:nvPr>
            <p:ph type="title"/>
          </p:nvPr>
        </p:nvSpPr>
        <p:spPr/>
        <p:txBody>
          <a:bodyPr>
            <a:normAutofit fontScale="90000"/>
          </a:bodyPr>
          <a:lstStyle/>
          <a:p>
            <a:r>
              <a:rPr lang="en-US" dirty="0"/>
              <a:t>Certifications from PMI</a:t>
            </a:r>
          </a:p>
        </p:txBody>
      </p:sp>
      <p:sp>
        <p:nvSpPr>
          <p:cNvPr id="3" name="Content Placeholder 2">
            <a:extLst>
              <a:ext uri="{FF2B5EF4-FFF2-40B4-BE49-F238E27FC236}">
                <a16:creationId xmlns:a16="http://schemas.microsoft.com/office/drawing/2014/main" id="{A29832DC-794C-423C-824E-06445ADC247C}"/>
              </a:ext>
            </a:extLst>
          </p:cNvPr>
          <p:cNvSpPr>
            <a:spLocks noGrp="1"/>
          </p:cNvSpPr>
          <p:nvPr>
            <p:ph idx="1"/>
          </p:nvPr>
        </p:nvSpPr>
        <p:spPr/>
        <p:txBody>
          <a:bodyPr>
            <a:normAutofit/>
          </a:bodyPr>
          <a:lstStyle/>
          <a:p>
            <a:pPr marL="514350" indent="-514350">
              <a:buFont typeface="+mj-lt"/>
              <a:buAutoNum type="arabicPeriod"/>
            </a:pPr>
            <a:r>
              <a:rPr lang="en-IN" sz="2400" dirty="0"/>
              <a:t>Certified Associate in Project Management (CAPM)® certification </a:t>
            </a:r>
          </a:p>
          <a:p>
            <a:pPr marL="514350" indent="-514350">
              <a:buFont typeface="+mj-lt"/>
              <a:buAutoNum type="arabicPeriod"/>
            </a:pPr>
            <a:r>
              <a:rPr lang="en-US" sz="2400" dirty="0"/>
              <a:t>PMI Agile Certified Practitioner (PMI-ACP)® certification </a:t>
            </a:r>
          </a:p>
          <a:p>
            <a:pPr marL="514350" indent="-514350">
              <a:buFont typeface="+mj-lt"/>
              <a:buAutoNum type="arabicPeriod"/>
            </a:pPr>
            <a:r>
              <a:rPr lang="en-US" sz="2400" dirty="0"/>
              <a:t>PMI Risk Management Professional (PMI-RMP)® certification </a:t>
            </a:r>
          </a:p>
          <a:p>
            <a:pPr marL="514350" indent="-514350">
              <a:buFont typeface="+mj-lt"/>
              <a:buAutoNum type="arabicPeriod"/>
            </a:pPr>
            <a:r>
              <a:rPr lang="en-US" sz="2400" dirty="0"/>
              <a:t>PMI Scheduling Professional (PMI-SP)® certification </a:t>
            </a:r>
          </a:p>
          <a:p>
            <a:pPr marL="514350" indent="-514350">
              <a:buFont typeface="+mj-lt"/>
              <a:buAutoNum type="arabicPeriod"/>
            </a:pPr>
            <a:r>
              <a:rPr lang="fr-FR" sz="2400" dirty="0"/>
              <a:t>Portfolio Management Professional (</a:t>
            </a:r>
            <a:r>
              <a:rPr lang="fr-FR" sz="2400" dirty="0" err="1"/>
              <a:t>PfMP</a:t>
            </a:r>
            <a:r>
              <a:rPr lang="fr-FR" sz="2400" dirty="0"/>
              <a:t>) ® certification </a:t>
            </a:r>
          </a:p>
          <a:p>
            <a:pPr marL="514350" indent="-514350">
              <a:buFont typeface="+mj-lt"/>
              <a:buAutoNum type="arabicPeriod"/>
            </a:pPr>
            <a:r>
              <a:rPr lang="fr-FR" sz="2400" dirty="0"/>
              <a:t>Program Management Professional (</a:t>
            </a:r>
            <a:r>
              <a:rPr lang="fr-FR" sz="2400" dirty="0" err="1"/>
              <a:t>PgMP</a:t>
            </a:r>
            <a:r>
              <a:rPr lang="fr-FR" sz="2400" dirty="0"/>
              <a:t>)® certification </a:t>
            </a:r>
          </a:p>
          <a:p>
            <a:pPr marL="514350" indent="-514350">
              <a:buFont typeface="+mj-lt"/>
              <a:buAutoNum type="arabicPeriod"/>
            </a:pPr>
            <a:r>
              <a:rPr lang="en-US" sz="2400" dirty="0"/>
              <a:t>Project Management Professional (PMP)® certification </a:t>
            </a:r>
          </a:p>
          <a:p>
            <a:pPr marL="514350" indent="-514350">
              <a:buFont typeface="+mj-lt"/>
              <a:buAutoNum type="arabicPeriod"/>
            </a:pPr>
            <a:r>
              <a:rPr lang="en-IN" sz="2400" dirty="0"/>
              <a:t>PMI Professional in Business Analysis (PMI-PBA)® certification </a:t>
            </a:r>
          </a:p>
        </p:txBody>
      </p:sp>
      <p:sp>
        <p:nvSpPr>
          <p:cNvPr id="4" name="Content Placeholder 3">
            <a:extLst>
              <a:ext uri="{FF2B5EF4-FFF2-40B4-BE49-F238E27FC236}">
                <a16:creationId xmlns:a16="http://schemas.microsoft.com/office/drawing/2014/main" id="{78753742-0B70-4636-9F66-D97167A7C67E}"/>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679E2BA8-4504-4FC5-8162-09B2D1044D15}"/>
              </a:ext>
            </a:extLst>
          </p:cNvPr>
          <p:cNvSpPr>
            <a:spLocks noGrp="1"/>
          </p:cNvSpPr>
          <p:nvPr>
            <p:ph type="sldNum" sz="quarter" idx="14"/>
          </p:nvPr>
        </p:nvSpPr>
        <p:spPr/>
        <p:txBody>
          <a:bodyPr/>
          <a:lstStyle/>
          <a:p>
            <a:pPr>
              <a:defRPr/>
            </a:pPr>
            <a:fld id="{1DA9F547-6BA2-4814-8AED-39EC249E5E1C}" type="slidenum">
              <a:rPr lang="en-US" smtClean="0"/>
              <a:pPr>
                <a:defRPr/>
              </a:pPr>
              <a:t>10</a:t>
            </a:fld>
            <a:endParaRPr lang="en-US"/>
          </a:p>
        </p:txBody>
      </p:sp>
    </p:spTree>
    <p:extLst>
      <p:ext uri="{BB962C8B-B14F-4D97-AF65-F5344CB8AC3E}">
        <p14:creationId xmlns:p14="http://schemas.microsoft.com/office/powerpoint/2010/main" val="3881644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13B2-B465-440A-86BE-2D1E36DD9226}"/>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DC52B8E1-F587-439F-9679-B1C46194F868}"/>
              </a:ext>
            </a:extLst>
          </p:cNvPr>
          <p:cNvSpPr>
            <a:spLocks noGrp="1"/>
          </p:cNvSpPr>
          <p:nvPr>
            <p:ph idx="1"/>
          </p:nvPr>
        </p:nvSpPr>
        <p:spPr>
          <a:xfrm>
            <a:off x="76200" y="990600"/>
            <a:ext cx="4343400" cy="5181600"/>
          </a:xfrm>
        </p:spPr>
        <p:txBody>
          <a:bodyPr/>
          <a:lstStyle/>
          <a:p>
            <a:pPr>
              <a:buFont typeface="Arial" charset="0"/>
              <a:buNone/>
              <a:defRPr/>
            </a:pPr>
            <a:r>
              <a:rPr lang="en-US" b="1" dirty="0"/>
              <a:t>Time Management</a:t>
            </a:r>
          </a:p>
          <a:p>
            <a:pPr marL="514350" indent="-514350">
              <a:buFont typeface="+mj-lt"/>
              <a:buAutoNum type="arabicPeriod"/>
              <a:defRPr/>
            </a:pPr>
            <a:r>
              <a:rPr lang="en-US" dirty="0"/>
              <a:t>Define Activities</a:t>
            </a:r>
          </a:p>
          <a:p>
            <a:pPr marL="514350" indent="-514350">
              <a:buFont typeface="+mj-lt"/>
              <a:buAutoNum type="arabicPeriod"/>
              <a:defRPr/>
            </a:pPr>
            <a:r>
              <a:rPr lang="en-US" dirty="0"/>
              <a:t>Sequence Activities</a:t>
            </a:r>
          </a:p>
          <a:p>
            <a:pPr marL="514350" indent="-514350">
              <a:buFont typeface="+mj-lt"/>
              <a:buAutoNum type="arabicPeriod"/>
              <a:defRPr/>
            </a:pPr>
            <a:r>
              <a:rPr lang="en-US" dirty="0"/>
              <a:t>Activity Resource Estimate</a:t>
            </a:r>
          </a:p>
          <a:p>
            <a:pPr marL="514350" indent="-514350">
              <a:buFont typeface="+mj-lt"/>
              <a:buAutoNum type="arabicPeriod"/>
              <a:defRPr/>
            </a:pPr>
            <a:r>
              <a:rPr lang="en-US" dirty="0"/>
              <a:t>Activity Durations Estimates</a:t>
            </a:r>
          </a:p>
          <a:p>
            <a:pPr marL="514350" indent="-514350">
              <a:buFont typeface="+mj-lt"/>
              <a:buAutoNum type="arabicPeriod"/>
              <a:defRPr/>
            </a:pPr>
            <a:r>
              <a:rPr lang="en-US" dirty="0"/>
              <a:t>Develop Schedule</a:t>
            </a:r>
          </a:p>
          <a:p>
            <a:pPr marL="514350" indent="-514350">
              <a:buFont typeface="+mj-lt"/>
              <a:buAutoNum type="arabicPeriod"/>
              <a:defRPr/>
            </a:pPr>
            <a:r>
              <a:rPr lang="en-US" dirty="0"/>
              <a:t>Control Schedule</a:t>
            </a:r>
          </a:p>
        </p:txBody>
      </p:sp>
      <p:sp>
        <p:nvSpPr>
          <p:cNvPr id="7" name="Content Placeholder 6">
            <a:extLst>
              <a:ext uri="{FF2B5EF4-FFF2-40B4-BE49-F238E27FC236}">
                <a16:creationId xmlns:a16="http://schemas.microsoft.com/office/drawing/2014/main" id="{88785533-DF6F-4BBF-882B-74659F36AC75}"/>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Sprint Planning</a:t>
            </a:r>
          </a:p>
          <a:p>
            <a:pPr marL="514350" indent="-514350">
              <a:buFont typeface="+mj-lt"/>
              <a:buAutoNum type="arabicPeriod"/>
              <a:defRPr/>
            </a:pPr>
            <a:r>
              <a:rPr lang="en-US" dirty="0"/>
              <a:t>Sprint Planning</a:t>
            </a:r>
          </a:p>
          <a:p>
            <a:pPr marL="514350" indent="-514350">
              <a:buFont typeface="+mj-lt"/>
              <a:buAutoNum type="arabicPeriod"/>
              <a:defRPr/>
            </a:pPr>
            <a:r>
              <a:rPr lang="en-US" dirty="0"/>
              <a:t>Velocity (Members signup)</a:t>
            </a:r>
          </a:p>
          <a:p>
            <a:pPr marL="514350" indent="-514350">
              <a:buFont typeface="+mj-lt"/>
              <a:buAutoNum type="arabicPeriod"/>
              <a:defRPr/>
            </a:pPr>
            <a:r>
              <a:rPr lang="en-US" dirty="0"/>
              <a:t>Relative Size Estimation, Velocity </a:t>
            </a:r>
          </a:p>
          <a:p>
            <a:pPr marL="514350" indent="-514350">
              <a:buFont typeface="+mj-lt"/>
              <a:buAutoNum type="arabicPeriod"/>
              <a:defRPr/>
            </a:pPr>
            <a:r>
              <a:rPr lang="en-US" dirty="0"/>
              <a:t>Sprint Planning</a:t>
            </a:r>
          </a:p>
          <a:p>
            <a:pPr marL="514350" indent="-514350">
              <a:buFont typeface="+mj-lt"/>
              <a:buAutoNum type="arabicPeriod"/>
              <a:defRPr/>
            </a:pPr>
            <a:r>
              <a:rPr lang="en-US" dirty="0"/>
              <a:t>Temperature Reading and Adaptation</a:t>
            </a:r>
          </a:p>
        </p:txBody>
      </p:sp>
      <p:sp>
        <p:nvSpPr>
          <p:cNvPr id="207877" name="Content Placeholder 7">
            <a:extLst>
              <a:ext uri="{FF2B5EF4-FFF2-40B4-BE49-F238E27FC236}">
                <a16:creationId xmlns:a16="http://schemas.microsoft.com/office/drawing/2014/main" id="{7008B070-89DD-47DD-8E7E-D271DCAA0590}"/>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7878" name="Slide Number Placeholder 8">
            <a:extLst>
              <a:ext uri="{FF2B5EF4-FFF2-40B4-BE49-F238E27FC236}">
                <a16:creationId xmlns:a16="http://schemas.microsoft.com/office/drawing/2014/main" id="{B3EFFB6B-97FF-4C6F-A682-CAE0F4FD2292}"/>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E3A5B3-83C2-4D4B-B44A-41623B36104B}" type="slidenum">
              <a:rPr lang="en-US" altLang="en-US" smtClean="0"/>
              <a:pPr/>
              <a:t>100</a:t>
            </a:fld>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A91F-E787-4138-9A79-184EBE199D66}"/>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6A2841C2-70F9-42A5-BA0C-53662F762236}"/>
              </a:ext>
            </a:extLst>
          </p:cNvPr>
          <p:cNvSpPr>
            <a:spLocks noGrp="1"/>
          </p:cNvSpPr>
          <p:nvPr>
            <p:ph idx="1"/>
          </p:nvPr>
        </p:nvSpPr>
        <p:spPr>
          <a:xfrm>
            <a:off x="76200" y="990600"/>
            <a:ext cx="4343400" cy="5181600"/>
          </a:xfrm>
        </p:spPr>
        <p:txBody>
          <a:bodyPr/>
          <a:lstStyle/>
          <a:p>
            <a:pPr>
              <a:buFont typeface="Arial" charset="0"/>
              <a:buNone/>
              <a:defRPr/>
            </a:pPr>
            <a:r>
              <a:rPr lang="en-US" b="1" dirty="0"/>
              <a:t>Cost Management</a:t>
            </a:r>
          </a:p>
          <a:p>
            <a:pPr marL="514350" indent="-514350">
              <a:buFont typeface="+mj-lt"/>
              <a:buAutoNum type="arabicPeriod"/>
              <a:defRPr/>
            </a:pPr>
            <a:r>
              <a:rPr lang="en-US" dirty="0"/>
              <a:t>Estimate Cost (bottom up)</a:t>
            </a:r>
          </a:p>
          <a:p>
            <a:pPr marL="514350" indent="-514350">
              <a:buFont typeface="+mj-lt"/>
              <a:buAutoNum type="arabicPeriod"/>
              <a:defRPr/>
            </a:pPr>
            <a:r>
              <a:rPr lang="en-US" dirty="0"/>
              <a:t>Determine Budget</a:t>
            </a:r>
          </a:p>
          <a:p>
            <a:pPr marL="514350" indent="-514350">
              <a:buFont typeface="+mj-lt"/>
              <a:buAutoNum type="arabicPeriod"/>
              <a:defRPr/>
            </a:pPr>
            <a:endParaRPr lang="en-US" dirty="0"/>
          </a:p>
          <a:p>
            <a:pPr marL="514350" indent="-514350">
              <a:buFont typeface="+mj-lt"/>
              <a:buAutoNum type="arabicPeriod"/>
              <a:defRPr/>
            </a:pPr>
            <a:r>
              <a:rPr lang="en-US" dirty="0"/>
              <a:t>Control Cost</a:t>
            </a:r>
          </a:p>
        </p:txBody>
      </p:sp>
      <p:sp>
        <p:nvSpPr>
          <p:cNvPr id="7" name="Content Placeholder 6">
            <a:extLst>
              <a:ext uri="{FF2B5EF4-FFF2-40B4-BE49-F238E27FC236}">
                <a16:creationId xmlns:a16="http://schemas.microsoft.com/office/drawing/2014/main" id="{33BF116A-6C0D-42CC-9829-3E6C2903D058}"/>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Estimate Cost (Top down)</a:t>
            </a:r>
          </a:p>
          <a:p>
            <a:pPr marL="514350" indent="-514350">
              <a:buFont typeface="+mj-lt"/>
              <a:buAutoNum type="arabicPeriod"/>
              <a:defRPr/>
            </a:pPr>
            <a:r>
              <a:rPr lang="en-US" dirty="0"/>
              <a:t>Only for desired iteration</a:t>
            </a:r>
          </a:p>
          <a:p>
            <a:pPr marL="514350" indent="-514350">
              <a:buFont typeface="+mj-lt"/>
              <a:buAutoNum type="arabicPeriod"/>
              <a:defRPr/>
            </a:pPr>
            <a:r>
              <a:rPr lang="en-US" dirty="0"/>
              <a:t>Collaboration, Backup update, retrospectives</a:t>
            </a:r>
          </a:p>
        </p:txBody>
      </p:sp>
      <p:sp>
        <p:nvSpPr>
          <p:cNvPr id="209925" name="Content Placeholder 7">
            <a:extLst>
              <a:ext uri="{FF2B5EF4-FFF2-40B4-BE49-F238E27FC236}">
                <a16:creationId xmlns:a16="http://schemas.microsoft.com/office/drawing/2014/main" id="{FBB8ACDC-4DB3-4863-BA0F-01F22D27D87C}"/>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9926" name="Slide Number Placeholder 8">
            <a:extLst>
              <a:ext uri="{FF2B5EF4-FFF2-40B4-BE49-F238E27FC236}">
                <a16:creationId xmlns:a16="http://schemas.microsoft.com/office/drawing/2014/main" id="{98EFD84B-FDA5-4844-89C4-982B75471360}"/>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051182-A574-438D-947E-6F39C00ACE7F}" type="slidenum">
              <a:rPr lang="en-US" altLang="en-US" smtClean="0"/>
              <a:pPr/>
              <a:t>101</a:t>
            </a:fld>
            <a:endParaRPr lang="en-US"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0C1F-5918-47AA-B6E5-6E7E8A8A1601}"/>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5E45D1FD-3AAF-4002-B2BA-1C2D7468EF48}"/>
              </a:ext>
            </a:extLst>
          </p:cNvPr>
          <p:cNvSpPr>
            <a:spLocks noGrp="1"/>
          </p:cNvSpPr>
          <p:nvPr>
            <p:ph idx="1"/>
          </p:nvPr>
        </p:nvSpPr>
        <p:spPr>
          <a:xfrm>
            <a:off x="76200" y="990600"/>
            <a:ext cx="4343400" cy="5181600"/>
          </a:xfrm>
        </p:spPr>
        <p:txBody>
          <a:bodyPr/>
          <a:lstStyle/>
          <a:p>
            <a:pPr>
              <a:buFont typeface="Arial" charset="0"/>
              <a:buNone/>
              <a:defRPr/>
            </a:pPr>
            <a:r>
              <a:rPr lang="en-US" b="1" dirty="0"/>
              <a:t>Quality Management</a:t>
            </a:r>
          </a:p>
          <a:p>
            <a:pPr marL="514350" indent="-514350">
              <a:buFont typeface="+mj-lt"/>
              <a:buAutoNum type="arabicPeriod"/>
              <a:defRPr/>
            </a:pPr>
            <a:r>
              <a:rPr lang="en-US" dirty="0"/>
              <a:t>Plan Quality</a:t>
            </a:r>
          </a:p>
          <a:p>
            <a:pPr marL="514350" indent="-514350">
              <a:buFont typeface="+mj-lt"/>
              <a:buAutoNum type="arabicPeriod"/>
              <a:defRPr/>
            </a:pPr>
            <a:r>
              <a:rPr lang="en-US" dirty="0"/>
              <a:t>Perform Quality Assurance</a:t>
            </a:r>
          </a:p>
          <a:p>
            <a:pPr marL="514350" indent="-514350">
              <a:buFont typeface="+mj-lt"/>
              <a:buAutoNum type="arabicPeriod"/>
              <a:defRPr/>
            </a:pPr>
            <a:r>
              <a:rPr lang="en-US" dirty="0"/>
              <a:t>Perform Quality Control</a:t>
            </a:r>
          </a:p>
        </p:txBody>
      </p:sp>
      <p:sp>
        <p:nvSpPr>
          <p:cNvPr id="7" name="Content Placeholder 6">
            <a:extLst>
              <a:ext uri="{FF2B5EF4-FFF2-40B4-BE49-F238E27FC236}">
                <a16:creationId xmlns:a16="http://schemas.microsoft.com/office/drawing/2014/main" id="{458BDE92-15BA-4E45-8785-F3AF4535050C}"/>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Definition of “Done”</a:t>
            </a:r>
          </a:p>
          <a:p>
            <a:pPr marL="514350" indent="-514350">
              <a:buFont typeface="+mj-lt"/>
              <a:buAutoNum type="arabicPeriod"/>
              <a:defRPr/>
            </a:pPr>
            <a:r>
              <a:rPr lang="en-US" dirty="0"/>
              <a:t>Peer review &amp; Retrospectives</a:t>
            </a:r>
          </a:p>
          <a:p>
            <a:pPr marL="514350" indent="-514350">
              <a:buFont typeface="+mj-lt"/>
              <a:buAutoNum type="arabicPeriod"/>
              <a:defRPr/>
            </a:pPr>
            <a:r>
              <a:rPr lang="en-US" dirty="0"/>
              <a:t>Continuous Integration, System Testing, Unit Testing</a:t>
            </a:r>
          </a:p>
        </p:txBody>
      </p:sp>
      <p:sp>
        <p:nvSpPr>
          <p:cNvPr id="211973" name="Content Placeholder 7">
            <a:extLst>
              <a:ext uri="{FF2B5EF4-FFF2-40B4-BE49-F238E27FC236}">
                <a16:creationId xmlns:a16="http://schemas.microsoft.com/office/drawing/2014/main" id="{8D69754D-1AC2-4A4E-B30A-3E824656E46B}"/>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1974" name="Slide Number Placeholder 8">
            <a:extLst>
              <a:ext uri="{FF2B5EF4-FFF2-40B4-BE49-F238E27FC236}">
                <a16:creationId xmlns:a16="http://schemas.microsoft.com/office/drawing/2014/main" id="{976BE89B-7AEB-4FD8-8E1F-40A570EABF5F}"/>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7CA2C8-5FE3-43C9-8580-6256D65AE343}" type="slidenum">
              <a:rPr lang="en-US" altLang="en-US" smtClean="0"/>
              <a:pPr/>
              <a:t>102</a:t>
            </a:fld>
            <a:endParaRPr lang="en-US"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CB2B-6D16-419A-B320-21C43CF8E527}"/>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28A8556A-CD46-4F77-ACE7-A822521C2085}"/>
              </a:ext>
            </a:extLst>
          </p:cNvPr>
          <p:cNvSpPr>
            <a:spLocks noGrp="1"/>
          </p:cNvSpPr>
          <p:nvPr>
            <p:ph idx="1"/>
          </p:nvPr>
        </p:nvSpPr>
        <p:spPr>
          <a:xfrm>
            <a:off x="76200" y="990600"/>
            <a:ext cx="4343400" cy="5181600"/>
          </a:xfrm>
        </p:spPr>
        <p:txBody>
          <a:bodyPr/>
          <a:lstStyle/>
          <a:p>
            <a:pPr>
              <a:buFont typeface="Arial" charset="0"/>
              <a:buNone/>
              <a:defRPr/>
            </a:pPr>
            <a:r>
              <a:rPr lang="en-US" sz="2400" b="1" dirty="0"/>
              <a:t>Human Resource Management</a:t>
            </a:r>
          </a:p>
          <a:p>
            <a:pPr marL="514350" indent="-514350">
              <a:buFont typeface="+mj-lt"/>
              <a:buAutoNum type="arabicPeriod"/>
              <a:defRPr/>
            </a:pPr>
            <a:r>
              <a:rPr lang="en-US" dirty="0"/>
              <a:t>Develop Human Resource Plan</a:t>
            </a:r>
          </a:p>
          <a:p>
            <a:pPr marL="514350" indent="-514350">
              <a:buFont typeface="+mj-lt"/>
              <a:buAutoNum type="arabicPeriod"/>
              <a:defRPr/>
            </a:pPr>
            <a:r>
              <a:rPr lang="en-US" dirty="0"/>
              <a:t>Acquire Project Team</a:t>
            </a:r>
          </a:p>
          <a:p>
            <a:pPr marL="514350" indent="-514350">
              <a:buFont typeface="+mj-lt"/>
              <a:buAutoNum type="arabicPeriod"/>
              <a:defRPr/>
            </a:pPr>
            <a:r>
              <a:rPr lang="en-US" dirty="0"/>
              <a:t>Develop Project Team</a:t>
            </a:r>
          </a:p>
          <a:p>
            <a:pPr marL="514350" indent="-514350">
              <a:buFont typeface="+mj-lt"/>
              <a:buAutoNum type="arabicPeriod"/>
              <a:defRPr/>
            </a:pPr>
            <a:r>
              <a:rPr lang="en-US" dirty="0"/>
              <a:t>Manage Project Team</a:t>
            </a:r>
          </a:p>
        </p:txBody>
      </p:sp>
      <p:sp>
        <p:nvSpPr>
          <p:cNvPr id="7" name="Content Placeholder 6">
            <a:extLst>
              <a:ext uri="{FF2B5EF4-FFF2-40B4-BE49-F238E27FC236}">
                <a16:creationId xmlns:a16="http://schemas.microsoft.com/office/drawing/2014/main" id="{A6FD0318-DEED-4676-812D-CDA4EF8C867A}"/>
              </a:ext>
            </a:extLst>
          </p:cNvPr>
          <p:cNvSpPr>
            <a:spLocks noGrp="1"/>
          </p:cNvSpPr>
          <p:nvPr>
            <p:ph idx="13"/>
          </p:nvPr>
        </p:nvSpPr>
        <p:spPr/>
        <p:txBody>
          <a:bodyPr/>
          <a:lstStyle/>
          <a:p>
            <a:pPr>
              <a:buFont typeface="Arial" charset="0"/>
              <a:buChar char="•"/>
              <a:defRPr/>
            </a:pPr>
            <a:endParaRPr lang="en-US" sz="2400" dirty="0"/>
          </a:p>
          <a:p>
            <a:pPr marL="514350" indent="-514350">
              <a:buFont typeface="+mj-lt"/>
              <a:buAutoNum type="arabicPeriod"/>
              <a:defRPr/>
            </a:pPr>
            <a:r>
              <a:rPr lang="en-US" sz="2400" dirty="0"/>
              <a:t>Release Planning, time boxed, feature driven planning</a:t>
            </a:r>
          </a:p>
          <a:p>
            <a:pPr marL="514350" indent="-514350">
              <a:buFont typeface="+mj-lt"/>
              <a:buAutoNum type="arabicPeriod"/>
              <a:defRPr/>
            </a:pPr>
            <a:r>
              <a:rPr lang="en-US" sz="2400" dirty="0"/>
              <a:t>Dedicated team</a:t>
            </a:r>
          </a:p>
          <a:p>
            <a:pPr marL="514350" indent="-514350">
              <a:buFont typeface="+mj-lt"/>
              <a:buAutoNum type="arabicPeriod"/>
              <a:defRPr/>
            </a:pPr>
            <a:r>
              <a:rPr lang="en-US" sz="2400" dirty="0"/>
              <a:t>Collaboration and cross-functional team</a:t>
            </a:r>
          </a:p>
          <a:p>
            <a:pPr marL="514350" indent="-514350">
              <a:buFont typeface="+mj-lt"/>
              <a:buAutoNum type="arabicPeriod"/>
              <a:defRPr/>
            </a:pPr>
            <a:r>
              <a:rPr lang="en-US" sz="2400" dirty="0"/>
              <a:t>Self-organizing team, team based incentives</a:t>
            </a:r>
          </a:p>
        </p:txBody>
      </p:sp>
      <p:sp>
        <p:nvSpPr>
          <p:cNvPr id="214021" name="Content Placeholder 7">
            <a:extLst>
              <a:ext uri="{FF2B5EF4-FFF2-40B4-BE49-F238E27FC236}">
                <a16:creationId xmlns:a16="http://schemas.microsoft.com/office/drawing/2014/main" id="{B197F7C0-9972-4694-8FD8-AFB4C47266F7}"/>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4022" name="Slide Number Placeholder 8">
            <a:extLst>
              <a:ext uri="{FF2B5EF4-FFF2-40B4-BE49-F238E27FC236}">
                <a16:creationId xmlns:a16="http://schemas.microsoft.com/office/drawing/2014/main" id="{DDFBF475-4247-4336-9DE7-2336728ACBDC}"/>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2B634F-0185-47A2-8315-5E81115FC728}" type="slidenum">
              <a:rPr lang="en-US" altLang="en-US" smtClean="0"/>
              <a:pPr/>
              <a:t>103</a:t>
            </a:fld>
            <a:endParaRPr lang="en-US"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D520-F873-4034-8F47-3FCCC528738A}"/>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AC40A49F-BA8B-4D47-9F75-3E61169BDEB1}"/>
              </a:ext>
            </a:extLst>
          </p:cNvPr>
          <p:cNvSpPr>
            <a:spLocks noGrp="1"/>
          </p:cNvSpPr>
          <p:nvPr>
            <p:ph idx="1"/>
          </p:nvPr>
        </p:nvSpPr>
        <p:spPr>
          <a:xfrm>
            <a:off x="76200" y="990600"/>
            <a:ext cx="4343400" cy="5181600"/>
          </a:xfrm>
        </p:spPr>
        <p:txBody>
          <a:bodyPr/>
          <a:lstStyle/>
          <a:p>
            <a:pPr>
              <a:buFont typeface="Arial" charset="0"/>
              <a:buNone/>
              <a:defRPr/>
            </a:pPr>
            <a:r>
              <a:rPr lang="en-US" sz="2400" b="1" dirty="0"/>
              <a:t>Communication Management</a:t>
            </a:r>
          </a:p>
          <a:p>
            <a:pPr marL="514350" indent="-514350">
              <a:buFont typeface="+mj-lt"/>
              <a:buAutoNum type="arabicPeriod"/>
              <a:defRPr/>
            </a:pPr>
            <a:r>
              <a:rPr lang="en-US" dirty="0"/>
              <a:t>Identify Stakeholders</a:t>
            </a:r>
          </a:p>
          <a:p>
            <a:pPr marL="514350" indent="-514350">
              <a:buFont typeface="+mj-lt"/>
              <a:buAutoNum type="arabicPeriod"/>
              <a:defRPr/>
            </a:pPr>
            <a:r>
              <a:rPr lang="en-US" dirty="0"/>
              <a:t>Plan Communication</a:t>
            </a:r>
          </a:p>
          <a:p>
            <a:pPr marL="514350" indent="-514350">
              <a:buFont typeface="+mj-lt"/>
              <a:buAutoNum type="arabicPeriod"/>
              <a:defRPr/>
            </a:pPr>
            <a:r>
              <a:rPr lang="en-US" dirty="0"/>
              <a:t>Distribute Information</a:t>
            </a:r>
          </a:p>
          <a:p>
            <a:pPr marL="514350" indent="-514350">
              <a:buFont typeface="+mj-lt"/>
              <a:buAutoNum type="arabicPeriod"/>
              <a:defRPr/>
            </a:pPr>
            <a:r>
              <a:rPr lang="en-US" dirty="0"/>
              <a:t>Manage Stakeholder Expectations</a:t>
            </a:r>
          </a:p>
          <a:p>
            <a:pPr marL="514350" indent="-514350">
              <a:buFont typeface="+mj-lt"/>
              <a:buAutoNum type="arabicPeriod"/>
              <a:defRPr/>
            </a:pPr>
            <a:r>
              <a:rPr lang="en-US" dirty="0"/>
              <a:t>Report Performance</a:t>
            </a:r>
          </a:p>
        </p:txBody>
      </p:sp>
      <p:sp>
        <p:nvSpPr>
          <p:cNvPr id="7" name="Content Placeholder 6">
            <a:extLst>
              <a:ext uri="{FF2B5EF4-FFF2-40B4-BE49-F238E27FC236}">
                <a16:creationId xmlns:a16="http://schemas.microsoft.com/office/drawing/2014/main" id="{783580FB-9654-4884-92A9-E6FC5F89B43E}"/>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sz="2400" dirty="0"/>
              <a:t>Product owner and scrum master responsible</a:t>
            </a:r>
          </a:p>
          <a:p>
            <a:pPr marL="514350" indent="-514350">
              <a:buFont typeface="+mj-lt"/>
              <a:buAutoNum type="arabicPeriod"/>
              <a:defRPr/>
            </a:pPr>
            <a:r>
              <a:rPr lang="en-US" sz="2400" dirty="0"/>
              <a:t>Agile framework</a:t>
            </a:r>
          </a:p>
          <a:p>
            <a:pPr marL="514350" indent="-514350">
              <a:buFont typeface="+mj-lt"/>
              <a:buAutoNum type="arabicPeriod"/>
              <a:defRPr/>
            </a:pPr>
            <a:r>
              <a:rPr lang="en-US" sz="2400" dirty="0"/>
              <a:t>Information Radiators</a:t>
            </a:r>
          </a:p>
          <a:p>
            <a:pPr marL="514350" indent="-514350">
              <a:buFont typeface="+mj-lt"/>
              <a:buAutoNum type="arabicPeriod"/>
              <a:defRPr/>
            </a:pPr>
            <a:r>
              <a:rPr lang="en-US" sz="2400" dirty="0"/>
              <a:t>Iteration Review</a:t>
            </a:r>
          </a:p>
          <a:p>
            <a:pPr marL="514350" indent="-514350">
              <a:buFont typeface="+mj-lt"/>
              <a:buAutoNum type="arabicPeriod"/>
              <a:defRPr/>
            </a:pPr>
            <a:r>
              <a:rPr lang="en-US" sz="2400" dirty="0"/>
              <a:t>Iteration Review &amp; Retrospective</a:t>
            </a:r>
          </a:p>
          <a:p>
            <a:pPr marL="514350" indent="-514350">
              <a:buFont typeface="+mj-lt"/>
              <a:buAutoNum type="arabicPeriod"/>
              <a:defRPr/>
            </a:pPr>
            <a:endParaRPr lang="en-US" dirty="0"/>
          </a:p>
        </p:txBody>
      </p:sp>
      <p:sp>
        <p:nvSpPr>
          <p:cNvPr id="216069" name="Content Placeholder 7">
            <a:extLst>
              <a:ext uri="{FF2B5EF4-FFF2-40B4-BE49-F238E27FC236}">
                <a16:creationId xmlns:a16="http://schemas.microsoft.com/office/drawing/2014/main" id="{D916EAFC-88E7-4090-A3EB-EE8F4A016D4B}"/>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6070" name="Slide Number Placeholder 8">
            <a:extLst>
              <a:ext uri="{FF2B5EF4-FFF2-40B4-BE49-F238E27FC236}">
                <a16:creationId xmlns:a16="http://schemas.microsoft.com/office/drawing/2014/main" id="{EB3BA9EE-85CD-49C3-AE07-92D7DA94269D}"/>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495CD4-EEBB-4AD6-81D6-1A051596D528}" type="slidenum">
              <a:rPr lang="en-US" altLang="en-US" smtClean="0"/>
              <a:pPr/>
              <a:t>104</a:t>
            </a:fld>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4111-5EDB-4906-A541-677729E7CE9F}"/>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92174133-C722-421F-92BB-1AE84934E094}"/>
              </a:ext>
            </a:extLst>
          </p:cNvPr>
          <p:cNvSpPr>
            <a:spLocks noGrp="1"/>
          </p:cNvSpPr>
          <p:nvPr>
            <p:ph idx="1"/>
          </p:nvPr>
        </p:nvSpPr>
        <p:spPr>
          <a:xfrm>
            <a:off x="76200" y="990600"/>
            <a:ext cx="4267200" cy="5181600"/>
          </a:xfrm>
        </p:spPr>
        <p:txBody>
          <a:bodyPr/>
          <a:lstStyle/>
          <a:p>
            <a:pPr>
              <a:buFont typeface="Arial" charset="0"/>
              <a:buNone/>
              <a:defRPr/>
            </a:pPr>
            <a:r>
              <a:rPr lang="en-US" b="1" dirty="0"/>
              <a:t>Risk Management</a:t>
            </a:r>
          </a:p>
          <a:p>
            <a:pPr marL="514350" indent="-514350">
              <a:buFont typeface="+mj-lt"/>
              <a:buAutoNum type="arabicPeriod"/>
              <a:defRPr/>
            </a:pPr>
            <a:r>
              <a:rPr lang="en-US" dirty="0"/>
              <a:t>Plan Risk Management</a:t>
            </a:r>
          </a:p>
          <a:p>
            <a:pPr marL="514350" indent="-514350">
              <a:buFont typeface="+mj-lt"/>
              <a:buAutoNum type="arabicPeriod"/>
              <a:defRPr/>
            </a:pPr>
            <a:r>
              <a:rPr lang="en-US" dirty="0"/>
              <a:t>Identify Risk</a:t>
            </a:r>
          </a:p>
          <a:p>
            <a:pPr marL="514350" indent="-514350">
              <a:buFont typeface="+mj-lt"/>
              <a:buAutoNum type="arabicPeriod"/>
              <a:defRPr/>
            </a:pPr>
            <a:r>
              <a:rPr lang="en-US" dirty="0"/>
              <a:t>Perform Qualitative Risk Analysis</a:t>
            </a:r>
          </a:p>
          <a:p>
            <a:pPr marL="514350" indent="-514350">
              <a:buFont typeface="+mj-lt"/>
              <a:buAutoNum type="arabicPeriod"/>
              <a:defRPr/>
            </a:pPr>
            <a:r>
              <a:rPr lang="en-US" dirty="0"/>
              <a:t>Perform Quantitative Risk Analysis</a:t>
            </a:r>
          </a:p>
          <a:p>
            <a:pPr marL="514350" indent="-514350">
              <a:buFont typeface="+mj-lt"/>
              <a:buAutoNum type="arabicPeriod"/>
              <a:defRPr/>
            </a:pPr>
            <a:r>
              <a:rPr lang="en-US" dirty="0"/>
              <a:t>Plan Risk Response</a:t>
            </a:r>
          </a:p>
          <a:p>
            <a:pPr marL="514350" indent="-514350">
              <a:buFont typeface="+mj-lt"/>
              <a:buAutoNum type="arabicPeriod"/>
              <a:defRPr/>
            </a:pPr>
            <a:r>
              <a:rPr lang="en-US" dirty="0"/>
              <a:t>Monitor &amp; Control Risks</a:t>
            </a:r>
          </a:p>
        </p:txBody>
      </p:sp>
      <p:sp>
        <p:nvSpPr>
          <p:cNvPr id="7" name="Content Placeholder 6">
            <a:extLst>
              <a:ext uri="{FF2B5EF4-FFF2-40B4-BE49-F238E27FC236}">
                <a16:creationId xmlns:a16="http://schemas.microsoft.com/office/drawing/2014/main" id="{0418AC17-EED6-47FA-95F3-F594E99353D2}"/>
              </a:ext>
            </a:extLst>
          </p:cNvPr>
          <p:cNvSpPr>
            <a:spLocks noGrp="1"/>
          </p:cNvSpPr>
          <p:nvPr>
            <p:ph idx="13"/>
          </p:nvPr>
        </p:nvSpPr>
        <p:spPr/>
        <p:txBody>
          <a:bodyPr>
            <a:normAutofit fontScale="92500" lnSpcReduction="20000"/>
          </a:bodyPr>
          <a:lstStyle/>
          <a:p>
            <a:pPr>
              <a:buFont typeface="Arial" charset="0"/>
              <a:buChar char="•"/>
              <a:defRPr/>
            </a:pPr>
            <a:endParaRPr lang="en-US" dirty="0"/>
          </a:p>
          <a:p>
            <a:pPr marL="514350" indent="-514350">
              <a:buFont typeface="+mj-lt"/>
              <a:buAutoNum type="arabicPeriod"/>
              <a:defRPr/>
            </a:pPr>
            <a:r>
              <a:rPr lang="en-US" dirty="0"/>
              <a:t>Iteration /Release Planning</a:t>
            </a:r>
          </a:p>
          <a:p>
            <a:pPr marL="514350" indent="-514350">
              <a:buFont typeface="+mj-lt"/>
              <a:buAutoNum type="arabicPeriod"/>
              <a:defRPr/>
            </a:pPr>
            <a:r>
              <a:rPr lang="en-US" dirty="0"/>
              <a:t>Daily/ Iteration/ Release Planning, Stand-ups</a:t>
            </a:r>
          </a:p>
          <a:p>
            <a:pPr marL="514350" indent="-514350">
              <a:buFont typeface="+mj-lt"/>
              <a:buAutoNum type="arabicPeriod"/>
              <a:defRPr/>
            </a:pPr>
            <a:r>
              <a:rPr lang="en-US" dirty="0"/>
              <a:t>Stand-ups &amp; retrospectives</a:t>
            </a:r>
          </a:p>
          <a:p>
            <a:pPr marL="514350" indent="-514350">
              <a:buFont typeface="+mj-lt"/>
              <a:buAutoNum type="arabicPeriod"/>
              <a:defRPr/>
            </a:pPr>
            <a:r>
              <a:rPr lang="en-US" dirty="0"/>
              <a:t>Not required</a:t>
            </a:r>
          </a:p>
          <a:p>
            <a:pPr marL="514350" indent="-514350">
              <a:buFont typeface="+mj-lt"/>
              <a:buAutoNum type="arabicPeriod"/>
              <a:defRPr/>
            </a:pPr>
            <a:r>
              <a:rPr lang="en-US" dirty="0"/>
              <a:t>Stand-ups &amp; retrospectives</a:t>
            </a:r>
          </a:p>
          <a:p>
            <a:pPr marL="514350" indent="-514350">
              <a:buFont typeface="+mj-lt"/>
              <a:buAutoNum type="arabicPeriod"/>
              <a:defRPr/>
            </a:pPr>
            <a:r>
              <a:rPr lang="en-US" dirty="0"/>
              <a:t>Stand-ups &amp; retrospectives, Information Radiators</a:t>
            </a:r>
          </a:p>
          <a:p>
            <a:pPr marL="514350" indent="-514350">
              <a:buFont typeface="+mj-lt"/>
              <a:buAutoNum type="arabicPeriod"/>
              <a:defRPr/>
            </a:pPr>
            <a:endParaRPr lang="en-US" dirty="0"/>
          </a:p>
        </p:txBody>
      </p:sp>
      <p:sp>
        <p:nvSpPr>
          <p:cNvPr id="218117" name="Content Placeholder 7">
            <a:extLst>
              <a:ext uri="{FF2B5EF4-FFF2-40B4-BE49-F238E27FC236}">
                <a16:creationId xmlns:a16="http://schemas.microsoft.com/office/drawing/2014/main" id="{CFFB11B9-42B9-4164-A178-5D537A86B3B1}"/>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8118" name="Slide Number Placeholder 8">
            <a:extLst>
              <a:ext uri="{FF2B5EF4-FFF2-40B4-BE49-F238E27FC236}">
                <a16:creationId xmlns:a16="http://schemas.microsoft.com/office/drawing/2014/main" id="{AB9556CA-E68B-46F3-8B0B-B43DB57283CF}"/>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38699C-05C2-4ED4-A30E-59BAF30FAB97}" type="slidenum">
              <a:rPr lang="en-US" altLang="en-US" smtClean="0"/>
              <a:pPr/>
              <a:t>105</a:t>
            </a:fld>
            <a:endParaRPr lang="en-US"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1039-2700-4B8B-9D11-8E8FE517341F}"/>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5B40F70D-8AB5-4DFE-BF6A-F559FE34BC40}"/>
              </a:ext>
            </a:extLst>
          </p:cNvPr>
          <p:cNvSpPr>
            <a:spLocks noGrp="1"/>
          </p:cNvSpPr>
          <p:nvPr>
            <p:ph idx="1"/>
          </p:nvPr>
        </p:nvSpPr>
        <p:spPr>
          <a:xfrm>
            <a:off x="76200" y="990600"/>
            <a:ext cx="4343400" cy="5181600"/>
          </a:xfrm>
        </p:spPr>
        <p:txBody>
          <a:bodyPr/>
          <a:lstStyle/>
          <a:p>
            <a:pPr>
              <a:buFont typeface="Arial" charset="0"/>
              <a:buNone/>
              <a:defRPr/>
            </a:pPr>
            <a:r>
              <a:rPr lang="en-US" b="1" dirty="0"/>
              <a:t>Procurement Management</a:t>
            </a:r>
          </a:p>
          <a:p>
            <a:pPr marL="514350" indent="-514350">
              <a:buFont typeface="+mj-lt"/>
              <a:buAutoNum type="arabicPeriod"/>
              <a:defRPr/>
            </a:pPr>
            <a:r>
              <a:rPr lang="en-US" dirty="0"/>
              <a:t>Plan Procurement</a:t>
            </a:r>
          </a:p>
          <a:p>
            <a:pPr marL="514350" indent="-514350">
              <a:buFont typeface="+mj-lt"/>
              <a:buAutoNum type="arabicPeriod"/>
              <a:defRPr/>
            </a:pPr>
            <a:r>
              <a:rPr lang="en-US" dirty="0"/>
              <a:t>Conduct Procurement</a:t>
            </a:r>
          </a:p>
          <a:p>
            <a:pPr marL="514350" indent="-514350">
              <a:buFont typeface="+mj-lt"/>
              <a:buAutoNum type="arabicPeriod"/>
              <a:defRPr/>
            </a:pPr>
            <a:r>
              <a:rPr lang="en-US" dirty="0"/>
              <a:t>Administer Procurement</a:t>
            </a:r>
          </a:p>
          <a:p>
            <a:pPr marL="514350" indent="-514350">
              <a:buFont typeface="+mj-lt"/>
              <a:buAutoNum type="arabicPeriod"/>
              <a:defRPr/>
            </a:pPr>
            <a:r>
              <a:rPr lang="en-US" dirty="0"/>
              <a:t>Control Procurement</a:t>
            </a:r>
          </a:p>
        </p:txBody>
      </p:sp>
      <p:sp>
        <p:nvSpPr>
          <p:cNvPr id="7" name="Content Placeholder 6">
            <a:extLst>
              <a:ext uri="{FF2B5EF4-FFF2-40B4-BE49-F238E27FC236}">
                <a16:creationId xmlns:a16="http://schemas.microsoft.com/office/drawing/2014/main" id="{5324468D-B836-4A20-AEC8-1E8AF41E7EE4}"/>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Build in collaboration</a:t>
            </a:r>
          </a:p>
          <a:p>
            <a:pPr marL="514350" indent="-514350">
              <a:buFont typeface="+mj-lt"/>
              <a:buAutoNum type="arabicPeriod"/>
              <a:defRPr/>
            </a:pPr>
            <a:r>
              <a:rPr lang="en-US" dirty="0"/>
              <a:t>Based on trust</a:t>
            </a:r>
          </a:p>
          <a:p>
            <a:pPr marL="514350" indent="-514350">
              <a:buFont typeface="+mj-lt"/>
              <a:buAutoNum type="arabicPeriod"/>
              <a:defRPr/>
            </a:pPr>
            <a:r>
              <a:rPr lang="en-US" dirty="0"/>
              <a:t>Managing contracts in agile way</a:t>
            </a:r>
          </a:p>
          <a:p>
            <a:pPr marL="514350" indent="-514350">
              <a:buFont typeface="+mj-lt"/>
              <a:buAutoNum type="arabicPeriod"/>
              <a:defRPr/>
            </a:pPr>
            <a:r>
              <a:rPr lang="en-US" dirty="0"/>
              <a:t>Staging or deliverables</a:t>
            </a:r>
          </a:p>
          <a:p>
            <a:pPr marL="514350" indent="-514350">
              <a:buFont typeface="+mj-lt"/>
              <a:buAutoNum type="arabicPeriod"/>
              <a:defRPr/>
            </a:pPr>
            <a:endParaRPr lang="en-US" dirty="0"/>
          </a:p>
        </p:txBody>
      </p:sp>
      <p:sp>
        <p:nvSpPr>
          <p:cNvPr id="220165" name="Content Placeholder 7">
            <a:extLst>
              <a:ext uri="{FF2B5EF4-FFF2-40B4-BE49-F238E27FC236}">
                <a16:creationId xmlns:a16="http://schemas.microsoft.com/office/drawing/2014/main" id="{8D4F713E-245B-4FB4-AC5F-4E6EC725A3FB}"/>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20166" name="Slide Number Placeholder 8">
            <a:extLst>
              <a:ext uri="{FF2B5EF4-FFF2-40B4-BE49-F238E27FC236}">
                <a16:creationId xmlns:a16="http://schemas.microsoft.com/office/drawing/2014/main" id="{35E46BD0-99EA-4B6E-BF5D-40742F0784EA}"/>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4E8B66F-51AE-4875-A1F2-6E0F7A47592C}" type="slidenum">
              <a:rPr lang="en-US" altLang="en-US" smtClean="0"/>
              <a:pPr/>
              <a:t>106</a:t>
            </a:fld>
            <a:endParaRPr lang="en-US"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B2A48A-898A-4782-A427-1B058F95B1DA}"/>
              </a:ext>
            </a:extLst>
          </p:cNvPr>
          <p:cNvSpPr>
            <a:spLocks noGrp="1"/>
          </p:cNvSpPr>
          <p:nvPr>
            <p:ph type="title"/>
          </p:nvPr>
        </p:nvSpPr>
        <p:spPr/>
        <p:txBody>
          <a:bodyPr>
            <a:normAutofit fontScale="90000"/>
          </a:bodyPr>
          <a:lstStyle/>
          <a:p>
            <a:pPr>
              <a:defRPr/>
            </a:pPr>
            <a:r>
              <a:rPr dirty="0"/>
              <a:t>Recap</a:t>
            </a:r>
          </a:p>
        </p:txBody>
      </p:sp>
      <p:sp>
        <p:nvSpPr>
          <p:cNvPr id="8" name="Content Placeholder 7">
            <a:extLst>
              <a:ext uri="{FF2B5EF4-FFF2-40B4-BE49-F238E27FC236}">
                <a16:creationId xmlns:a16="http://schemas.microsoft.com/office/drawing/2014/main" id="{C0981F3A-42BE-4CE2-A9DA-3FED0C567DEB}"/>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practices </a:t>
            </a:r>
            <a:r>
              <a:rPr lang="en-US" dirty="0" err="1">
                <a:solidFill>
                  <a:srgbClr val="000000"/>
                </a:solidFill>
              </a:rPr>
              <a:t>vs</a:t>
            </a:r>
            <a:r>
              <a:rPr lang="en-US" dirty="0">
                <a:solidFill>
                  <a:srgbClr val="000000"/>
                </a:solidFill>
              </a:rPr>
              <a:t> </a:t>
            </a:r>
            <a:r>
              <a:rPr lang="en-US" dirty="0" err="1">
                <a:solidFill>
                  <a:srgbClr val="000000"/>
                </a:solidFill>
              </a:rPr>
              <a:t>PMBoK</a:t>
            </a:r>
            <a:r>
              <a:rPr lang="en-US" dirty="0">
                <a:solidFill>
                  <a:srgbClr val="000000"/>
                </a:solidFill>
              </a:rPr>
              <a:t> Processes</a:t>
            </a:r>
          </a:p>
          <a:p>
            <a:pPr>
              <a:defRPr/>
            </a:pPr>
            <a:endParaRPr lang="en-US" dirty="0"/>
          </a:p>
        </p:txBody>
      </p:sp>
      <p:sp>
        <p:nvSpPr>
          <p:cNvPr id="222212" name="Content Placeholder 8">
            <a:extLst>
              <a:ext uri="{FF2B5EF4-FFF2-40B4-BE49-F238E27FC236}">
                <a16:creationId xmlns:a16="http://schemas.microsoft.com/office/drawing/2014/main" id="{B62503BC-2D09-42C2-9D59-D046397287E1}"/>
              </a:ext>
            </a:extLst>
          </p:cNvPr>
          <p:cNvSpPr>
            <a:spLocks noGrp="1"/>
          </p:cNvSpPr>
          <p:nvPr>
            <p:ph sz="quarter" idx="13"/>
          </p:nvPr>
        </p:nvSpPr>
        <p:spPr/>
        <p:txBody>
          <a:bodyPr/>
          <a:lstStyle/>
          <a:p>
            <a:endParaRPr lang="en-US" altLang="en-US"/>
          </a:p>
        </p:txBody>
      </p:sp>
      <p:sp>
        <p:nvSpPr>
          <p:cNvPr id="222213" name="Slide Number Placeholder 5">
            <a:extLst>
              <a:ext uri="{FF2B5EF4-FFF2-40B4-BE49-F238E27FC236}">
                <a16:creationId xmlns:a16="http://schemas.microsoft.com/office/drawing/2014/main" id="{DECED745-A3AD-4700-A505-67A07364FD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798E48-C26A-4A56-AC1F-C61CE4A12124}" type="slidenum">
              <a:rPr lang="en-US" altLang="en-US" smtClean="0"/>
              <a:pPr/>
              <a:t>107</a:t>
            </a:fld>
            <a:endParaRPr lang="en-US"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Number Placeholder 4">
            <a:extLst>
              <a:ext uri="{FF2B5EF4-FFF2-40B4-BE49-F238E27FC236}">
                <a16:creationId xmlns:a16="http://schemas.microsoft.com/office/drawing/2014/main" id="{3555A73A-7766-48A1-9ED7-554E520A03E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8EF87E-13EC-49F8-8E2B-00E9F44A8A6C}" type="slidenum">
              <a:rPr lang="en-US" altLang="en-US" smtClean="0"/>
              <a:pPr/>
              <a:t>108</a:t>
            </a:fld>
            <a:endParaRPr lang="en-US"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28F07BCE-DF78-40B1-9D5C-16CBD388D26F}"/>
              </a:ext>
            </a:extLst>
          </p:cNvPr>
          <p:cNvSpPr>
            <a:spLocks noGrp="1"/>
          </p:cNvSpPr>
          <p:nvPr>
            <p:ph type="ctrTitle"/>
          </p:nvPr>
        </p:nvSpPr>
        <p:spPr/>
        <p:txBody>
          <a:bodyPr/>
          <a:lstStyle/>
          <a:p>
            <a:r>
              <a:rPr altLang="en-US" sz="4400">
                <a:solidFill>
                  <a:srgbClr val="000000"/>
                </a:solidFill>
              </a:rPr>
              <a:t>Introduction:</a:t>
            </a:r>
            <a:br>
              <a:rPr altLang="en-US" sz="4400">
                <a:solidFill>
                  <a:srgbClr val="000000"/>
                </a:solidFill>
              </a:rPr>
            </a:br>
            <a:r>
              <a:rPr altLang="en-US"/>
              <a:t>Agile Mindset</a:t>
            </a:r>
          </a:p>
        </p:txBody>
      </p:sp>
      <p:sp>
        <p:nvSpPr>
          <p:cNvPr id="5" name="Subtitle 4">
            <a:extLst>
              <a:ext uri="{FF2B5EF4-FFF2-40B4-BE49-F238E27FC236}">
                <a16:creationId xmlns:a16="http://schemas.microsoft.com/office/drawing/2014/main" id="{FB9F869D-A957-4C2F-B2D5-804B4AC1D4A3}"/>
              </a:ext>
            </a:extLst>
          </p:cNvPr>
          <p:cNvSpPr>
            <a:spLocks noGrp="1"/>
          </p:cNvSpPr>
          <p:nvPr>
            <p:ph type="subTitle" idx="1"/>
          </p:nvPr>
        </p:nvSpPr>
        <p:spPr/>
        <p:txBody>
          <a:bodyPr/>
          <a:lstStyle/>
          <a:p>
            <a:pPr>
              <a:defRPr/>
            </a:pPr>
            <a:endParaRPr lang="en-US"/>
          </a:p>
        </p:txBody>
      </p:sp>
      <p:sp>
        <p:nvSpPr>
          <p:cNvPr id="226308" name="Slide Number Placeholder 5">
            <a:extLst>
              <a:ext uri="{FF2B5EF4-FFF2-40B4-BE49-F238E27FC236}">
                <a16:creationId xmlns:a16="http://schemas.microsoft.com/office/drawing/2014/main" id="{E606645D-F00F-4539-B8C0-8696F25B03D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372BF2-FB88-4CF6-843D-E76A9C4B0875}" type="slidenum">
              <a:rPr lang="en-US" altLang="en-US" smtClean="0"/>
              <a:pPr/>
              <a:t>109</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9BEED2AC-13A7-4628-9C29-8BCA3EC2ADCD}"/>
              </a:ext>
            </a:extLst>
          </p:cNvPr>
          <p:cNvSpPr txBox="1">
            <a:spLocks noChangeArrowheads="1"/>
          </p:cNvSpPr>
          <p:nvPr/>
        </p:nvSpPr>
        <p:spPr bwMode="auto">
          <a:xfrm>
            <a:off x="76200" y="1200150"/>
            <a:ext cx="8991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5603" name="Rectangle 2">
            <a:extLst>
              <a:ext uri="{FF2B5EF4-FFF2-40B4-BE49-F238E27FC236}">
                <a16:creationId xmlns:a16="http://schemas.microsoft.com/office/drawing/2014/main" id="{D4D65C21-A266-4739-8C1F-78825940DB3D}"/>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74BD19CD-08EB-435B-BB33-E3AC72650653}"/>
              </a:ext>
            </a:extLst>
          </p:cNvPr>
          <p:cNvSpPr>
            <a:spLocks noGrp="1"/>
          </p:cNvSpPr>
          <p:nvPr>
            <p:ph type="title"/>
          </p:nvPr>
        </p:nvSpPr>
        <p:spPr/>
        <p:txBody>
          <a:bodyPr>
            <a:normAutofit fontScale="90000"/>
          </a:bodyPr>
          <a:lstStyle/>
          <a:p>
            <a:pPr>
              <a:defRPr/>
            </a:pPr>
            <a:r>
              <a:rPr>
                <a:solidFill>
                  <a:srgbClr val="000000"/>
                </a:solidFill>
              </a:rPr>
              <a:t>PMI-ACP Exam Prerequisite</a:t>
            </a:r>
            <a:endParaRPr/>
          </a:p>
        </p:txBody>
      </p:sp>
      <p:sp>
        <p:nvSpPr>
          <p:cNvPr id="4" name="Content Placeholder 3">
            <a:extLst>
              <a:ext uri="{FF2B5EF4-FFF2-40B4-BE49-F238E27FC236}">
                <a16:creationId xmlns:a16="http://schemas.microsoft.com/office/drawing/2014/main" id="{E2989052-B59E-415E-9FAA-F6B58C21A19A}"/>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Certification Body :</a:t>
            </a:r>
            <a:r>
              <a:rPr lang="en-US" dirty="0">
                <a:solidFill>
                  <a:srgbClr val="000000"/>
                </a:solidFill>
              </a:rPr>
              <a:t> PMI (Project Management Institute, USA)</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Education : </a:t>
            </a:r>
            <a:r>
              <a:rPr lang="en-US" dirty="0">
                <a:solidFill>
                  <a:srgbClr val="000000"/>
                </a:solidFill>
              </a:rPr>
              <a:t>Secondary Degree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Experience Required to apply for certificate:</a:t>
            </a:r>
            <a:r>
              <a:rPr lang="en-US" dirty="0">
                <a:solidFill>
                  <a:srgbClr val="000000"/>
                </a:solidFill>
              </a:rPr>
              <a:t> 2000 hours (12 Months) general project management experience in last 5 years+ 1500 hours (8 months) experience in agile project management in last 3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Minimum Efforts Required to pass the exam:</a:t>
            </a:r>
            <a:r>
              <a:rPr lang="en-US" dirty="0">
                <a:solidFill>
                  <a:srgbClr val="000000"/>
                </a:solidFill>
              </a:rPr>
              <a:t> After taking 21 contact hours training on agile project management around 2 months efforts required to pass the exam.</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Audit :</a:t>
            </a:r>
            <a:r>
              <a:rPr lang="en-US" dirty="0">
                <a:solidFill>
                  <a:srgbClr val="000000"/>
                </a:solidFill>
              </a:rPr>
              <a:t> 25% of the applications submitted for PMI-ACP exam get audited randomly.</a:t>
            </a:r>
          </a:p>
          <a:p>
            <a:pPr>
              <a:buFont typeface="Arial" charset="0"/>
              <a:buChar char="•"/>
              <a:defRPr/>
            </a:pPr>
            <a:endParaRPr lang="en-US" dirty="0"/>
          </a:p>
        </p:txBody>
      </p:sp>
      <p:sp>
        <p:nvSpPr>
          <p:cNvPr id="25606" name="Content Placeholder 5">
            <a:extLst>
              <a:ext uri="{FF2B5EF4-FFF2-40B4-BE49-F238E27FC236}">
                <a16:creationId xmlns:a16="http://schemas.microsoft.com/office/drawing/2014/main" id="{25F8DAC6-2E61-4CB5-9BEB-4840DA8758BD}"/>
              </a:ext>
            </a:extLst>
          </p:cNvPr>
          <p:cNvSpPr>
            <a:spLocks noGrp="1"/>
          </p:cNvSpPr>
          <p:nvPr>
            <p:ph sz="quarter" idx="13"/>
          </p:nvPr>
        </p:nvSpPr>
        <p:spPr/>
        <p:txBody>
          <a:bodyPr/>
          <a:lstStyle/>
          <a:p>
            <a:endParaRPr lang="en-US" altLang="en-US"/>
          </a:p>
        </p:txBody>
      </p:sp>
      <p:sp>
        <p:nvSpPr>
          <p:cNvPr id="25607" name="Slide Number Placeholder 8">
            <a:extLst>
              <a:ext uri="{FF2B5EF4-FFF2-40B4-BE49-F238E27FC236}">
                <a16:creationId xmlns:a16="http://schemas.microsoft.com/office/drawing/2014/main" id="{49FC7265-0184-460C-B42A-C7156E71270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2F3D3C-0734-436D-9335-5D04CBF6B030}" type="slidenum">
              <a:rPr lang="en-US" altLang="en-US" smtClean="0"/>
              <a:pPr/>
              <a:t>11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D6D9D7-DA83-4FC2-86E8-E4581A44A81F}"/>
              </a:ext>
            </a:extLst>
          </p:cNvPr>
          <p:cNvSpPr>
            <a:spLocks noGrp="1"/>
          </p:cNvSpPr>
          <p:nvPr>
            <p:ph type="title"/>
          </p:nvPr>
        </p:nvSpPr>
        <p:spPr/>
        <p:txBody>
          <a:bodyPr>
            <a:normAutofit fontScale="90000"/>
          </a:bodyPr>
          <a:lstStyle/>
          <a:p>
            <a:pPr>
              <a:defRPr/>
            </a:pPr>
            <a:r>
              <a:t>Topics</a:t>
            </a:r>
          </a:p>
        </p:txBody>
      </p:sp>
      <p:sp>
        <p:nvSpPr>
          <p:cNvPr id="6" name="Content Placeholder 5">
            <a:extLst>
              <a:ext uri="{FF2B5EF4-FFF2-40B4-BE49-F238E27FC236}">
                <a16:creationId xmlns:a16="http://schemas.microsoft.com/office/drawing/2014/main" id="{24279DE4-F4D2-4D6A-984C-C8785DF4E021}"/>
              </a:ext>
            </a:extLst>
          </p:cNvPr>
          <p:cNvSpPr>
            <a:spLocks noGrp="1"/>
          </p:cNvSpPr>
          <p:nvPr>
            <p:ph idx="1"/>
          </p:nvPr>
        </p:nvSpPr>
        <p:spPr>
          <a:xfrm>
            <a:off x="381000" y="838200"/>
            <a:ext cx="8229600" cy="5105400"/>
          </a:xfrm>
        </p:spPr>
        <p:txBody>
          <a:bodyPr>
            <a:normAutofit fontScale="70000" lnSpcReduction="20000"/>
          </a:bodyPr>
          <a:lstStyle/>
          <a:p>
            <a:pPr marL="457200" indent="-457200">
              <a:buFont typeface="Calibri" pitchFamily="34" charset="0"/>
              <a:buAutoNum type="arabicPeriod"/>
              <a:defRPr/>
            </a:pPr>
            <a:r>
              <a:rPr lang="en-US" dirty="0"/>
              <a:t>Iteration</a:t>
            </a:r>
          </a:p>
          <a:p>
            <a:pPr marL="457200" indent="-457200">
              <a:buFont typeface="Calibri" pitchFamily="34" charset="0"/>
              <a:buAutoNum type="arabicPeriod"/>
              <a:defRPr/>
            </a:pPr>
            <a:r>
              <a:rPr lang="en-US" dirty="0"/>
              <a:t>Incremental Delivery</a:t>
            </a:r>
          </a:p>
          <a:p>
            <a:pPr marL="457200" indent="-457200">
              <a:buFont typeface="Calibri" pitchFamily="34" charset="0"/>
              <a:buAutoNum type="arabicPeriod"/>
              <a:defRPr/>
            </a:pPr>
            <a:r>
              <a:rPr lang="en-US" dirty="0"/>
              <a:t>Travel Light</a:t>
            </a:r>
          </a:p>
          <a:p>
            <a:pPr marL="457200" indent="-457200">
              <a:buFont typeface="Calibri" pitchFamily="34" charset="0"/>
              <a:buAutoNum type="arabicPeriod"/>
              <a:defRPr/>
            </a:pPr>
            <a:r>
              <a:rPr lang="en-US" dirty="0"/>
              <a:t>Agile Product Building</a:t>
            </a:r>
          </a:p>
          <a:p>
            <a:pPr marL="457200" indent="-457200">
              <a:buFont typeface="Calibri" pitchFamily="34" charset="0"/>
              <a:buAutoNum type="arabicPeriod"/>
              <a:defRPr/>
            </a:pPr>
            <a:r>
              <a:rPr lang="en-US" dirty="0"/>
              <a:t>Agile Documentation</a:t>
            </a:r>
          </a:p>
          <a:p>
            <a:pPr marL="457200" indent="-457200">
              <a:buFont typeface="Calibri" pitchFamily="34" charset="0"/>
              <a:buAutoNum type="arabicPeriod"/>
              <a:defRPr/>
            </a:pPr>
            <a:r>
              <a:rPr lang="en-US" dirty="0"/>
              <a:t>Agile Architecture</a:t>
            </a:r>
          </a:p>
          <a:p>
            <a:pPr marL="457200" indent="-457200">
              <a:buFont typeface="Calibri" pitchFamily="34" charset="0"/>
              <a:buAutoNum type="arabicPeriod"/>
              <a:defRPr/>
            </a:pPr>
            <a:r>
              <a:rPr lang="en-US" dirty="0"/>
              <a:t>Agile Testing</a:t>
            </a:r>
          </a:p>
          <a:p>
            <a:pPr marL="457200" indent="-457200">
              <a:buFont typeface="Calibri" pitchFamily="34" charset="0"/>
              <a:buAutoNum type="arabicPeriod"/>
              <a:defRPr/>
            </a:pPr>
            <a:r>
              <a:rPr lang="en-US" dirty="0"/>
              <a:t>Last Responsible Moment</a:t>
            </a:r>
          </a:p>
          <a:p>
            <a:pPr marL="457200" indent="-457200">
              <a:buFont typeface="Calibri" pitchFamily="34" charset="0"/>
              <a:buAutoNum type="arabicPeriod"/>
              <a:defRPr/>
            </a:pPr>
            <a:r>
              <a:rPr lang="en-US" dirty="0"/>
              <a:t>Refactoring</a:t>
            </a:r>
          </a:p>
          <a:p>
            <a:pPr marL="457200" indent="-457200">
              <a:buFont typeface="Calibri" pitchFamily="34" charset="0"/>
              <a:buAutoNum type="arabicPeriod"/>
              <a:defRPr/>
            </a:pPr>
            <a:r>
              <a:rPr lang="en-US" dirty="0"/>
              <a:t>Technical Debt</a:t>
            </a:r>
          </a:p>
          <a:p>
            <a:pPr marL="457200" indent="-457200">
              <a:buFont typeface="Calibri" pitchFamily="34" charset="0"/>
              <a:buAutoNum type="arabicPeriod"/>
              <a:defRPr/>
            </a:pPr>
            <a:r>
              <a:rPr lang="en-US" dirty="0"/>
              <a:t>Mindfulness</a:t>
            </a:r>
          </a:p>
          <a:p>
            <a:pPr marL="457200" indent="-457200">
              <a:buFont typeface="Calibri" pitchFamily="34" charset="0"/>
              <a:buAutoNum type="arabicPeriod"/>
              <a:defRPr/>
            </a:pPr>
            <a:r>
              <a:rPr lang="en-US" dirty="0"/>
              <a:t>Energized Team</a:t>
            </a:r>
          </a:p>
          <a:p>
            <a:pPr marL="457200" indent="-457200">
              <a:buFont typeface="Calibri" pitchFamily="34" charset="0"/>
              <a:buAutoNum type="arabicPeriod"/>
              <a:defRPr/>
            </a:pPr>
            <a:r>
              <a:rPr lang="en-US" dirty="0" err="1"/>
              <a:t>Poka</a:t>
            </a:r>
            <a:r>
              <a:rPr lang="en-US" dirty="0"/>
              <a:t> </a:t>
            </a:r>
            <a:r>
              <a:rPr lang="en-US" dirty="0" err="1"/>
              <a:t>Yoka</a:t>
            </a:r>
            <a:endParaRPr lang="en-US" dirty="0"/>
          </a:p>
          <a:p>
            <a:pPr marL="457200" indent="-457200">
              <a:buFont typeface="Calibri" pitchFamily="34" charset="0"/>
              <a:buAutoNum type="arabicPeriod"/>
              <a:defRPr/>
            </a:pPr>
            <a:r>
              <a:rPr lang="en-US" dirty="0"/>
              <a:t>Agile Roles</a:t>
            </a:r>
          </a:p>
          <a:p>
            <a:pPr marL="457200" indent="-457200">
              <a:buFont typeface="Calibri" pitchFamily="34" charset="0"/>
              <a:buAutoNum type="arabicPeriod"/>
              <a:defRPr/>
            </a:pPr>
            <a:r>
              <a:rPr lang="en-US" dirty="0"/>
              <a:t>Agile Health Checkup</a:t>
            </a:r>
          </a:p>
          <a:p>
            <a:pPr>
              <a:defRPr/>
            </a:pPr>
            <a:endParaRPr lang="en-US" dirty="0"/>
          </a:p>
        </p:txBody>
      </p:sp>
      <p:sp>
        <p:nvSpPr>
          <p:cNvPr id="228356" name="Content Placeholder 6">
            <a:extLst>
              <a:ext uri="{FF2B5EF4-FFF2-40B4-BE49-F238E27FC236}">
                <a16:creationId xmlns:a16="http://schemas.microsoft.com/office/drawing/2014/main" id="{C87F15FB-7053-48E9-8ECF-985D0BE495BF}"/>
              </a:ext>
            </a:extLst>
          </p:cNvPr>
          <p:cNvSpPr>
            <a:spLocks noGrp="1"/>
          </p:cNvSpPr>
          <p:nvPr>
            <p:ph sz="quarter" idx="13"/>
          </p:nvPr>
        </p:nvSpPr>
        <p:spPr/>
        <p:txBody>
          <a:bodyPr/>
          <a:lstStyle/>
          <a:p>
            <a:r>
              <a:rPr lang="en-US" altLang="en-US"/>
              <a:t>Introduction / Agile Mindset</a:t>
            </a:r>
          </a:p>
        </p:txBody>
      </p:sp>
      <p:sp>
        <p:nvSpPr>
          <p:cNvPr id="228357" name="Slide Number Placeholder 3">
            <a:extLst>
              <a:ext uri="{FF2B5EF4-FFF2-40B4-BE49-F238E27FC236}">
                <a16:creationId xmlns:a16="http://schemas.microsoft.com/office/drawing/2014/main" id="{A964ED10-9D0A-42C2-86B9-44F5369E38A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8B2896-E0E4-457D-AD67-D93F6DEABC95}" type="slidenum">
              <a:rPr lang="en-US" altLang="en-US" smtClean="0"/>
              <a:pPr/>
              <a:t>110</a:t>
            </a:fld>
            <a:endParaRPr lang="en-US"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C0E44B-2608-42C8-A915-258AD96E4E1E}"/>
              </a:ext>
            </a:extLst>
          </p:cNvPr>
          <p:cNvSpPr>
            <a:spLocks noGrp="1"/>
          </p:cNvSpPr>
          <p:nvPr>
            <p:ph type="title"/>
          </p:nvPr>
        </p:nvSpPr>
        <p:spPr/>
        <p:txBody>
          <a:bodyPr>
            <a:normAutofit fontScale="90000"/>
          </a:bodyPr>
          <a:lstStyle/>
          <a:p>
            <a:pPr>
              <a:defRPr/>
            </a:pPr>
            <a:r>
              <a:t>Iteration / Sprint</a:t>
            </a:r>
          </a:p>
        </p:txBody>
      </p:sp>
      <p:sp>
        <p:nvSpPr>
          <p:cNvPr id="230403" name="Content Placeholder 7">
            <a:extLst>
              <a:ext uri="{FF2B5EF4-FFF2-40B4-BE49-F238E27FC236}">
                <a16:creationId xmlns:a16="http://schemas.microsoft.com/office/drawing/2014/main" id="{D358F7CE-8166-4940-A2F8-1F137BCE3F2C}"/>
              </a:ext>
            </a:extLst>
          </p:cNvPr>
          <p:cNvSpPr>
            <a:spLocks noGrp="1"/>
          </p:cNvSpPr>
          <p:nvPr>
            <p:ph idx="1"/>
          </p:nvPr>
        </p:nvSpPr>
        <p:spPr>
          <a:xfrm>
            <a:off x="381000" y="838200"/>
            <a:ext cx="8229600" cy="5105400"/>
          </a:xfrm>
        </p:spPr>
        <p:txBody>
          <a:bodyPr/>
          <a:lstStyle/>
          <a:p>
            <a:r>
              <a:rPr lang="en-US" altLang="en-US" sz="2400"/>
              <a:t>Agile project management relies on planning, developing and delivering product features in iterations</a:t>
            </a:r>
          </a:p>
          <a:p>
            <a:r>
              <a:rPr lang="en-US" altLang="en-US" sz="2400"/>
              <a:t>Iteration or sprint are time-boxed and duration can not changed from one iteration to another </a:t>
            </a:r>
          </a:p>
          <a:p>
            <a:r>
              <a:rPr lang="en-US" altLang="en-US" sz="2400"/>
              <a:t>Iteration is fixed time period in which team need to deliver some valuable product to customer</a:t>
            </a:r>
          </a:p>
          <a:p>
            <a:r>
              <a:rPr lang="en-US" altLang="en-US" sz="2400"/>
              <a:t>Prescription for duration length varies from one method to another in agile. In XP iteration length varies 1-3 week (typically one week), scrum and other methods it varies between 2-4 weeks (typically 4 weeks)</a:t>
            </a:r>
          </a:p>
          <a:p>
            <a:r>
              <a:rPr lang="en-US" altLang="en-US" sz="2400"/>
              <a:t>Iteration is also known as Sprint in Scrum Methodology</a:t>
            </a:r>
          </a:p>
          <a:p>
            <a:endParaRPr lang="en-US" altLang="en-US" sz="2400"/>
          </a:p>
        </p:txBody>
      </p:sp>
      <p:sp>
        <p:nvSpPr>
          <p:cNvPr id="230404" name="Content Placeholder 8">
            <a:extLst>
              <a:ext uri="{FF2B5EF4-FFF2-40B4-BE49-F238E27FC236}">
                <a16:creationId xmlns:a16="http://schemas.microsoft.com/office/drawing/2014/main" id="{2BD79A50-3EC3-436C-9EFF-65D5C41F973F}"/>
              </a:ext>
            </a:extLst>
          </p:cNvPr>
          <p:cNvSpPr>
            <a:spLocks noGrp="1"/>
          </p:cNvSpPr>
          <p:nvPr>
            <p:ph sz="quarter" idx="13"/>
          </p:nvPr>
        </p:nvSpPr>
        <p:spPr/>
        <p:txBody>
          <a:bodyPr/>
          <a:lstStyle/>
          <a:p>
            <a:r>
              <a:rPr lang="en-US" altLang="en-US"/>
              <a:t>Introduction / Agile Mindset</a:t>
            </a:r>
          </a:p>
        </p:txBody>
      </p:sp>
      <p:sp>
        <p:nvSpPr>
          <p:cNvPr id="230405" name="Slide Number Placeholder 7">
            <a:extLst>
              <a:ext uri="{FF2B5EF4-FFF2-40B4-BE49-F238E27FC236}">
                <a16:creationId xmlns:a16="http://schemas.microsoft.com/office/drawing/2014/main" id="{45AF62F5-901F-4A62-BBF5-4B96C13BCAF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E9CAB4-2C8A-4663-9A75-EE13454F8990}" type="slidenum">
              <a:rPr lang="en-US" altLang="en-US" smtClean="0"/>
              <a:pPr/>
              <a:t>111</a:t>
            </a:fld>
            <a:endParaRPr lang="en-US"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AD6273-0DD7-403C-8311-C34C9DABBB71}"/>
              </a:ext>
            </a:extLst>
          </p:cNvPr>
          <p:cNvSpPr>
            <a:spLocks noGrp="1"/>
          </p:cNvSpPr>
          <p:nvPr>
            <p:ph type="title"/>
          </p:nvPr>
        </p:nvSpPr>
        <p:spPr/>
        <p:txBody>
          <a:bodyPr>
            <a:normAutofit fontScale="90000"/>
          </a:bodyPr>
          <a:lstStyle/>
          <a:p>
            <a:pPr>
              <a:defRPr/>
            </a:pPr>
            <a:r>
              <a:t>Incremental Delivery</a:t>
            </a:r>
          </a:p>
        </p:txBody>
      </p:sp>
      <p:sp>
        <p:nvSpPr>
          <p:cNvPr id="102403" name="Content Placeholder 7">
            <a:extLst>
              <a:ext uri="{FF2B5EF4-FFF2-40B4-BE49-F238E27FC236}">
                <a16:creationId xmlns:a16="http://schemas.microsoft.com/office/drawing/2014/main" id="{B2FFB62E-1763-496B-9DD0-341B406ABD61}"/>
              </a:ext>
            </a:extLst>
          </p:cNvPr>
          <p:cNvSpPr>
            <a:spLocks noGrp="1"/>
          </p:cNvSpPr>
          <p:nvPr>
            <p:ph idx="1"/>
          </p:nvPr>
        </p:nvSpPr>
        <p:spPr>
          <a:xfrm>
            <a:off x="381000" y="838200"/>
            <a:ext cx="8229600" cy="5105400"/>
          </a:xfrm>
        </p:spPr>
        <p:txBody>
          <a:bodyPr/>
          <a:lstStyle/>
          <a:p>
            <a:pPr marL="0" indent="0">
              <a:buFont typeface="Arial" panose="020B0604020202020204" pitchFamily="34" charset="0"/>
              <a:buNone/>
              <a:defRPr/>
            </a:pPr>
            <a:r>
              <a:rPr lang="en-US" sz="2800" dirty="0"/>
              <a:t>Delivering the complete product of a project in iterations. It helps in</a:t>
            </a:r>
          </a:p>
          <a:p>
            <a:pPr>
              <a:defRPr/>
            </a:pPr>
            <a:r>
              <a:rPr lang="en-US" sz="2800" dirty="0"/>
              <a:t>Learning from previous iteration</a:t>
            </a:r>
          </a:p>
          <a:p>
            <a:pPr>
              <a:defRPr/>
            </a:pPr>
            <a:r>
              <a:rPr lang="en-US" sz="2800" dirty="0"/>
              <a:t>Delivering high business value earlier</a:t>
            </a:r>
          </a:p>
          <a:p>
            <a:pPr>
              <a:defRPr/>
            </a:pPr>
            <a:r>
              <a:rPr lang="en-US" sz="2800" dirty="0"/>
              <a:t>Adapt to change</a:t>
            </a:r>
          </a:p>
          <a:p>
            <a:pPr>
              <a:defRPr/>
            </a:pPr>
            <a:r>
              <a:rPr lang="en-US" sz="2800" dirty="0"/>
              <a:t>Delivering more business value</a:t>
            </a:r>
          </a:p>
          <a:p>
            <a:pPr>
              <a:defRPr/>
            </a:pPr>
            <a:r>
              <a:rPr lang="en-US" sz="2800" dirty="0"/>
              <a:t>Removing the waste by not doing those things which are not needed</a:t>
            </a:r>
          </a:p>
          <a:p>
            <a:pPr>
              <a:defRPr/>
            </a:pPr>
            <a:endParaRPr lang="en-US" sz="2000" dirty="0"/>
          </a:p>
        </p:txBody>
      </p:sp>
      <p:sp>
        <p:nvSpPr>
          <p:cNvPr id="232452" name="Content Placeholder 8">
            <a:extLst>
              <a:ext uri="{FF2B5EF4-FFF2-40B4-BE49-F238E27FC236}">
                <a16:creationId xmlns:a16="http://schemas.microsoft.com/office/drawing/2014/main" id="{F0727E67-62A4-4993-9CB6-7BE766DADFCC}"/>
              </a:ext>
            </a:extLst>
          </p:cNvPr>
          <p:cNvSpPr>
            <a:spLocks noGrp="1"/>
          </p:cNvSpPr>
          <p:nvPr>
            <p:ph sz="quarter" idx="13"/>
          </p:nvPr>
        </p:nvSpPr>
        <p:spPr/>
        <p:txBody>
          <a:bodyPr/>
          <a:lstStyle/>
          <a:p>
            <a:r>
              <a:rPr lang="en-US" altLang="en-US"/>
              <a:t>Introduction / Agile Mindset</a:t>
            </a:r>
          </a:p>
        </p:txBody>
      </p:sp>
      <p:sp>
        <p:nvSpPr>
          <p:cNvPr id="232453" name="Slide Number Placeholder 7">
            <a:extLst>
              <a:ext uri="{FF2B5EF4-FFF2-40B4-BE49-F238E27FC236}">
                <a16:creationId xmlns:a16="http://schemas.microsoft.com/office/drawing/2014/main" id="{33F2198D-5E11-4CA2-BFB7-61E4318A88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E8F7F4-061A-4536-9EA6-0B1F8C2843F5}" type="slidenum">
              <a:rPr lang="en-US" altLang="en-US" smtClean="0"/>
              <a:pPr/>
              <a:t>112</a:t>
            </a:fld>
            <a:endParaRPr lang="en-US"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8910F3-875D-4E67-A9CC-13222CCE22AB}"/>
              </a:ext>
            </a:extLst>
          </p:cNvPr>
          <p:cNvSpPr>
            <a:spLocks noGrp="1"/>
          </p:cNvSpPr>
          <p:nvPr>
            <p:ph type="title"/>
          </p:nvPr>
        </p:nvSpPr>
        <p:spPr/>
        <p:txBody>
          <a:bodyPr>
            <a:normAutofit fontScale="90000"/>
          </a:bodyPr>
          <a:lstStyle/>
          <a:p>
            <a:pPr>
              <a:defRPr/>
            </a:pPr>
            <a:r>
              <a:t>Travel Light</a:t>
            </a:r>
          </a:p>
        </p:txBody>
      </p:sp>
      <p:sp>
        <p:nvSpPr>
          <p:cNvPr id="234499" name="Content Placeholder 7">
            <a:extLst>
              <a:ext uri="{FF2B5EF4-FFF2-40B4-BE49-F238E27FC236}">
                <a16:creationId xmlns:a16="http://schemas.microsoft.com/office/drawing/2014/main" id="{8FE2F1BD-9F16-4761-B8E1-FB2FE51CFC11}"/>
              </a:ext>
            </a:extLst>
          </p:cNvPr>
          <p:cNvSpPr>
            <a:spLocks noGrp="1"/>
          </p:cNvSpPr>
          <p:nvPr>
            <p:ph idx="1"/>
          </p:nvPr>
        </p:nvSpPr>
        <p:spPr>
          <a:xfrm>
            <a:off x="381000" y="838200"/>
            <a:ext cx="8229600" cy="5105400"/>
          </a:xfrm>
        </p:spPr>
        <p:txBody>
          <a:bodyPr/>
          <a:lstStyle/>
          <a:p>
            <a:r>
              <a:rPr lang="en-US" altLang="en-US"/>
              <a:t>You need far less than what you think. Therefore carry on only those things which are most important and urgent. </a:t>
            </a:r>
          </a:p>
          <a:p>
            <a:r>
              <a:rPr lang="en-US" altLang="en-US"/>
              <a:t>YAGNI (You aren’t gonna need it)</a:t>
            </a:r>
          </a:p>
          <a:p>
            <a:r>
              <a:rPr lang="en-US" altLang="en-US"/>
              <a:t>TAGRI (They aren't gonna Read It)</a:t>
            </a:r>
          </a:p>
          <a:p>
            <a:endParaRPr lang="en-US" altLang="en-US"/>
          </a:p>
          <a:p>
            <a:pPr>
              <a:buFont typeface="Arial" panose="020B0604020202020204" pitchFamily="34" charset="0"/>
              <a:buNone/>
            </a:pPr>
            <a:r>
              <a:rPr lang="en-US" altLang="en-US" sz="1800"/>
              <a:t>	This is different type of mountaineering. You may need to come back, you may need to change your path, trust that you will get stuff you need on the way etc factor exists here.</a:t>
            </a:r>
          </a:p>
        </p:txBody>
      </p:sp>
      <p:sp>
        <p:nvSpPr>
          <p:cNvPr id="234500" name="Content Placeholder 8">
            <a:extLst>
              <a:ext uri="{FF2B5EF4-FFF2-40B4-BE49-F238E27FC236}">
                <a16:creationId xmlns:a16="http://schemas.microsoft.com/office/drawing/2014/main" id="{1B2E3B86-D92C-497B-9CA6-0505F0104A67}"/>
              </a:ext>
            </a:extLst>
          </p:cNvPr>
          <p:cNvSpPr>
            <a:spLocks noGrp="1"/>
          </p:cNvSpPr>
          <p:nvPr>
            <p:ph sz="quarter" idx="13"/>
          </p:nvPr>
        </p:nvSpPr>
        <p:spPr/>
        <p:txBody>
          <a:bodyPr/>
          <a:lstStyle/>
          <a:p>
            <a:r>
              <a:rPr lang="en-US" altLang="en-US"/>
              <a:t>Introduction / Agile Mindset</a:t>
            </a:r>
          </a:p>
        </p:txBody>
      </p:sp>
      <p:sp>
        <p:nvSpPr>
          <p:cNvPr id="234501" name="Slide Number Placeholder 7">
            <a:extLst>
              <a:ext uri="{FF2B5EF4-FFF2-40B4-BE49-F238E27FC236}">
                <a16:creationId xmlns:a16="http://schemas.microsoft.com/office/drawing/2014/main" id="{A331F81B-695D-4489-AD64-FCE0E86B607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517995-766A-4393-AE38-4D375D19C214}" type="slidenum">
              <a:rPr lang="en-US" altLang="en-US" smtClean="0"/>
              <a:pPr/>
              <a:t>113</a:t>
            </a:fld>
            <a:endParaRPr lang="en-US"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F2B8-6EBB-44F5-B84A-917BB1D55651}"/>
              </a:ext>
            </a:extLst>
          </p:cNvPr>
          <p:cNvSpPr>
            <a:spLocks noGrp="1"/>
          </p:cNvSpPr>
          <p:nvPr>
            <p:ph type="title"/>
          </p:nvPr>
        </p:nvSpPr>
        <p:spPr/>
        <p:txBody>
          <a:bodyPr>
            <a:normAutofit fontScale="90000"/>
          </a:bodyPr>
          <a:lstStyle/>
          <a:p>
            <a:pPr>
              <a:defRPr/>
            </a:pPr>
            <a:r>
              <a:t>Agile Product Building</a:t>
            </a:r>
          </a:p>
        </p:txBody>
      </p:sp>
      <p:sp>
        <p:nvSpPr>
          <p:cNvPr id="236547" name="Content Placeholder 2">
            <a:extLst>
              <a:ext uri="{FF2B5EF4-FFF2-40B4-BE49-F238E27FC236}">
                <a16:creationId xmlns:a16="http://schemas.microsoft.com/office/drawing/2014/main" id="{78EBB1D2-9932-482A-AA1E-D4E9BDE4EFC0}"/>
              </a:ext>
            </a:extLst>
          </p:cNvPr>
          <p:cNvSpPr>
            <a:spLocks noGrp="1"/>
          </p:cNvSpPr>
          <p:nvPr>
            <p:ph idx="1"/>
          </p:nvPr>
        </p:nvSpPr>
        <p:spPr>
          <a:xfrm>
            <a:off x="381000" y="838200"/>
            <a:ext cx="8229600" cy="5105400"/>
          </a:xfrm>
        </p:spPr>
        <p:txBody>
          <a:bodyPr/>
          <a:lstStyle/>
          <a:p>
            <a:r>
              <a:rPr lang="en-US" altLang="en-US" sz="2800"/>
              <a:t>Build complete product, all the time</a:t>
            </a:r>
          </a:p>
          <a:p>
            <a:r>
              <a:rPr lang="en-US" altLang="en-US" sz="2800"/>
              <a:t>One button should produce needed documentation, build the product executables, create installation materials, produce test results and tested components</a:t>
            </a:r>
          </a:p>
          <a:p>
            <a:r>
              <a:rPr lang="en-US" altLang="en-US" sz="2800"/>
              <a:t>Build should also work from command line </a:t>
            </a:r>
          </a:p>
          <a:p>
            <a:r>
              <a:rPr lang="en-US" altLang="en-US" sz="2800"/>
              <a:t>Everyone in team should use the same build process</a:t>
            </a:r>
          </a:p>
        </p:txBody>
      </p:sp>
      <p:sp>
        <p:nvSpPr>
          <p:cNvPr id="236548" name="Content Placeholder 3">
            <a:extLst>
              <a:ext uri="{FF2B5EF4-FFF2-40B4-BE49-F238E27FC236}">
                <a16:creationId xmlns:a16="http://schemas.microsoft.com/office/drawing/2014/main" id="{B0EC5392-924E-49CC-B1B8-229BAD9380A8}"/>
              </a:ext>
            </a:extLst>
          </p:cNvPr>
          <p:cNvSpPr>
            <a:spLocks noGrp="1"/>
          </p:cNvSpPr>
          <p:nvPr>
            <p:ph sz="quarter" idx="13"/>
          </p:nvPr>
        </p:nvSpPr>
        <p:spPr/>
        <p:txBody>
          <a:bodyPr/>
          <a:lstStyle/>
          <a:p>
            <a:r>
              <a:rPr lang="en-US" altLang="en-US"/>
              <a:t>Introduction / Agile Mindset</a:t>
            </a:r>
          </a:p>
        </p:txBody>
      </p:sp>
      <p:sp>
        <p:nvSpPr>
          <p:cNvPr id="236549" name="Slide Number Placeholder 6">
            <a:extLst>
              <a:ext uri="{FF2B5EF4-FFF2-40B4-BE49-F238E27FC236}">
                <a16:creationId xmlns:a16="http://schemas.microsoft.com/office/drawing/2014/main" id="{6DE0050C-FCDE-4987-A343-12386B30A7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4B3DB2-96D6-417E-A06D-B17C5C0B5C15}" type="slidenum">
              <a:rPr lang="en-US" altLang="en-US" smtClean="0"/>
              <a:pPr/>
              <a:t>114</a:t>
            </a:fld>
            <a:endParaRPr lang="en-US"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7898-1636-44D1-8870-32B2C76B2A96}"/>
              </a:ext>
            </a:extLst>
          </p:cNvPr>
          <p:cNvSpPr>
            <a:spLocks noGrp="1"/>
          </p:cNvSpPr>
          <p:nvPr>
            <p:ph type="title"/>
          </p:nvPr>
        </p:nvSpPr>
        <p:spPr/>
        <p:txBody>
          <a:bodyPr>
            <a:normAutofit fontScale="90000"/>
          </a:bodyPr>
          <a:lstStyle/>
          <a:p>
            <a:pPr>
              <a:defRPr/>
            </a:pPr>
            <a:r>
              <a:t>Agile Documentation</a:t>
            </a:r>
          </a:p>
        </p:txBody>
      </p:sp>
      <p:sp>
        <p:nvSpPr>
          <p:cNvPr id="3" name="Content Placeholder 2">
            <a:extLst>
              <a:ext uri="{FF2B5EF4-FFF2-40B4-BE49-F238E27FC236}">
                <a16:creationId xmlns:a16="http://schemas.microsoft.com/office/drawing/2014/main" id="{60892371-18D5-4E4E-96D2-FC09D540B02A}"/>
              </a:ext>
            </a:extLst>
          </p:cNvPr>
          <p:cNvSpPr>
            <a:spLocks noGrp="1"/>
          </p:cNvSpPr>
          <p:nvPr>
            <p:ph idx="1"/>
          </p:nvPr>
        </p:nvSpPr>
        <p:spPr>
          <a:xfrm>
            <a:off x="381000" y="838200"/>
            <a:ext cx="8229600" cy="5105400"/>
          </a:xfrm>
        </p:spPr>
        <p:txBody>
          <a:bodyPr>
            <a:normAutofit fontScale="85000"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6" name="Content Placeholder 3">
            <a:extLst>
              <a:ext uri="{FF2B5EF4-FFF2-40B4-BE49-F238E27FC236}">
                <a16:creationId xmlns:a16="http://schemas.microsoft.com/office/drawing/2014/main" id="{EC125E20-67E4-4260-99E4-204C97373C79}"/>
              </a:ext>
            </a:extLst>
          </p:cNvPr>
          <p:cNvSpPr>
            <a:spLocks noGrp="1"/>
          </p:cNvSpPr>
          <p:nvPr>
            <p:ph sz="quarter" idx="13"/>
          </p:nvPr>
        </p:nvSpPr>
        <p:spPr/>
        <p:txBody>
          <a:bodyPr/>
          <a:lstStyle/>
          <a:p>
            <a:r>
              <a:rPr lang="en-US" altLang="en-US"/>
              <a:t>Introduction / Agile Mindset</a:t>
            </a:r>
          </a:p>
        </p:txBody>
      </p:sp>
      <p:sp>
        <p:nvSpPr>
          <p:cNvPr id="238597" name="Slide Number Placeholder 6">
            <a:extLst>
              <a:ext uri="{FF2B5EF4-FFF2-40B4-BE49-F238E27FC236}">
                <a16:creationId xmlns:a16="http://schemas.microsoft.com/office/drawing/2014/main" id="{D8156B74-00BA-4FF2-AC80-0F3177A2DB2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DCDA8F-2066-43CD-B400-103B9C61FE23}" type="slidenum">
              <a:rPr lang="en-US" altLang="en-US" smtClean="0"/>
              <a:pPr/>
              <a:t>115</a:t>
            </a:fld>
            <a:endParaRPr lang="en-US"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580C7-1C3F-4E5C-BC7E-482D1D952CA0}"/>
              </a:ext>
            </a:extLst>
          </p:cNvPr>
          <p:cNvSpPr>
            <a:spLocks noGrp="1"/>
          </p:cNvSpPr>
          <p:nvPr>
            <p:ph type="title"/>
          </p:nvPr>
        </p:nvSpPr>
        <p:spPr/>
        <p:txBody>
          <a:bodyPr>
            <a:normAutofit fontScale="90000"/>
          </a:bodyPr>
          <a:lstStyle/>
          <a:p>
            <a:pPr>
              <a:defRPr/>
            </a:pPr>
            <a:r>
              <a:t>Agile Documentation</a:t>
            </a:r>
          </a:p>
        </p:txBody>
      </p:sp>
      <p:sp>
        <p:nvSpPr>
          <p:cNvPr id="240643" name="Content Placeholder 2">
            <a:extLst>
              <a:ext uri="{FF2B5EF4-FFF2-40B4-BE49-F238E27FC236}">
                <a16:creationId xmlns:a16="http://schemas.microsoft.com/office/drawing/2014/main" id="{12A6F028-1D2F-463A-A145-F8D4212D0549}"/>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Strategies for reducing documentation CRUFT</a:t>
            </a:r>
          </a:p>
          <a:p>
            <a:endParaRPr lang="en-US" altLang="en-US"/>
          </a:p>
          <a:p>
            <a:r>
              <a:rPr lang="en-US" altLang="en-US"/>
              <a:t>C- How correct is document?</a:t>
            </a:r>
          </a:p>
          <a:p>
            <a:r>
              <a:rPr lang="en-US" altLang="en-US"/>
              <a:t>R- Will document be read?</a:t>
            </a:r>
          </a:p>
          <a:p>
            <a:r>
              <a:rPr lang="en-US" altLang="en-US"/>
              <a:t>U- Will document be understood?</a:t>
            </a:r>
          </a:p>
          <a:p>
            <a:r>
              <a:rPr lang="en-US" altLang="en-US"/>
              <a:t>F- Will document be followed?</a:t>
            </a:r>
          </a:p>
          <a:p>
            <a:r>
              <a:rPr lang="en-US" altLang="en-US"/>
              <a:t>T- Will document be trusted?</a:t>
            </a:r>
          </a:p>
        </p:txBody>
      </p:sp>
      <p:sp>
        <p:nvSpPr>
          <p:cNvPr id="240644" name="Content Placeholder 3">
            <a:extLst>
              <a:ext uri="{FF2B5EF4-FFF2-40B4-BE49-F238E27FC236}">
                <a16:creationId xmlns:a16="http://schemas.microsoft.com/office/drawing/2014/main" id="{D9D7002A-BBFE-4A69-879E-217EDBD7F411}"/>
              </a:ext>
            </a:extLst>
          </p:cNvPr>
          <p:cNvSpPr>
            <a:spLocks noGrp="1"/>
          </p:cNvSpPr>
          <p:nvPr>
            <p:ph sz="quarter" idx="13"/>
          </p:nvPr>
        </p:nvSpPr>
        <p:spPr/>
        <p:txBody>
          <a:bodyPr/>
          <a:lstStyle/>
          <a:p>
            <a:r>
              <a:rPr lang="en-US" altLang="en-US"/>
              <a:t>Introduction / Agile Mindset</a:t>
            </a:r>
          </a:p>
        </p:txBody>
      </p:sp>
      <p:sp>
        <p:nvSpPr>
          <p:cNvPr id="240645" name="Slide Number Placeholder 6">
            <a:extLst>
              <a:ext uri="{FF2B5EF4-FFF2-40B4-BE49-F238E27FC236}">
                <a16:creationId xmlns:a16="http://schemas.microsoft.com/office/drawing/2014/main" id="{7CBDCF3A-8EFF-45E4-AB5E-440E8DB64C6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A83818-DCD3-4E8A-A11E-4895EB756AA2}" type="slidenum">
              <a:rPr lang="en-US" altLang="en-US" smtClean="0"/>
              <a:pPr/>
              <a:t>116</a:t>
            </a:fld>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8A48-DC91-4218-84B0-3ED5956811E0}"/>
              </a:ext>
            </a:extLst>
          </p:cNvPr>
          <p:cNvSpPr>
            <a:spLocks noGrp="1"/>
          </p:cNvSpPr>
          <p:nvPr>
            <p:ph type="title"/>
          </p:nvPr>
        </p:nvSpPr>
        <p:spPr/>
        <p:txBody>
          <a:bodyPr>
            <a:normAutofit fontScale="90000"/>
          </a:bodyPr>
          <a:lstStyle/>
          <a:p>
            <a:pPr>
              <a:defRPr/>
            </a:pPr>
            <a:r>
              <a:t>Agile Architecture</a:t>
            </a:r>
          </a:p>
        </p:txBody>
      </p:sp>
      <p:sp>
        <p:nvSpPr>
          <p:cNvPr id="242691" name="Content Placeholder 2">
            <a:extLst>
              <a:ext uri="{FF2B5EF4-FFF2-40B4-BE49-F238E27FC236}">
                <a16:creationId xmlns:a16="http://schemas.microsoft.com/office/drawing/2014/main" id="{31EA8D8A-D946-45A5-9C89-FE65BBD3C01C}"/>
              </a:ext>
            </a:extLst>
          </p:cNvPr>
          <p:cNvSpPr>
            <a:spLocks noGrp="1"/>
          </p:cNvSpPr>
          <p:nvPr>
            <p:ph idx="1"/>
          </p:nvPr>
        </p:nvSpPr>
        <p:spPr>
          <a:xfrm>
            <a:off x="381000" y="838200"/>
            <a:ext cx="8229600" cy="5105400"/>
          </a:xfrm>
        </p:spPr>
        <p:txBody>
          <a:bodyPr/>
          <a:lstStyle/>
          <a:p>
            <a:r>
              <a:rPr lang="en-US" altLang="en-US" sz="2800"/>
              <a:t>Do the simplest thing possible which makes future changes/additions easier</a:t>
            </a:r>
          </a:p>
          <a:p>
            <a:r>
              <a:rPr lang="en-US" altLang="en-US" sz="2800"/>
              <a:t>No up-front high-level system architecture</a:t>
            </a:r>
          </a:p>
          <a:p>
            <a:r>
              <a:rPr lang="en-US" altLang="en-US" sz="2800"/>
              <a:t>No up-front high-level component architecture</a:t>
            </a:r>
          </a:p>
          <a:p>
            <a:r>
              <a:rPr lang="en-US" altLang="en-US" sz="2800"/>
              <a:t>No up-front high-level data model</a:t>
            </a:r>
          </a:p>
          <a:p>
            <a:r>
              <a:rPr lang="en-US" altLang="en-US" sz="2800"/>
              <a:t>Determine the details of technology when building functionality</a:t>
            </a:r>
          </a:p>
        </p:txBody>
      </p:sp>
      <p:sp>
        <p:nvSpPr>
          <p:cNvPr id="242692" name="Content Placeholder 3">
            <a:extLst>
              <a:ext uri="{FF2B5EF4-FFF2-40B4-BE49-F238E27FC236}">
                <a16:creationId xmlns:a16="http://schemas.microsoft.com/office/drawing/2014/main" id="{261320A4-CF2B-4227-B4B7-F4FF058CBCA1}"/>
              </a:ext>
            </a:extLst>
          </p:cNvPr>
          <p:cNvSpPr>
            <a:spLocks noGrp="1"/>
          </p:cNvSpPr>
          <p:nvPr>
            <p:ph sz="quarter" idx="13"/>
          </p:nvPr>
        </p:nvSpPr>
        <p:spPr/>
        <p:txBody>
          <a:bodyPr/>
          <a:lstStyle/>
          <a:p>
            <a:r>
              <a:rPr lang="en-US" altLang="en-US"/>
              <a:t>Introduction / Agile Mindset</a:t>
            </a:r>
          </a:p>
        </p:txBody>
      </p:sp>
      <p:sp>
        <p:nvSpPr>
          <p:cNvPr id="242693" name="Slide Number Placeholder 6">
            <a:extLst>
              <a:ext uri="{FF2B5EF4-FFF2-40B4-BE49-F238E27FC236}">
                <a16:creationId xmlns:a16="http://schemas.microsoft.com/office/drawing/2014/main" id="{00720165-47C9-4781-B8A3-70904978B06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9926DC-7477-4601-82DF-B535FD5917A7}" type="slidenum">
              <a:rPr lang="en-US" altLang="en-US" smtClean="0"/>
              <a:pPr/>
              <a:t>117</a:t>
            </a:fld>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3E87-3ED1-4FCA-8814-186C7E784F59}"/>
              </a:ext>
            </a:extLst>
          </p:cNvPr>
          <p:cNvSpPr>
            <a:spLocks noGrp="1"/>
          </p:cNvSpPr>
          <p:nvPr>
            <p:ph type="title"/>
          </p:nvPr>
        </p:nvSpPr>
        <p:spPr/>
        <p:txBody>
          <a:bodyPr>
            <a:normAutofit fontScale="90000"/>
          </a:bodyPr>
          <a:lstStyle/>
          <a:p>
            <a:pPr>
              <a:defRPr/>
            </a:pPr>
            <a:r>
              <a:t>Agile Testing</a:t>
            </a:r>
          </a:p>
        </p:txBody>
      </p:sp>
      <p:sp>
        <p:nvSpPr>
          <p:cNvPr id="244739" name="Content Placeholder 2">
            <a:extLst>
              <a:ext uri="{FF2B5EF4-FFF2-40B4-BE49-F238E27FC236}">
                <a16:creationId xmlns:a16="http://schemas.microsoft.com/office/drawing/2014/main" id="{BE72983F-1286-4B0B-A986-75ED6DAA7490}"/>
              </a:ext>
            </a:extLst>
          </p:cNvPr>
          <p:cNvSpPr>
            <a:spLocks noGrp="1"/>
          </p:cNvSpPr>
          <p:nvPr>
            <p:ph idx="1"/>
          </p:nvPr>
        </p:nvSpPr>
        <p:spPr>
          <a:xfrm>
            <a:off x="381000" y="838200"/>
            <a:ext cx="8229600" cy="5105400"/>
          </a:xfrm>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0" name="Content Placeholder 3">
            <a:extLst>
              <a:ext uri="{FF2B5EF4-FFF2-40B4-BE49-F238E27FC236}">
                <a16:creationId xmlns:a16="http://schemas.microsoft.com/office/drawing/2014/main" id="{60C4F76D-9169-4BE5-9DA4-2AE11344E2AA}"/>
              </a:ext>
            </a:extLst>
          </p:cNvPr>
          <p:cNvSpPr>
            <a:spLocks noGrp="1"/>
          </p:cNvSpPr>
          <p:nvPr>
            <p:ph sz="quarter" idx="13"/>
          </p:nvPr>
        </p:nvSpPr>
        <p:spPr/>
        <p:txBody>
          <a:bodyPr/>
          <a:lstStyle/>
          <a:p>
            <a:r>
              <a:rPr lang="en-US" altLang="en-US"/>
              <a:t>Introduction / Agile Mindset</a:t>
            </a:r>
          </a:p>
        </p:txBody>
      </p:sp>
      <p:sp>
        <p:nvSpPr>
          <p:cNvPr id="244741" name="Slide Number Placeholder 6">
            <a:extLst>
              <a:ext uri="{FF2B5EF4-FFF2-40B4-BE49-F238E27FC236}">
                <a16:creationId xmlns:a16="http://schemas.microsoft.com/office/drawing/2014/main" id="{1B6AE2DB-2BA0-4E16-AFC4-52D96F486DD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379AE3-A905-499F-94DE-C7463765FE2D}" type="slidenum">
              <a:rPr lang="en-US" altLang="en-US" smtClean="0"/>
              <a:pPr/>
              <a:t>118</a:t>
            </a:fld>
            <a:endParaRPr lang="en-US"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8A97-E41F-4BA6-A7D8-9E23AE54FCA1}"/>
              </a:ext>
            </a:extLst>
          </p:cNvPr>
          <p:cNvSpPr>
            <a:spLocks noGrp="1"/>
          </p:cNvSpPr>
          <p:nvPr>
            <p:ph type="title"/>
          </p:nvPr>
        </p:nvSpPr>
        <p:spPr/>
        <p:txBody>
          <a:bodyPr>
            <a:normAutofit fontScale="90000"/>
          </a:bodyPr>
          <a:lstStyle/>
          <a:p>
            <a:pPr>
              <a:defRPr/>
            </a:pPr>
            <a:r>
              <a:t>Last Responsible Moments</a:t>
            </a:r>
          </a:p>
        </p:txBody>
      </p:sp>
      <p:sp>
        <p:nvSpPr>
          <p:cNvPr id="246787" name="Content Placeholder 2">
            <a:extLst>
              <a:ext uri="{FF2B5EF4-FFF2-40B4-BE49-F238E27FC236}">
                <a16:creationId xmlns:a16="http://schemas.microsoft.com/office/drawing/2014/main" id="{4DEEFF21-582B-41D5-A7E2-2D243427808F}"/>
              </a:ext>
            </a:extLst>
          </p:cNvPr>
          <p:cNvSpPr>
            <a:spLocks noGrp="1"/>
          </p:cNvSpPr>
          <p:nvPr>
            <p:ph idx="1"/>
          </p:nvPr>
        </p:nvSpPr>
        <p:spPr>
          <a:xfrm>
            <a:off x="381000" y="838200"/>
            <a:ext cx="8229600" cy="5105400"/>
          </a:xfrm>
        </p:spPr>
        <p:txBody>
          <a:bodyPr/>
          <a:lstStyle/>
          <a:p>
            <a:r>
              <a:rPr lang="en-US" altLang="en-US" sz="2800"/>
              <a:t>Delay the decisions till the moment you have option to exercise because after this point one important options may be eliminated</a:t>
            </a:r>
          </a:p>
          <a:p>
            <a:r>
              <a:rPr lang="en-US" altLang="en-US" sz="2800"/>
              <a:t>It helps you in delivering more value in less time by doing only those things which are of high priority</a:t>
            </a:r>
          </a:p>
          <a:p>
            <a:r>
              <a:rPr lang="en-US" altLang="en-US" sz="2800"/>
              <a:t>It reduces inventory carrying cost</a:t>
            </a:r>
          </a:p>
          <a:p>
            <a:r>
              <a:rPr lang="en-US" altLang="en-US" sz="2800"/>
              <a:t>Getting more information and making more informed decision at last moment</a:t>
            </a:r>
          </a:p>
        </p:txBody>
      </p:sp>
      <p:sp>
        <p:nvSpPr>
          <p:cNvPr id="246788" name="Content Placeholder 3">
            <a:extLst>
              <a:ext uri="{FF2B5EF4-FFF2-40B4-BE49-F238E27FC236}">
                <a16:creationId xmlns:a16="http://schemas.microsoft.com/office/drawing/2014/main" id="{9718F647-7C89-41A9-A4EC-2F7F34843B31}"/>
              </a:ext>
            </a:extLst>
          </p:cNvPr>
          <p:cNvSpPr>
            <a:spLocks noGrp="1"/>
          </p:cNvSpPr>
          <p:nvPr>
            <p:ph sz="quarter" idx="13"/>
          </p:nvPr>
        </p:nvSpPr>
        <p:spPr/>
        <p:txBody>
          <a:bodyPr/>
          <a:lstStyle/>
          <a:p>
            <a:r>
              <a:rPr lang="en-US" altLang="en-US"/>
              <a:t>Introduction / Agile Mindset</a:t>
            </a:r>
          </a:p>
        </p:txBody>
      </p:sp>
      <p:sp>
        <p:nvSpPr>
          <p:cNvPr id="246789" name="Slide Number Placeholder 6">
            <a:extLst>
              <a:ext uri="{FF2B5EF4-FFF2-40B4-BE49-F238E27FC236}">
                <a16:creationId xmlns:a16="http://schemas.microsoft.com/office/drawing/2014/main" id="{8AA0E249-2E29-43E6-92C6-A4CF468A49A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935609-BB31-451A-A167-695EE81335AF}" type="slidenum">
              <a:rPr lang="en-US" altLang="en-US" smtClean="0"/>
              <a:pPr/>
              <a:t>119</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AE249256-690A-42FE-B746-89E492213EB4}"/>
              </a:ext>
            </a:extLst>
          </p:cNvPr>
          <p:cNvSpPr txBox="1">
            <a:spLocks noChangeArrowheads="1"/>
          </p:cNvSpPr>
          <p:nvPr/>
        </p:nvSpPr>
        <p:spPr bwMode="auto">
          <a:xfrm>
            <a:off x="9525" y="1139825"/>
            <a:ext cx="9263063"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7651" name="Rectangle 2">
            <a:extLst>
              <a:ext uri="{FF2B5EF4-FFF2-40B4-BE49-F238E27FC236}">
                <a16:creationId xmlns:a16="http://schemas.microsoft.com/office/drawing/2014/main" id="{15A7F059-4604-4302-8F89-3E327789318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259507A9-8AE2-4CB4-9EDE-F0F6D3C355F2}"/>
              </a:ext>
            </a:extLst>
          </p:cNvPr>
          <p:cNvSpPr>
            <a:spLocks noGrp="1"/>
          </p:cNvSpPr>
          <p:nvPr>
            <p:ph type="title"/>
          </p:nvPr>
        </p:nvSpPr>
        <p:spPr/>
        <p:txBody>
          <a:bodyPr>
            <a:normAutofit fontScale="90000"/>
          </a:bodyPr>
          <a:lstStyle/>
          <a:p>
            <a:pPr>
              <a:defRPr/>
            </a:pPr>
            <a:r>
              <a:rPr>
                <a:solidFill>
                  <a:srgbClr val="000000"/>
                </a:solidFill>
              </a:rPr>
              <a:t>Exam Fees, Validity, Exam</a:t>
            </a:r>
            <a:endParaRPr/>
          </a:p>
        </p:txBody>
      </p:sp>
      <p:sp>
        <p:nvSpPr>
          <p:cNvPr id="4" name="Content Placeholder 3">
            <a:extLst>
              <a:ext uri="{FF2B5EF4-FFF2-40B4-BE49-F238E27FC236}">
                <a16:creationId xmlns:a16="http://schemas.microsoft.com/office/drawing/2014/main" id="{B1CAA1CD-156F-43DB-A0EE-5BFFC1E6006A}"/>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Fees : </a:t>
            </a:r>
            <a:r>
              <a:rPr lang="en-US" sz="2000" dirty="0">
                <a:solidFill>
                  <a:srgbClr val="000000"/>
                </a:solidFill>
              </a:rPr>
              <a:t>Fees for PMI members : $435, Fees for PMI non-members: $495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Re-Exam Fees : </a:t>
            </a:r>
            <a:r>
              <a:rPr lang="en-US" sz="2000" dirty="0">
                <a:solidFill>
                  <a:srgbClr val="000000"/>
                </a:solidFill>
              </a:rPr>
              <a:t>Fees for PMI members : $335, Fees for PMI non-members: $395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Renewal Fees :</a:t>
            </a:r>
            <a:r>
              <a:rPr lang="en-US" sz="2000" dirty="0">
                <a:solidFill>
                  <a:srgbClr val="000000"/>
                </a:solidFill>
              </a:rPr>
              <a:t> $60 (for members), $150 (for non-members). Certificate is valid for next three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Validity of certificate :</a:t>
            </a:r>
            <a:r>
              <a:rPr lang="en-US" sz="2000" dirty="0">
                <a:solidFill>
                  <a:srgbClr val="000000"/>
                </a:solidFill>
              </a:rPr>
              <a:t> Certificate is valid only for 3 years. Within 3 years certified person need to accumulate 30 PDUs (agile project management) and submit to PMI through online interface.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a:t>
            </a:r>
            <a:r>
              <a:rPr lang="en-US" sz="2000" dirty="0">
                <a:solidFill>
                  <a:srgbClr val="000000"/>
                </a:solidFill>
              </a:rPr>
              <a:t> 3 hours. 120 questions. Close book exam. Passing Score not known. Online exam. 20 questions are experimental and they do not carry any score.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dirty="0">
                <a:solidFill>
                  <a:srgbClr val="000000"/>
                </a:solidFill>
                <a:hlinkClick r:id="rId3"/>
              </a:rPr>
              <a:t>https://www.pmi.org/certifications/types/agile-acp</a:t>
            </a: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dirty="0">
                <a:solidFill>
                  <a:srgbClr val="000000"/>
                </a:solidFill>
                <a:hlinkClick r:id="rId4"/>
              </a:rPr>
              <a:t>http://www.pmi.org/-/media/pmi/documents/public/pdf/certifications/agile-certified-exam-outline.pdf</a:t>
            </a: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p:txBody>
      </p:sp>
      <p:sp>
        <p:nvSpPr>
          <p:cNvPr id="27654" name="Content Placeholder 5">
            <a:extLst>
              <a:ext uri="{FF2B5EF4-FFF2-40B4-BE49-F238E27FC236}">
                <a16:creationId xmlns:a16="http://schemas.microsoft.com/office/drawing/2014/main" id="{25332F29-13F3-42A6-AB62-55AA088A639C}"/>
              </a:ext>
            </a:extLst>
          </p:cNvPr>
          <p:cNvSpPr>
            <a:spLocks noGrp="1"/>
          </p:cNvSpPr>
          <p:nvPr>
            <p:ph sz="quarter" idx="13"/>
          </p:nvPr>
        </p:nvSpPr>
        <p:spPr/>
        <p:txBody>
          <a:bodyPr/>
          <a:lstStyle/>
          <a:p>
            <a:endParaRPr lang="en-US" altLang="en-US"/>
          </a:p>
        </p:txBody>
      </p:sp>
      <p:sp>
        <p:nvSpPr>
          <p:cNvPr id="27655" name="Slide Number Placeholder 8">
            <a:extLst>
              <a:ext uri="{FF2B5EF4-FFF2-40B4-BE49-F238E27FC236}">
                <a16:creationId xmlns:a16="http://schemas.microsoft.com/office/drawing/2014/main" id="{FC22ADAD-67F9-4F87-9E6B-8C7A5F397CC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F42830-0FDA-44D7-98B6-BD786811A366}" type="slidenum">
              <a:rPr lang="en-US" altLang="en-US" smtClean="0"/>
              <a:pPr/>
              <a:t>12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497B-D6F7-47B9-A38D-D6226E71DEBF}"/>
              </a:ext>
            </a:extLst>
          </p:cNvPr>
          <p:cNvSpPr>
            <a:spLocks noGrp="1"/>
          </p:cNvSpPr>
          <p:nvPr>
            <p:ph type="title"/>
          </p:nvPr>
        </p:nvSpPr>
        <p:spPr/>
        <p:txBody>
          <a:bodyPr>
            <a:normAutofit fontScale="90000"/>
          </a:bodyPr>
          <a:lstStyle/>
          <a:p>
            <a:pPr>
              <a:defRPr/>
            </a:pPr>
            <a:r>
              <a:t>Refactoring</a:t>
            </a:r>
          </a:p>
        </p:txBody>
      </p:sp>
      <p:sp>
        <p:nvSpPr>
          <p:cNvPr id="109571" name="Content Placeholder 2">
            <a:extLst>
              <a:ext uri="{FF2B5EF4-FFF2-40B4-BE49-F238E27FC236}">
                <a16:creationId xmlns:a16="http://schemas.microsoft.com/office/drawing/2014/main" id="{C39314CB-81FA-49CE-9F9B-8F753D7B49C3}"/>
              </a:ext>
            </a:extLst>
          </p:cNvPr>
          <p:cNvSpPr>
            <a:spLocks noGrp="1"/>
          </p:cNvSpPr>
          <p:nvPr>
            <p:ph idx="1"/>
          </p:nvPr>
        </p:nvSpPr>
        <p:spPr>
          <a:xfrm>
            <a:off x="381000" y="838200"/>
            <a:ext cx="8229600" cy="1828800"/>
          </a:xfrm>
        </p:spPr>
        <p:txBody>
          <a:bodyPr>
            <a:normAutofit fontScale="92500" lnSpcReduction="20000"/>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6" name="Content Placeholder 3">
            <a:extLst>
              <a:ext uri="{FF2B5EF4-FFF2-40B4-BE49-F238E27FC236}">
                <a16:creationId xmlns:a16="http://schemas.microsoft.com/office/drawing/2014/main" id="{E7ADEA43-57E1-47C2-8669-4486F0D00147}"/>
              </a:ext>
            </a:extLst>
          </p:cNvPr>
          <p:cNvSpPr>
            <a:spLocks noGrp="1"/>
          </p:cNvSpPr>
          <p:nvPr>
            <p:ph sz="quarter" idx="13"/>
          </p:nvPr>
        </p:nvSpPr>
        <p:spPr/>
        <p:txBody>
          <a:bodyPr/>
          <a:lstStyle/>
          <a:p>
            <a:r>
              <a:rPr lang="en-US" altLang="en-US"/>
              <a:t>Introduction / Agile Mindset</a:t>
            </a:r>
          </a:p>
        </p:txBody>
      </p:sp>
      <p:sp>
        <p:nvSpPr>
          <p:cNvPr id="248837" name="Slide Number Placeholder 6">
            <a:extLst>
              <a:ext uri="{FF2B5EF4-FFF2-40B4-BE49-F238E27FC236}">
                <a16:creationId xmlns:a16="http://schemas.microsoft.com/office/drawing/2014/main" id="{E07FD831-B1DE-4A9F-BBE3-B13D28ABCB1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B6C6D4-2BC9-4C0E-B473-8D569243BD94}" type="slidenum">
              <a:rPr lang="en-US" altLang="en-US" smtClean="0"/>
              <a:pPr/>
              <a:t>120</a:t>
            </a:fld>
            <a:endParaRPr lang="en-US" altLang="en-US"/>
          </a:p>
        </p:txBody>
      </p:sp>
      <p:pic>
        <p:nvPicPr>
          <p:cNvPr id="248838" name="Picture 4" descr="http://agileexecutive.files.wordpress.com/2010/10/technical_debt_slide.jpg">
            <a:extLst>
              <a:ext uri="{FF2B5EF4-FFF2-40B4-BE49-F238E27FC236}">
                <a16:creationId xmlns:a16="http://schemas.microsoft.com/office/drawing/2014/main" id="{0D4C2EF8-8C3A-4543-9931-55BCB31F9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F46E-05B0-421E-B1AB-E839CBB4071B}"/>
              </a:ext>
            </a:extLst>
          </p:cNvPr>
          <p:cNvSpPr>
            <a:spLocks noGrp="1"/>
          </p:cNvSpPr>
          <p:nvPr>
            <p:ph type="title"/>
          </p:nvPr>
        </p:nvSpPr>
        <p:spPr/>
        <p:txBody>
          <a:bodyPr>
            <a:normAutofit fontScale="90000"/>
          </a:bodyPr>
          <a:lstStyle/>
          <a:p>
            <a:pPr>
              <a:defRPr/>
            </a:pPr>
            <a:r>
              <a:t>Technical Debt</a:t>
            </a:r>
          </a:p>
        </p:txBody>
      </p:sp>
      <p:sp>
        <p:nvSpPr>
          <p:cNvPr id="250883" name="Content Placeholder 2">
            <a:extLst>
              <a:ext uri="{FF2B5EF4-FFF2-40B4-BE49-F238E27FC236}">
                <a16:creationId xmlns:a16="http://schemas.microsoft.com/office/drawing/2014/main" id="{D72CD098-B488-4633-A70C-342E5E04FB54}"/>
              </a:ext>
            </a:extLst>
          </p:cNvPr>
          <p:cNvSpPr>
            <a:spLocks noGrp="1"/>
          </p:cNvSpPr>
          <p:nvPr>
            <p:ph idx="1"/>
          </p:nvPr>
        </p:nvSpPr>
        <p:spPr>
          <a:xfrm>
            <a:off x="381000" y="838200"/>
            <a:ext cx="8229600" cy="5105400"/>
          </a:xfrm>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4" name="Content Placeholder 3">
            <a:extLst>
              <a:ext uri="{FF2B5EF4-FFF2-40B4-BE49-F238E27FC236}">
                <a16:creationId xmlns:a16="http://schemas.microsoft.com/office/drawing/2014/main" id="{0B25B146-F87D-4862-98F5-479BCCE319F1}"/>
              </a:ext>
            </a:extLst>
          </p:cNvPr>
          <p:cNvSpPr>
            <a:spLocks noGrp="1"/>
          </p:cNvSpPr>
          <p:nvPr>
            <p:ph sz="quarter" idx="13"/>
          </p:nvPr>
        </p:nvSpPr>
        <p:spPr/>
        <p:txBody>
          <a:bodyPr/>
          <a:lstStyle/>
          <a:p>
            <a:r>
              <a:rPr lang="en-US" altLang="en-US"/>
              <a:t>Introduction / Agile Mindset</a:t>
            </a:r>
          </a:p>
        </p:txBody>
      </p:sp>
      <p:sp>
        <p:nvSpPr>
          <p:cNvPr id="250885" name="Slide Number Placeholder 6">
            <a:extLst>
              <a:ext uri="{FF2B5EF4-FFF2-40B4-BE49-F238E27FC236}">
                <a16:creationId xmlns:a16="http://schemas.microsoft.com/office/drawing/2014/main" id="{C24554AC-9336-450B-8DB5-0DC48137F38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B6DA37-4806-47F1-83ED-E1F436D828FF}" type="slidenum">
              <a:rPr lang="en-US" altLang="en-US" smtClean="0"/>
              <a:pPr/>
              <a:t>121</a:t>
            </a:fld>
            <a:endParaRPr lang="en-US"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18C2-CBF0-45DE-A26F-B93848763454}"/>
              </a:ext>
            </a:extLst>
          </p:cNvPr>
          <p:cNvSpPr>
            <a:spLocks noGrp="1"/>
          </p:cNvSpPr>
          <p:nvPr>
            <p:ph type="title"/>
          </p:nvPr>
        </p:nvSpPr>
        <p:spPr/>
        <p:txBody>
          <a:bodyPr>
            <a:normAutofit fontScale="90000"/>
          </a:bodyPr>
          <a:lstStyle/>
          <a:p>
            <a:pPr>
              <a:defRPr/>
            </a:pPr>
            <a:r>
              <a:t>Technical Debt</a:t>
            </a:r>
          </a:p>
        </p:txBody>
      </p:sp>
      <p:sp>
        <p:nvSpPr>
          <p:cNvPr id="252931" name="Content Placeholder 3">
            <a:extLst>
              <a:ext uri="{FF2B5EF4-FFF2-40B4-BE49-F238E27FC236}">
                <a16:creationId xmlns:a16="http://schemas.microsoft.com/office/drawing/2014/main" id="{8A953E27-D843-4996-9A54-170A219F4A54}"/>
              </a:ext>
            </a:extLst>
          </p:cNvPr>
          <p:cNvSpPr>
            <a:spLocks noGrp="1"/>
          </p:cNvSpPr>
          <p:nvPr>
            <p:ph sz="quarter" idx="13"/>
          </p:nvPr>
        </p:nvSpPr>
        <p:spPr/>
        <p:txBody>
          <a:bodyPr/>
          <a:lstStyle/>
          <a:p>
            <a:r>
              <a:rPr lang="en-US" altLang="en-US"/>
              <a:t>Introduction / Agile Mindset</a:t>
            </a:r>
          </a:p>
        </p:txBody>
      </p:sp>
      <p:sp>
        <p:nvSpPr>
          <p:cNvPr id="252932" name="Slide Number Placeholder 6">
            <a:extLst>
              <a:ext uri="{FF2B5EF4-FFF2-40B4-BE49-F238E27FC236}">
                <a16:creationId xmlns:a16="http://schemas.microsoft.com/office/drawing/2014/main" id="{36B40595-56CA-4857-98A4-4087C0A77C1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31A913-0791-4ADF-9FF2-84E4E30BE149}" type="slidenum">
              <a:rPr lang="en-US" altLang="en-US" smtClean="0"/>
              <a:pPr/>
              <a:t>122</a:t>
            </a:fld>
            <a:endParaRPr lang="en-US" altLang="en-US"/>
          </a:p>
        </p:txBody>
      </p:sp>
      <p:sp>
        <p:nvSpPr>
          <p:cNvPr id="252933" name="Rectangle 5">
            <a:extLst>
              <a:ext uri="{FF2B5EF4-FFF2-40B4-BE49-F238E27FC236}">
                <a16:creationId xmlns:a16="http://schemas.microsoft.com/office/drawing/2014/main" id="{3BFEC14E-8CEE-45C1-B1F4-23954511BF53}"/>
              </a:ext>
            </a:extLst>
          </p:cNvPr>
          <p:cNvSpPr>
            <a:spLocks noChangeArrowheads="1"/>
          </p:cNvSpPr>
          <p:nvPr/>
        </p:nvSpPr>
        <p:spPr bwMode="auto">
          <a:xfrm>
            <a:off x="1676400" y="914400"/>
            <a:ext cx="5586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800" b="1">
                <a:solidFill>
                  <a:schemeClr val="tx1"/>
                </a:solidFill>
              </a:rPr>
              <a:t>Vicious Cycle of Technical Debt</a:t>
            </a:r>
          </a:p>
        </p:txBody>
      </p:sp>
      <p:pic>
        <p:nvPicPr>
          <p:cNvPr id="252934" name="Picture 3">
            <a:extLst>
              <a:ext uri="{FF2B5EF4-FFF2-40B4-BE49-F238E27FC236}">
                <a16:creationId xmlns:a16="http://schemas.microsoft.com/office/drawing/2014/main" id="{1485181D-9515-44B7-83B4-284EDBA80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48768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4E01-0BB1-4B99-A536-94ADCF837A19}"/>
              </a:ext>
            </a:extLst>
          </p:cNvPr>
          <p:cNvSpPr>
            <a:spLocks noGrp="1"/>
          </p:cNvSpPr>
          <p:nvPr>
            <p:ph type="title"/>
          </p:nvPr>
        </p:nvSpPr>
        <p:spPr/>
        <p:txBody>
          <a:bodyPr>
            <a:normAutofit fontScale="90000"/>
          </a:bodyPr>
          <a:lstStyle/>
          <a:p>
            <a:pPr>
              <a:defRPr/>
            </a:pPr>
            <a:r>
              <a:t>Mindfulness</a:t>
            </a:r>
          </a:p>
        </p:txBody>
      </p:sp>
      <p:sp>
        <p:nvSpPr>
          <p:cNvPr id="254979" name="Content Placeholder 2">
            <a:extLst>
              <a:ext uri="{FF2B5EF4-FFF2-40B4-BE49-F238E27FC236}">
                <a16:creationId xmlns:a16="http://schemas.microsoft.com/office/drawing/2014/main" id="{A14FEFE5-966B-46C4-AE07-2AE06B91D477}"/>
              </a:ext>
            </a:extLst>
          </p:cNvPr>
          <p:cNvSpPr>
            <a:spLocks noGrp="1"/>
          </p:cNvSpPr>
          <p:nvPr>
            <p:ph idx="1"/>
          </p:nvPr>
        </p:nvSpPr>
        <p:spPr>
          <a:xfrm>
            <a:off x="381000" y="838200"/>
            <a:ext cx="8229600" cy="5105400"/>
          </a:xfrm>
        </p:spPr>
        <p:txBody>
          <a:bodyPr/>
          <a:lstStyle/>
          <a:p>
            <a:r>
              <a:rPr lang="en-US" altLang="en-US" sz="2800"/>
              <a:t>Agile team need to be conscious all the time, they need to keep observing patterns and proactively resolving the issues at root.</a:t>
            </a:r>
          </a:p>
          <a:p>
            <a:r>
              <a:rPr lang="en-US" altLang="en-US" sz="2800" b="1"/>
              <a:t>For example </a:t>
            </a:r>
            <a:r>
              <a:rPr lang="en-US" altLang="en-US" sz="2800"/>
              <a:t>if they know that now it is taking more time to add even simple thing in existing code then it means time has come and they need to pay technical debt by refactoring</a:t>
            </a:r>
          </a:p>
        </p:txBody>
      </p:sp>
      <p:sp>
        <p:nvSpPr>
          <p:cNvPr id="254980" name="Content Placeholder 3">
            <a:extLst>
              <a:ext uri="{FF2B5EF4-FFF2-40B4-BE49-F238E27FC236}">
                <a16:creationId xmlns:a16="http://schemas.microsoft.com/office/drawing/2014/main" id="{23A90A2F-F542-43C5-AE2A-4663AA313D4A}"/>
              </a:ext>
            </a:extLst>
          </p:cNvPr>
          <p:cNvSpPr>
            <a:spLocks noGrp="1"/>
          </p:cNvSpPr>
          <p:nvPr>
            <p:ph sz="quarter" idx="13"/>
          </p:nvPr>
        </p:nvSpPr>
        <p:spPr/>
        <p:txBody>
          <a:bodyPr/>
          <a:lstStyle/>
          <a:p>
            <a:r>
              <a:rPr lang="en-US" altLang="en-US"/>
              <a:t>Introduction / Agile Mindset</a:t>
            </a:r>
          </a:p>
        </p:txBody>
      </p:sp>
      <p:sp>
        <p:nvSpPr>
          <p:cNvPr id="254981" name="Slide Number Placeholder 6">
            <a:extLst>
              <a:ext uri="{FF2B5EF4-FFF2-40B4-BE49-F238E27FC236}">
                <a16:creationId xmlns:a16="http://schemas.microsoft.com/office/drawing/2014/main" id="{8AC80161-EA50-4CB4-848D-B9B97006350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12DE892-4F29-4215-8669-790F8A8666C2}" type="slidenum">
              <a:rPr lang="en-US" altLang="en-US" smtClean="0"/>
              <a:pPr/>
              <a:t>123</a:t>
            </a:fld>
            <a:endParaRPr lang="en-US"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53A0-AAAC-44DF-846D-72377940CA8D}"/>
              </a:ext>
            </a:extLst>
          </p:cNvPr>
          <p:cNvSpPr>
            <a:spLocks noGrp="1"/>
          </p:cNvSpPr>
          <p:nvPr>
            <p:ph type="title"/>
          </p:nvPr>
        </p:nvSpPr>
        <p:spPr/>
        <p:txBody>
          <a:bodyPr>
            <a:normAutofit fontScale="90000"/>
          </a:bodyPr>
          <a:lstStyle/>
          <a:p>
            <a:pPr>
              <a:defRPr/>
            </a:pPr>
            <a:r>
              <a:t>Energized Work</a:t>
            </a:r>
          </a:p>
        </p:txBody>
      </p:sp>
      <p:sp>
        <p:nvSpPr>
          <p:cNvPr id="257027" name="Content Placeholder 2">
            <a:extLst>
              <a:ext uri="{FF2B5EF4-FFF2-40B4-BE49-F238E27FC236}">
                <a16:creationId xmlns:a16="http://schemas.microsoft.com/office/drawing/2014/main" id="{3628D016-9F59-46B0-8067-31B52ACFD56C}"/>
              </a:ext>
            </a:extLst>
          </p:cNvPr>
          <p:cNvSpPr>
            <a:spLocks noGrp="1"/>
          </p:cNvSpPr>
          <p:nvPr>
            <p:ph idx="1"/>
          </p:nvPr>
        </p:nvSpPr>
        <p:spPr>
          <a:xfrm>
            <a:off x="381000" y="838200"/>
            <a:ext cx="8229600" cy="5105400"/>
          </a:xfrm>
        </p:spPr>
        <p:txBody>
          <a:bodyPr/>
          <a:lstStyle/>
          <a:p>
            <a:pPr marL="341313" indent="-341313"/>
            <a:r>
              <a:rPr lang="en-US" altLang="en-US" sz="2400"/>
              <a:t>Love your work: When you feel that I enjoy programming. I enjoy solving problems, writing good code, watching tests pass, and especially removing code while refactoring. I love to program in my spare time and sometimes even think about work in the shower. You love your work</a:t>
            </a:r>
          </a:p>
          <a:p>
            <a:pPr marL="341313" indent="-341313"/>
            <a:r>
              <a:rPr lang="en-US" altLang="en-US" sz="2400"/>
              <a:t>Do not work overtime, enjoy balanced life, remain healthy, energetic and excited about work</a:t>
            </a:r>
          </a:p>
          <a:p>
            <a:pPr marL="341313" indent="-341313"/>
            <a:r>
              <a:rPr lang="en-US" altLang="en-US" sz="2400"/>
              <a:t>When at work completely cut off from interruption like phone, email, IM etc. Pay 100% attention to work at hand</a:t>
            </a:r>
          </a:p>
          <a:p>
            <a:pPr marL="341313" indent="-341313"/>
            <a:r>
              <a:rPr lang="en-US" altLang="en-US" sz="2400"/>
              <a:t>If you are making more mistake than progress then that is the time for break.</a:t>
            </a:r>
          </a:p>
        </p:txBody>
      </p:sp>
      <p:sp>
        <p:nvSpPr>
          <p:cNvPr id="257028" name="Content Placeholder 3">
            <a:extLst>
              <a:ext uri="{FF2B5EF4-FFF2-40B4-BE49-F238E27FC236}">
                <a16:creationId xmlns:a16="http://schemas.microsoft.com/office/drawing/2014/main" id="{A8E09844-E636-4BB2-B24B-246DC06BA6B2}"/>
              </a:ext>
            </a:extLst>
          </p:cNvPr>
          <p:cNvSpPr>
            <a:spLocks noGrp="1"/>
          </p:cNvSpPr>
          <p:nvPr>
            <p:ph sz="quarter" idx="13"/>
          </p:nvPr>
        </p:nvSpPr>
        <p:spPr/>
        <p:txBody>
          <a:bodyPr/>
          <a:lstStyle/>
          <a:p>
            <a:r>
              <a:rPr lang="en-US" altLang="en-US"/>
              <a:t>Introduction / Agile Mindset</a:t>
            </a:r>
          </a:p>
        </p:txBody>
      </p:sp>
      <p:sp>
        <p:nvSpPr>
          <p:cNvPr id="257029" name="Slide Number Placeholder 6">
            <a:extLst>
              <a:ext uri="{FF2B5EF4-FFF2-40B4-BE49-F238E27FC236}">
                <a16:creationId xmlns:a16="http://schemas.microsoft.com/office/drawing/2014/main" id="{16AAACF3-469D-428F-8355-990C4F5E3DB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BBAD71-1E3D-4F04-AE96-669DF83E1DD2}" type="slidenum">
              <a:rPr lang="en-US" altLang="en-US" smtClean="0"/>
              <a:pPr/>
              <a:t>124</a:t>
            </a:fld>
            <a:endParaRPr lang="en-US"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B8C22F09-68D0-485D-8D8F-8FC18144D217}"/>
              </a:ext>
            </a:extLst>
          </p:cNvPr>
          <p:cNvSpPr>
            <a:spLocks noGrp="1"/>
          </p:cNvSpPr>
          <p:nvPr>
            <p:ph type="title"/>
          </p:nvPr>
        </p:nvSpPr>
        <p:spPr/>
        <p:txBody>
          <a:bodyPr/>
          <a:lstStyle/>
          <a:p>
            <a:r>
              <a:rPr altLang="en-US"/>
              <a:t>Poka Yoka</a:t>
            </a:r>
          </a:p>
        </p:txBody>
      </p:sp>
      <p:sp>
        <p:nvSpPr>
          <p:cNvPr id="259075" name="Slide Number Placeholder 2">
            <a:extLst>
              <a:ext uri="{FF2B5EF4-FFF2-40B4-BE49-F238E27FC236}">
                <a16:creationId xmlns:a16="http://schemas.microsoft.com/office/drawing/2014/main" id="{A328F308-867A-442D-A557-1ED0B431ED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E50324-3D17-4E41-946D-C7DF6F59212F}" type="slidenum">
              <a:rPr lang="en-US" altLang="en-US" smtClean="0"/>
              <a:pPr/>
              <a:t>125</a:t>
            </a:fld>
            <a:endParaRPr lang="en-US" altLang="en-US"/>
          </a:p>
        </p:txBody>
      </p:sp>
      <p:sp>
        <p:nvSpPr>
          <p:cNvPr id="4" name="Rectangle 3">
            <a:extLst>
              <a:ext uri="{FF2B5EF4-FFF2-40B4-BE49-F238E27FC236}">
                <a16:creationId xmlns:a16="http://schemas.microsoft.com/office/drawing/2014/main" id="{29207167-E80A-4A1A-B911-42A7AAAE4902}"/>
              </a:ext>
            </a:extLst>
          </p:cNvPr>
          <p:cNvSpPr/>
          <p:nvPr/>
        </p:nvSpPr>
        <p:spPr>
          <a:xfrm>
            <a:off x="990600" y="3886200"/>
            <a:ext cx="7010400" cy="8302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Ideally, design the product so that it can't be assembled incorrectly</a:t>
            </a:r>
          </a:p>
        </p:txBody>
      </p:sp>
      <p:graphicFrame>
        <p:nvGraphicFramePr>
          <p:cNvPr id="7" name="Diagram 6">
            <a:extLst>
              <a:ext uri="{FF2B5EF4-FFF2-40B4-BE49-F238E27FC236}">
                <a16:creationId xmlns:a16="http://schemas.microsoft.com/office/drawing/2014/main" id="{A3C93164-5B49-44FB-9474-BC799F7CA8AE}"/>
              </a:ext>
            </a:extLst>
          </p:cNvPr>
          <p:cNvGraphicFramePr/>
          <p:nvPr/>
        </p:nvGraphicFramePr>
        <p:xfrm>
          <a:off x="1752600" y="1752600"/>
          <a:ext cx="533400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ular Callout 7">
            <a:extLst>
              <a:ext uri="{FF2B5EF4-FFF2-40B4-BE49-F238E27FC236}">
                <a16:creationId xmlns:a16="http://schemas.microsoft.com/office/drawing/2014/main" id="{BCF9FB36-7EC2-4F55-8642-D9F8A0E2990F}"/>
              </a:ext>
            </a:extLst>
          </p:cNvPr>
          <p:cNvSpPr/>
          <p:nvPr/>
        </p:nvSpPr>
        <p:spPr>
          <a:xfrm>
            <a:off x="1828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From Supplier</a:t>
            </a:r>
          </a:p>
        </p:txBody>
      </p:sp>
      <p:sp>
        <p:nvSpPr>
          <p:cNvPr id="9" name="Rounded Rectangular Callout 8">
            <a:extLst>
              <a:ext uri="{FF2B5EF4-FFF2-40B4-BE49-F238E27FC236}">
                <a16:creationId xmlns:a16="http://schemas.microsoft.com/office/drawing/2014/main" id="{92279586-D5F2-4DA9-B03A-7E8E6689A6D0}"/>
              </a:ext>
            </a:extLst>
          </p:cNvPr>
          <p:cNvSpPr/>
          <p:nvPr/>
        </p:nvSpPr>
        <p:spPr>
          <a:xfrm>
            <a:off x="35814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You</a:t>
            </a:r>
          </a:p>
        </p:txBody>
      </p:sp>
      <p:sp>
        <p:nvSpPr>
          <p:cNvPr id="10" name="Rounded Rectangular Callout 9">
            <a:extLst>
              <a:ext uri="{FF2B5EF4-FFF2-40B4-BE49-F238E27FC236}">
                <a16:creationId xmlns:a16="http://schemas.microsoft.com/office/drawing/2014/main" id="{54EAF6AF-871A-449E-9527-3EC1DDA8ADAB}"/>
              </a:ext>
            </a:extLst>
          </p:cNvPr>
          <p:cNvSpPr/>
          <p:nvPr/>
        </p:nvSpPr>
        <p:spPr>
          <a:xfrm>
            <a:off x="5257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To Customer</a:t>
            </a:r>
          </a:p>
        </p:txBody>
      </p:sp>
      <p:sp>
        <p:nvSpPr>
          <p:cNvPr id="11" name="Rectangle 10">
            <a:extLst>
              <a:ext uri="{FF2B5EF4-FFF2-40B4-BE49-F238E27FC236}">
                <a16:creationId xmlns:a16="http://schemas.microsoft.com/office/drawing/2014/main" id="{77950679-79E6-44CF-B050-7A7284058652}"/>
              </a:ext>
            </a:extLst>
          </p:cNvPr>
          <p:cNvSpPr/>
          <p:nvPr/>
        </p:nvSpPr>
        <p:spPr>
          <a:xfrm>
            <a:off x="1143000" y="1066800"/>
            <a:ext cx="7010400" cy="4619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Mistake (Error) Proofing</a:t>
            </a:r>
          </a:p>
        </p:txBody>
      </p:sp>
      <p:sp>
        <p:nvSpPr>
          <p:cNvPr id="12" name="Rectangle 11">
            <a:extLst>
              <a:ext uri="{FF2B5EF4-FFF2-40B4-BE49-F238E27FC236}">
                <a16:creationId xmlns:a16="http://schemas.microsoft.com/office/drawing/2014/main" id="{BBF1F8B2-ABE6-415E-833E-010A01E7F042}"/>
              </a:ext>
            </a:extLst>
          </p:cNvPr>
          <p:cNvSpPr/>
          <p:nvPr/>
        </p:nvSpPr>
        <p:spPr>
          <a:xfrm>
            <a:off x="990600" y="4808538"/>
            <a:ext cx="7010400" cy="1568450"/>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Error is deviation from process. Defect is in product who is deviating from specification or don’t meet customer expectations. Defect are introduced </a:t>
            </a:r>
            <a:r>
              <a:rPr lang="en-US" sz="2400">
                <a:solidFill>
                  <a:schemeClr val="tx1"/>
                </a:solidFill>
                <a:latin typeface="Arial" charset="0"/>
              </a:rPr>
              <a:t>by errors</a:t>
            </a:r>
            <a:endParaRPr lang="en-US" sz="2400" dirty="0">
              <a:solidFill>
                <a:schemeClr val="tx1"/>
              </a:solidFill>
              <a:latin typeface="Arial"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89A6-5E84-4E68-89E0-4F01EA3C9552}"/>
              </a:ext>
            </a:extLst>
          </p:cNvPr>
          <p:cNvSpPr>
            <a:spLocks noGrp="1"/>
          </p:cNvSpPr>
          <p:nvPr>
            <p:ph type="title"/>
          </p:nvPr>
        </p:nvSpPr>
        <p:spPr/>
        <p:txBody>
          <a:bodyPr>
            <a:normAutofit fontScale="90000"/>
          </a:bodyPr>
          <a:lstStyle/>
          <a:p>
            <a:pPr>
              <a:defRPr/>
            </a:pPr>
            <a:r>
              <a:t>Agile Roles</a:t>
            </a:r>
          </a:p>
        </p:txBody>
      </p:sp>
      <p:sp>
        <p:nvSpPr>
          <p:cNvPr id="3" name="Content Placeholder 2">
            <a:extLst>
              <a:ext uri="{FF2B5EF4-FFF2-40B4-BE49-F238E27FC236}">
                <a16:creationId xmlns:a16="http://schemas.microsoft.com/office/drawing/2014/main" id="{881D3412-F43F-41DE-8AC3-FECE50DC509A}"/>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Pigs </a:t>
            </a:r>
            <a:r>
              <a:rPr lang="en-US" dirty="0" err="1"/>
              <a:t>vs</a:t>
            </a:r>
            <a:r>
              <a:rPr lang="en-US" dirty="0"/>
              <a:t> Chickens</a:t>
            </a:r>
          </a:p>
          <a:p>
            <a:pPr lvl="1">
              <a:buFont typeface="Arial" charset="0"/>
              <a:buChar char="–"/>
              <a:defRPr/>
            </a:pPr>
            <a:r>
              <a:rPr lang="en-US" dirty="0"/>
              <a:t>Pigs are those roles which are committed</a:t>
            </a:r>
          </a:p>
          <a:p>
            <a:pPr lvl="1">
              <a:buFont typeface="Arial" charset="0"/>
              <a:buChar char="–"/>
              <a:defRPr/>
            </a:pPr>
            <a:r>
              <a:rPr lang="en-US" dirty="0"/>
              <a:t>Chickens are those roles which are involved</a:t>
            </a:r>
          </a:p>
          <a:p>
            <a:pPr>
              <a:buFont typeface="Arial" charset="0"/>
              <a:buChar char="•"/>
              <a:defRPr/>
            </a:pPr>
            <a:r>
              <a:rPr lang="en-US" dirty="0"/>
              <a:t>Product Owner</a:t>
            </a:r>
          </a:p>
          <a:p>
            <a:pPr lvl="1">
              <a:buFont typeface="Arial" charset="0"/>
              <a:buChar char="–"/>
              <a:defRPr/>
            </a:pPr>
            <a:r>
              <a:rPr lang="en-US" dirty="0"/>
              <a:t>Grooms product backlog, interface between product user and team</a:t>
            </a:r>
          </a:p>
          <a:p>
            <a:pPr lvl="1">
              <a:buFont typeface="Arial" charset="0"/>
              <a:buChar char="–"/>
              <a:defRPr/>
            </a:pPr>
            <a:r>
              <a:rPr lang="en-US" dirty="0"/>
              <a:t>Prioritizes requirements based on value</a:t>
            </a:r>
          </a:p>
          <a:p>
            <a:pPr lvl="1">
              <a:buFont typeface="Arial" charset="0"/>
              <a:buChar char="–"/>
              <a:defRPr/>
            </a:pPr>
            <a:r>
              <a:rPr lang="en-US" dirty="0"/>
              <a:t>Has authority to change requirement, reject product</a:t>
            </a:r>
          </a:p>
          <a:p>
            <a:pPr lvl="1">
              <a:buFont typeface="Arial" charset="0"/>
              <a:buChar char="–"/>
              <a:defRPr/>
            </a:pPr>
            <a:r>
              <a:rPr lang="en-US" dirty="0"/>
              <a:t>Justify the importance of product and its features</a:t>
            </a:r>
          </a:p>
          <a:p>
            <a:pPr>
              <a:buFont typeface="Arial" charset="0"/>
              <a:buChar char="•"/>
              <a:defRPr/>
            </a:pPr>
            <a:r>
              <a:rPr lang="en-US" dirty="0"/>
              <a:t>Scrum Master</a:t>
            </a:r>
          </a:p>
          <a:p>
            <a:pPr lvl="1">
              <a:buFont typeface="Arial" charset="0"/>
              <a:buChar char="–"/>
              <a:defRPr/>
            </a:pPr>
            <a:r>
              <a:rPr lang="en-US" dirty="0"/>
              <a:t>Process owner, ensures that stakeholders follow the processes</a:t>
            </a:r>
          </a:p>
          <a:p>
            <a:pPr lvl="1">
              <a:buFont typeface="Arial" charset="0"/>
              <a:buChar char="–"/>
              <a:defRPr/>
            </a:pPr>
            <a:r>
              <a:rPr lang="en-US" dirty="0"/>
              <a:t>Removes impediments</a:t>
            </a:r>
          </a:p>
          <a:p>
            <a:pPr lvl="1">
              <a:buFont typeface="Arial" charset="0"/>
              <a:buChar char="–"/>
              <a:defRPr/>
            </a:pPr>
            <a:r>
              <a:rPr lang="en-US" dirty="0"/>
              <a:t>Works as a servant leader</a:t>
            </a:r>
          </a:p>
          <a:p>
            <a:pPr>
              <a:buFont typeface="Arial" charset="0"/>
              <a:buChar char="•"/>
              <a:defRPr/>
            </a:pPr>
            <a:r>
              <a:rPr lang="en-US" dirty="0"/>
              <a:t>The Team</a:t>
            </a:r>
          </a:p>
          <a:p>
            <a:pPr lvl="1">
              <a:buFont typeface="Arial" charset="0"/>
              <a:buChar char="–"/>
              <a:defRPr/>
            </a:pPr>
            <a:r>
              <a:rPr lang="en-US" dirty="0"/>
              <a:t>Includes architect, developer, tester, UI </a:t>
            </a:r>
            <a:r>
              <a:rPr lang="en-US" dirty="0" err="1"/>
              <a:t>Desiger</a:t>
            </a:r>
            <a:endParaRPr lang="en-US" dirty="0"/>
          </a:p>
          <a:p>
            <a:pPr lvl="1">
              <a:buFont typeface="Arial" charset="0"/>
              <a:buChar char="–"/>
              <a:defRPr/>
            </a:pPr>
            <a:r>
              <a:rPr lang="en-US" dirty="0"/>
              <a:t>Cross functional multi skilled team</a:t>
            </a:r>
          </a:p>
          <a:p>
            <a:pPr lvl="1">
              <a:buFont typeface="Arial" charset="0"/>
              <a:buChar char="–"/>
              <a:defRPr/>
            </a:pPr>
            <a:r>
              <a:rPr lang="en-US" dirty="0"/>
              <a:t>Responsible for quality of the product</a:t>
            </a:r>
          </a:p>
        </p:txBody>
      </p:sp>
      <p:sp>
        <p:nvSpPr>
          <p:cNvPr id="261124" name="Content Placeholder 3">
            <a:extLst>
              <a:ext uri="{FF2B5EF4-FFF2-40B4-BE49-F238E27FC236}">
                <a16:creationId xmlns:a16="http://schemas.microsoft.com/office/drawing/2014/main" id="{8ED47FA3-E729-4680-BD69-5B7D3140DC78}"/>
              </a:ext>
            </a:extLst>
          </p:cNvPr>
          <p:cNvSpPr>
            <a:spLocks noGrp="1"/>
          </p:cNvSpPr>
          <p:nvPr>
            <p:ph sz="quarter" idx="13"/>
          </p:nvPr>
        </p:nvSpPr>
        <p:spPr/>
        <p:txBody>
          <a:bodyPr/>
          <a:lstStyle/>
          <a:p>
            <a:r>
              <a:rPr lang="en-US" altLang="en-US"/>
              <a:t>Introduction / Agile Mindset</a:t>
            </a:r>
          </a:p>
        </p:txBody>
      </p:sp>
      <p:sp>
        <p:nvSpPr>
          <p:cNvPr id="261125" name="Slide Number Placeholder 6">
            <a:extLst>
              <a:ext uri="{FF2B5EF4-FFF2-40B4-BE49-F238E27FC236}">
                <a16:creationId xmlns:a16="http://schemas.microsoft.com/office/drawing/2014/main" id="{612FAF66-B9BE-4FB0-9F51-6E87FFB2A4C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96B893-C1B5-4AC6-9758-A854B3817F20}" type="slidenum">
              <a:rPr lang="en-US" altLang="en-US" smtClean="0"/>
              <a:pPr/>
              <a:t>126</a:t>
            </a:fld>
            <a:endParaRPr lang="en-US"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0AEB-BC68-4735-A3A7-F676258F4FB2}"/>
              </a:ext>
            </a:extLst>
          </p:cNvPr>
          <p:cNvSpPr>
            <a:spLocks noGrp="1"/>
          </p:cNvSpPr>
          <p:nvPr>
            <p:ph type="title"/>
          </p:nvPr>
        </p:nvSpPr>
        <p:spPr/>
        <p:txBody>
          <a:bodyPr>
            <a:normAutofit fontScale="90000"/>
          </a:bodyPr>
          <a:lstStyle/>
          <a:p>
            <a:pPr>
              <a:defRPr/>
            </a:pPr>
            <a:r>
              <a:t>Agile Roles</a:t>
            </a:r>
          </a:p>
        </p:txBody>
      </p:sp>
      <p:sp>
        <p:nvSpPr>
          <p:cNvPr id="263171" name="Content Placeholder 2">
            <a:extLst>
              <a:ext uri="{FF2B5EF4-FFF2-40B4-BE49-F238E27FC236}">
                <a16:creationId xmlns:a16="http://schemas.microsoft.com/office/drawing/2014/main" id="{F187F73D-14D8-409C-BF11-522FEF94D331}"/>
              </a:ext>
            </a:extLst>
          </p:cNvPr>
          <p:cNvSpPr>
            <a:spLocks noGrp="1"/>
          </p:cNvSpPr>
          <p:nvPr>
            <p:ph idx="1"/>
          </p:nvPr>
        </p:nvSpPr>
        <p:spPr>
          <a:xfrm>
            <a:off x="381000" y="838200"/>
            <a:ext cx="8229600" cy="5105400"/>
          </a:xfrm>
        </p:spPr>
        <p:txBody>
          <a:bodyPr/>
          <a:lstStyle/>
          <a:p>
            <a:r>
              <a:rPr lang="en-US" altLang="en-US" sz="2800" b="1"/>
              <a:t>Agile Tester</a:t>
            </a:r>
          </a:p>
          <a:p>
            <a:pPr lvl="1"/>
            <a:r>
              <a:rPr lang="en-US" altLang="en-US" sz="2400"/>
              <a:t>Try to identify if a user does not do what he is suppose to do then what happens to the software? Report it. </a:t>
            </a:r>
          </a:p>
          <a:p>
            <a:pPr lvl="1"/>
            <a:r>
              <a:rPr lang="en-US" altLang="en-US" sz="2400"/>
              <a:t>Helps customer, product owner in writing acceptance test cases</a:t>
            </a:r>
          </a:p>
          <a:p>
            <a:r>
              <a:rPr lang="en-US" altLang="en-US" sz="2800" b="1"/>
              <a:t>Coach</a:t>
            </a:r>
            <a:r>
              <a:rPr lang="en-US" altLang="en-US" sz="2800"/>
              <a:t>: Identify and Improve work habits</a:t>
            </a:r>
          </a:p>
          <a:p>
            <a:r>
              <a:rPr lang="en-US" altLang="en-US" sz="2800" b="1"/>
              <a:t>Interaction Designer</a:t>
            </a:r>
            <a:r>
              <a:rPr lang="en-US" altLang="en-US" sz="2800"/>
              <a:t>: Learns and decides how users will interact with system.</a:t>
            </a:r>
          </a:p>
          <a:p>
            <a:r>
              <a:rPr lang="en-US" altLang="en-US" sz="2800" b="1"/>
              <a:t>SME</a:t>
            </a:r>
            <a:r>
              <a:rPr lang="en-US" altLang="en-US" sz="2800"/>
              <a:t> (Domain Expert): Understands the business domain, regulatory requirements and defines business rule for the product</a:t>
            </a:r>
          </a:p>
        </p:txBody>
      </p:sp>
      <p:sp>
        <p:nvSpPr>
          <p:cNvPr id="263172" name="Content Placeholder 3">
            <a:extLst>
              <a:ext uri="{FF2B5EF4-FFF2-40B4-BE49-F238E27FC236}">
                <a16:creationId xmlns:a16="http://schemas.microsoft.com/office/drawing/2014/main" id="{35738F38-BD63-4ED2-A2BC-70E2526DD94C}"/>
              </a:ext>
            </a:extLst>
          </p:cNvPr>
          <p:cNvSpPr>
            <a:spLocks noGrp="1"/>
          </p:cNvSpPr>
          <p:nvPr>
            <p:ph sz="quarter" idx="13"/>
          </p:nvPr>
        </p:nvSpPr>
        <p:spPr/>
        <p:txBody>
          <a:bodyPr/>
          <a:lstStyle/>
          <a:p>
            <a:r>
              <a:rPr lang="en-US" altLang="en-US"/>
              <a:t>Introduction / Agile Mindset</a:t>
            </a:r>
          </a:p>
        </p:txBody>
      </p:sp>
      <p:sp>
        <p:nvSpPr>
          <p:cNvPr id="263173" name="Slide Number Placeholder 6">
            <a:extLst>
              <a:ext uri="{FF2B5EF4-FFF2-40B4-BE49-F238E27FC236}">
                <a16:creationId xmlns:a16="http://schemas.microsoft.com/office/drawing/2014/main" id="{BB5EC124-FA55-4D72-AC07-81105D81AEA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7A2DB88-DBED-4782-929A-CFC1CCE2A968}" type="slidenum">
              <a:rPr lang="en-US" altLang="en-US" smtClean="0"/>
              <a:pPr/>
              <a:t>127</a:t>
            </a:fld>
            <a:endParaRPr lang="en-US"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C2A8-7CE0-4689-A918-FA06C4FE4CA5}"/>
              </a:ext>
            </a:extLst>
          </p:cNvPr>
          <p:cNvSpPr>
            <a:spLocks noGrp="1"/>
          </p:cNvSpPr>
          <p:nvPr>
            <p:ph type="title"/>
          </p:nvPr>
        </p:nvSpPr>
        <p:spPr/>
        <p:txBody>
          <a:bodyPr>
            <a:normAutofit fontScale="90000"/>
          </a:bodyPr>
          <a:lstStyle/>
          <a:p>
            <a:pPr>
              <a:defRPr/>
            </a:pPr>
            <a:r>
              <a:t>Agile Health Checkup</a:t>
            </a:r>
          </a:p>
        </p:txBody>
      </p:sp>
      <p:sp>
        <p:nvSpPr>
          <p:cNvPr id="3" name="Content Placeholder 2">
            <a:extLst>
              <a:ext uri="{FF2B5EF4-FFF2-40B4-BE49-F238E27FC236}">
                <a16:creationId xmlns:a16="http://schemas.microsoft.com/office/drawing/2014/main" id="{F09C32D0-3106-45D1-922B-2C31C5784543}"/>
              </a:ext>
            </a:extLst>
          </p:cNvPr>
          <p:cNvSpPr>
            <a:spLocks noGrp="1"/>
          </p:cNvSpPr>
          <p:nvPr>
            <p:ph idx="1"/>
          </p:nvPr>
        </p:nvSpPr>
        <p:spPr>
          <a:xfrm>
            <a:off x="381000" y="838200"/>
            <a:ext cx="8229600" cy="5105400"/>
          </a:xfrm>
        </p:spPr>
        <p:txBody>
          <a:bodyPr>
            <a:normAutofit fontScale="70000" lnSpcReduction="20000"/>
          </a:bodyPr>
          <a:lstStyle/>
          <a:p>
            <a:pPr marL="341313" indent="-341313">
              <a:buFont typeface="Arial" panose="020B0604020202020204" pitchFamily="34" charset="0"/>
              <a:buNone/>
              <a:defRPr/>
            </a:pPr>
            <a:r>
              <a:rPr lang="en-US" dirty="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0" name="Content Placeholder 3">
            <a:extLst>
              <a:ext uri="{FF2B5EF4-FFF2-40B4-BE49-F238E27FC236}">
                <a16:creationId xmlns:a16="http://schemas.microsoft.com/office/drawing/2014/main" id="{1DBC5A86-EC33-4220-9990-C445DFC01EDA}"/>
              </a:ext>
            </a:extLst>
          </p:cNvPr>
          <p:cNvSpPr>
            <a:spLocks noGrp="1"/>
          </p:cNvSpPr>
          <p:nvPr>
            <p:ph sz="quarter" idx="13"/>
          </p:nvPr>
        </p:nvSpPr>
        <p:spPr/>
        <p:txBody>
          <a:bodyPr/>
          <a:lstStyle/>
          <a:p>
            <a:r>
              <a:rPr lang="en-US" altLang="en-US"/>
              <a:t>Introduction / Agile Mindset</a:t>
            </a:r>
          </a:p>
        </p:txBody>
      </p:sp>
      <p:sp>
        <p:nvSpPr>
          <p:cNvPr id="265221" name="Slide Number Placeholder 6">
            <a:extLst>
              <a:ext uri="{FF2B5EF4-FFF2-40B4-BE49-F238E27FC236}">
                <a16:creationId xmlns:a16="http://schemas.microsoft.com/office/drawing/2014/main" id="{84FC57F0-54E1-4A16-AE6C-263FE0829F9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A88B4B-A2E4-4124-BD0F-65EC097102D4}" type="slidenum">
              <a:rPr lang="en-US" altLang="en-US" smtClean="0"/>
              <a:pPr/>
              <a:t>128</a:t>
            </a:fld>
            <a:endParaRPr lang="en-US"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2">
            <a:extLst>
              <a:ext uri="{FF2B5EF4-FFF2-40B4-BE49-F238E27FC236}">
                <a16:creationId xmlns:a16="http://schemas.microsoft.com/office/drawing/2014/main" id="{9852F0CB-E9B6-4925-B63B-8F293BF4BFF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59E58283-A54E-4545-A389-37179E0B81B0}"/>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303489DB-3702-4988-8598-4D703BBF4757}"/>
              </a:ext>
            </a:extLst>
          </p:cNvPr>
          <p:cNvSpPr>
            <a:spLocks noGrp="1"/>
          </p:cNvSpPr>
          <p:nvPr>
            <p:ph idx="1"/>
          </p:nvPr>
        </p:nvSpPr>
        <p:spPr>
          <a:xfrm>
            <a:off x="381000" y="838200"/>
            <a:ext cx="8229600" cy="5105400"/>
          </a:xfrm>
        </p:spPr>
        <p:txBody>
          <a:bodyPr>
            <a:normAutofit fontScale="70000" lnSpcReduction="20000"/>
          </a:bodyPr>
          <a:lstStyle/>
          <a:p>
            <a:pPr marL="457200" indent="-457200">
              <a:buFont typeface="Calibri" pitchFamily="34" charset="0"/>
              <a:buAutoNum type="arabicPeriod"/>
              <a:defRPr/>
            </a:pPr>
            <a:r>
              <a:rPr lang="en-US" dirty="0"/>
              <a:t>Iteration</a:t>
            </a:r>
          </a:p>
          <a:p>
            <a:pPr marL="457200" indent="-457200">
              <a:buFont typeface="Calibri" pitchFamily="34" charset="0"/>
              <a:buAutoNum type="arabicPeriod"/>
              <a:defRPr/>
            </a:pPr>
            <a:r>
              <a:rPr lang="en-US" dirty="0"/>
              <a:t>Incremental Delivery</a:t>
            </a:r>
          </a:p>
          <a:p>
            <a:pPr marL="457200" indent="-457200">
              <a:buFont typeface="Calibri" pitchFamily="34" charset="0"/>
              <a:buAutoNum type="arabicPeriod"/>
              <a:defRPr/>
            </a:pPr>
            <a:r>
              <a:rPr lang="en-US" dirty="0"/>
              <a:t>Travel Light</a:t>
            </a:r>
          </a:p>
          <a:p>
            <a:pPr marL="457200" indent="-457200">
              <a:buFont typeface="Calibri" pitchFamily="34" charset="0"/>
              <a:buAutoNum type="arabicPeriod"/>
              <a:defRPr/>
            </a:pPr>
            <a:r>
              <a:rPr lang="en-US" dirty="0"/>
              <a:t>Agile Product Building</a:t>
            </a:r>
          </a:p>
          <a:p>
            <a:pPr marL="457200" indent="-457200">
              <a:buFont typeface="Calibri" pitchFamily="34" charset="0"/>
              <a:buAutoNum type="arabicPeriod"/>
              <a:defRPr/>
            </a:pPr>
            <a:r>
              <a:rPr lang="en-US" dirty="0"/>
              <a:t>Agile Documentation</a:t>
            </a:r>
          </a:p>
          <a:p>
            <a:pPr marL="457200" indent="-457200">
              <a:buFont typeface="Calibri" pitchFamily="34" charset="0"/>
              <a:buAutoNum type="arabicPeriod"/>
              <a:defRPr/>
            </a:pPr>
            <a:r>
              <a:rPr lang="en-US" dirty="0"/>
              <a:t>Agile Architecture</a:t>
            </a:r>
          </a:p>
          <a:p>
            <a:pPr marL="457200" indent="-457200">
              <a:buFont typeface="Calibri" pitchFamily="34" charset="0"/>
              <a:buAutoNum type="arabicPeriod"/>
              <a:defRPr/>
            </a:pPr>
            <a:r>
              <a:rPr lang="en-US" dirty="0"/>
              <a:t>Agile Testing</a:t>
            </a:r>
          </a:p>
          <a:p>
            <a:pPr marL="457200" indent="-457200">
              <a:buFont typeface="Calibri" pitchFamily="34" charset="0"/>
              <a:buAutoNum type="arabicPeriod"/>
              <a:defRPr/>
            </a:pPr>
            <a:r>
              <a:rPr lang="en-US" dirty="0"/>
              <a:t>Last Responsible Moment</a:t>
            </a:r>
          </a:p>
          <a:p>
            <a:pPr marL="457200" indent="-457200">
              <a:buFont typeface="Calibri" pitchFamily="34" charset="0"/>
              <a:buAutoNum type="arabicPeriod"/>
              <a:defRPr/>
            </a:pPr>
            <a:r>
              <a:rPr lang="en-US" dirty="0"/>
              <a:t>Refactoring</a:t>
            </a:r>
          </a:p>
          <a:p>
            <a:pPr marL="457200" indent="-457200">
              <a:buFont typeface="Calibri" pitchFamily="34" charset="0"/>
              <a:buAutoNum type="arabicPeriod"/>
              <a:defRPr/>
            </a:pPr>
            <a:r>
              <a:rPr lang="en-US" dirty="0"/>
              <a:t>Technical Debt</a:t>
            </a:r>
          </a:p>
          <a:p>
            <a:pPr marL="457200" indent="-457200">
              <a:buFont typeface="Calibri" pitchFamily="34" charset="0"/>
              <a:buAutoNum type="arabicPeriod"/>
              <a:defRPr/>
            </a:pPr>
            <a:r>
              <a:rPr lang="en-US" dirty="0"/>
              <a:t>Mindfulness</a:t>
            </a:r>
          </a:p>
          <a:p>
            <a:pPr marL="457200" indent="-457200">
              <a:buFont typeface="Calibri" pitchFamily="34" charset="0"/>
              <a:buAutoNum type="arabicPeriod"/>
              <a:defRPr/>
            </a:pPr>
            <a:r>
              <a:rPr lang="en-US" dirty="0"/>
              <a:t>Energized Team</a:t>
            </a:r>
          </a:p>
          <a:p>
            <a:pPr marL="457200" indent="-457200">
              <a:buFont typeface="Calibri" pitchFamily="34" charset="0"/>
              <a:buAutoNum type="arabicPeriod"/>
              <a:defRPr/>
            </a:pPr>
            <a:r>
              <a:rPr lang="en-US" dirty="0" err="1"/>
              <a:t>Poka</a:t>
            </a:r>
            <a:r>
              <a:rPr lang="en-US" dirty="0"/>
              <a:t> </a:t>
            </a:r>
            <a:r>
              <a:rPr lang="en-US" dirty="0" err="1"/>
              <a:t>Yoka</a:t>
            </a:r>
            <a:endParaRPr lang="en-US" dirty="0"/>
          </a:p>
          <a:p>
            <a:pPr marL="457200" indent="-457200">
              <a:buFont typeface="Calibri" pitchFamily="34" charset="0"/>
              <a:buAutoNum type="arabicPeriod"/>
              <a:defRPr/>
            </a:pPr>
            <a:r>
              <a:rPr lang="en-US" dirty="0"/>
              <a:t>Agile Roles</a:t>
            </a:r>
          </a:p>
          <a:p>
            <a:pPr marL="457200" indent="-457200">
              <a:buFont typeface="Calibri" pitchFamily="34" charset="0"/>
              <a:buAutoNum type="arabicPeriod"/>
              <a:defRPr/>
            </a:pPr>
            <a:r>
              <a:rPr lang="en-US" dirty="0"/>
              <a:t>Agile Health Checkup</a:t>
            </a:r>
          </a:p>
          <a:p>
            <a:pPr>
              <a:defRPr/>
            </a:pPr>
            <a:endParaRPr lang="en-US" dirty="0"/>
          </a:p>
        </p:txBody>
      </p:sp>
      <p:sp>
        <p:nvSpPr>
          <p:cNvPr id="267269" name="Content Placeholder 6">
            <a:extLst>
              <a:ext uri="{FF2B5EF4-FFF2-40B4-BE49-F238E27FC236}">
                <a16:creationId xmlns:a16="http://schemas.microsoft.com/office/drawing/2014/main" id="{E53119AD-36AD-4826-A85A-D36D04EF8387}"/>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267270" name="Slide Number Placeholder 8">
            <a:extLst>
              <a:ext uri="{FF2B5EF4-FFF2-40B4-BE49-F238E27FC236}">
                <a16:creationId xmlns:a16="http://schemas.microsoft.com/office/drawing/2014/main" id="{4142702E-C51F-45B2-BD12-95BB09AA84B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CC21D6-D35A-450E-8B07-7901E76C5321}" type="slidenum">
              <a:rPr lang="en-US" altLang="en-US" smtClean="0"/>
              <a:pPr/>
              <a:t>129</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0EE7D762-D481-42F4-93D8-8180DD09CC26}"/>
              </a:ext>
            </a:extLst>
          </p:cNvPr>
          <p:cNvSpPr txBox="1">
            <a:spLocks noChangeArrowheads="1"/>
          </p:cNvSpPr>
          <p:nvPr/>
        </p:nvSpPr>
        <p:spPr bwMode="auto">
          <a:xfrm>
            <a:off x="9525" y="1139825"/>
            <a:ext cx="926306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58775" indent="-358775">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9pPr>
          </a:lstStyle>
          <a:p>
            <a:pPr eaLnBrk="1" hangingPunct="1">
              <a:spcBef>
                <a:spcPct val="0"/>
              </a:spcBef>
              <a:spcAft>
                <a:spcPts val="1425"/>
              </a:spcAft>
              <a:buClr>
                <a:srgbClr val="000000"/>
              </a:buClr>
              <a:buFont typeface="Times New Roman" panose="02020603050405020304" pitchFamily="18" charset="0"/>
              <a:buAutoNum type="arabicPeriod"/>
            </a:pPr>
            <a:endParaRPr lang="en-US" altLang="en-US" sz="1800">
              <a:solidFill>
                <a:srgbClr val="000000"/>
              </a:solidFill>
              <a:latin typeface="Arial" panose="020B0604020202020204" pitchFamily="34" charset="0"/>
            </a:endParaRPr>
          </a:p>
        </p:txBody>
      </p:sp>
      <p:sp>
        <p:nvSpPr>
          <p:cNvPr id="29699" name="Rectangle 2">
            <a:extLst>
              <a:ext uri="{FF2B5EF4-FFF2-40B4-BE49-F238E27FC236}">
                <a16:creationId xmlns:a16="http://schemas.microsoft.com/office/drawing/2014/main" id="{6B4BFBDB-420E-4822-9E2E-4903E2D2BBE2}"/>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966560A1-D85D-45BD-BFDD-41885F59E628}"/>
              </a:ext>
            </a:extLst>
          </p:cNvPr>
          <p:cNvSpPr>
            <a:spLocks noGrp="1"/>
          </p:cNvSpPr>
          <p:nvPr>
            <p:ph type="title"/>
          </p:nvPr>
        </p:nvSpPr>
        <p:spPr/>
        <p:txBody>
          <a:bodyPr>
            <a:normAutofit fontScale="90000"/>
          </a:bodyPr>
          <a:lstStyle/>
          <a:p>
            <a:pPr>
              <a:defRPr/>
            </a:pPr>
            <a:r>
              <a:rPr>
                <a:solidFill>
                  <a:srgbClr val="000000"/>
                </a:solidFill>
              </a:rPr>
              <a:t>PMI-ACP Certification Process</a:t>
            </a:r>
            <a:endParaRPr/>
          </a:p>
        </p:txBody>
      </p:sp>
      <p:sp>
        <p:nvSpPr>
          <p:cNvPr id="4" name="Content Placeholder 3">
            <a:extLst>
              <a:ext uri="{FF2B5EF4-FFF2-40B4-BE49-F238E27FC236}">
                <a16:creationId xmlns:a16="http://schemas.microsoft.com/office/drawing/2014/main" id="{C07AD335-E269-44B2-8C5F-08539BED2D0C}"/>
              </a:ext>
            </a:extLst>
          </p:cNvPr>
          <p:cNvSpPr>
            <a:spLocks noGrp="1"/>
          </p:cNvSpPr>
          <p:nvPr>
            <p:ph idx="1"/>
          </p:nvPr>
        </p:nvSpPr>
        <p:spPr>
          <a:xfrm>
            <a:off x="381000" y="838200"/>
            <a:ext cx="8229600" cy="5105400"/>
          </a:xfrm>
        </p:spPr>
        <p:txBody>
          <a:bodyPr>
            <a:normAutofit fontScale="92500" lnSpcReduction="10000"/>
          </a:bodyPr>
          <a:lstStyle/>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Go through PMI-ACP training and get 21 Contact hours training</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experience data ready</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Submit your application</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PMI-ACP application approved</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Pay your PMI-Exam Fees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Book your exam at </a:t>
            </a:r>
            <a:r>
              <a:rPr lang="en-US" sz="2400" dirty="0" err="1">
                <a:solidFill>
                  <a:srgbClr val="000000"/>
                </a:solidFill>
                <a:latin typeface="Arial" panose="020B0604020202020204" pitchFamily="34" charset="0"/>
                <a:cs typeface="Arial" panose="020B0604020202020204" pitchFamily="34" charset="0"/>
              </a:rPr>
              <a:t>Prometric</a:t>
            </a:r>
            <a:r>
              <a:rPr lang="en-US" sz="2400" dirty="0">
                <a:solidFill>
                  <a:srgbClr val="000000"/>
                </a:solidFill>
                <a:latin typeface="Arial" panose="020B0604020202020204" pitchFamily="34" charset="0"/>
                <a:cs typeface="Arial" panose="020B0604020202020204" pitchFamily="34" charset="0"/>
              </a:rPr>
              <a:t> Center</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Write you exam &amp; Pass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Maintain your certificate for another 3 years by accumulating 30 PDU</a:t>
            </a:r>
            <a:endParaRPr lang="en-US" sz="2400" dirty="0">
              <a:latin typeface="Arial" panose="020B0604020202020204" pitchFamily="34" charset="0"/>
              <a:cs typeface="Arial" panose="020B0604020202020204" pitchFamily="34" charset="0"/>
            </a:endParaRPr>
          </a:p>
        </p:txBody>
      </p:sp>
      <p:sp>
        <p:nvSpPr>
          <p:cNvPr id="29702" name="Content Placeholder 5">
            <a:extLst>
              <a:ext uri="{FF2B5EF4-FFF2-40B4-BE49-F238E27FC236}">
                <a16:creationId xmlns:a16="http://schemas.microsoft.com/office/drawing/2014/main" id="{43781B0F-F87D-4370-A0B9-59C08D4BC6BB}"/>
              </a:ext>
            </a:extLst>
          </p:cNvPr>
          <p:cNvSpPr>
            <a:spLocks noGrp="1"/>
          </p:cNvSpPr>
          <p:nvPr>
            <p:ph sz="quarter" idx="13"/>
          </p:nvPr>
        </p:nvSpPr>
        <p:spPr/>
        <p:txBody>
          <a:bodyPr/>
          <a:lstStyle/>
          <a:p>
            <a:endParaRPr lang="en-US" altLang="en-US"/>
          </a:p>
        </p:txBody>
      </p:sp>
      <p:sp>
        <p:nvSpPr>
          <p:cNvPr id="29703" name="Slide Number Placeholder 8">
            <a:extLst>
              <a:ext uri="{FF2B5EF4-FFF2-40B4-BE49-F238E27FC236}">
                <a16:creationId xmlns:a16="http://schemas.microsoft.com/office/drawing/2014/main" id="{2E7F0345-219F-4E47-B55E-AF7C10D4795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927DE3-F414-469E-BAFA-C3005C85FAB2}" type="slidenum">
              <a:rPr lang="en-US" altLang="en-US" smtClean="0"/>
              <a:pPr/>
              <a:t>13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Number Placeholder 3">
            <a:extLst>
              <a:ext uri="{FF2B5EF4-FFF2-40B4-BE49-F238E27FC236}">
                <a16:creationId xmlns:a16="http://schemas.microsoft.com/office/drawing/2014/main" id="{9988C1B4-73B6-4142-ADAB-BEAED58A24B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52A9CE-1447-43C5-A5A1-E17CCB58CB45}" type="slidenum">
              <a:rPr lang="en-US" altLang="en-US" smtClean="0"/>
              <a:pPr/>
              <a:t>130</a:t>
            </a:fld>
            <a:endParaRPr lang="en-US"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6">
            <a:extLst>
              <a:ext uri="{FF2B5EF4-FFF2-40B4-BE49-F238E27FC236}">
                <a16:creationId xmlns:a16="http://schemas.microsoft.com/office/drawing/2014/main" id="{DC634025-6743-4448-B630-1888646258CA}"/>
              </a:ext>
            </a:extLst>
          </p:cNvPr>
          <p:cNvSpPr>
            <a:spLocks noGrp="1"/>
          </p:cNvSpPr>
          <p:nvPr>
            <p:ph type="ctrTitle"/>
          </p:nvPr>
        </p:nvSpPr>
        <p:spPr/>
        <p:txBody>
          <a:bodyPr/>
          <a:lstStyle/>
          <a:p>
            <a:r>
              <a:rPr lang="en-US" altLang="en-US" dirty="0"/>
              <a:t>7</a:t>
            </a:r>
            <a:r>
              <a:rPr altLang="en-US" dirty="0"/>
              <a:t> Tools &amp; Techniques</a:t>
            </a:r>
          </a:p>
        </p:txBody>
      </p:sp>
      <p:sp>
        <p:nvSpPr>
          <p:cNvPr id="8" name="Subtitle 7">
            <a:extLst>
              <a:ext uri="{FF2B5EF4-FFF2-40B4-BE49-F238E27FC236}">
                <a16:creationId xmlns:a16="http://schemas.microsoft.com/office/drawing/2014/main" id="{A67D891E-E80C-4249-BAD6-EDEED57A5F36}"/>
              </a:ext>
            </a:extLst>
          </p:cNvPr>
          <p:cNvSpPr>
            <a:spLocks noGrp="1"/>
          </p:cNvSpPr>
          <p:nvPr>
            <p:ph type="subTitle" idx="1"/>
          </p:nvPr>
        </p:nvSpPr>
        <p:spPr/>
        <p:txBody>
          <a:bodyPr/>
          <a:lstStyle/>
          <a:p>
            <a:pPr>
              <a:buFont typeface="Arial" charset="0"/>
              <a:buNone/>
              <a:defRPr/>
            </a:pPr>
            <a:endParaRPr lang="en-US"/>
          </a:p>
        </p:txBody>
      </p:sp>
      <p:sp>
        <p:nvSpPr>
          <p:cNvPr id="271364" name="Slide Number Placeholder 6">
            <a:extLst>
              <a:ext uri="{FF2B5EF4-FFF2-40B4-BE49-F238E27FC236}">
                <a16:creationId xmlns:a16="http://schemas.microsoft.com/office/drawing/2014/main" id="{7CD67C81-EF2B-401E-A42C-707F1B6B0E7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25B99E-388F-40B6-9C74-D21E3B2ED922}" type="slidenum">
              <a:rPr lang="en-US" altLang="en-US" smtClean="0"/>
              <a:pPr/>
              <a:t>131</a:t>
            </a:fld>
            <a:endParaRPr lang="en-US"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40E3-7BCA-4481-A5D8-A9239AEA9557}"/>
              </a:ext>
            </a:extLst>
          </p:cNvPr>
          <p:cNvSpPr>
            <a:spLocks noGrp="1"/>
          </p:cNvSpPr>
          <p:nvPr>
            <p:ph type="title"/>
          </p:nvPr>
        </p:nvSpPr>
        <p:spPr/>
        <p:txBody>
          <a:bodyPr>
            <a:normAutofit fontScale="90000"/>
          </a:bodyPr>
          <a:lstStyle/>
          <a:p>
            <a:pPr>
              <a:defRPr/>
            </a:pPr>
            <a:r>
              <a:rPr lang="en-US" dirty="0"/>
              <a:t>7</a:t>
            </a:r>
            <a:r>
              <a:rPr dirty="0"/>
              <a:t> Tools &amp; Techniques</a:t>
            </a:r>
          </a:p>
        </p:txBody>
      </p:sp>
      <p:sp>
        <p:nvSpPr>
          <p:cNvPr id="8" name="Content Placeholder 7">
            <a:extLst>
              <a:ext uri="{FF2B5EF4-FFF2-40B4-BE49-F238E27FC236}">
                <a16:creationId xmlns:a16="http://schemas.microsoft.com/office/drawing/2014/main" id="{93551845-AC1B-4DBF-B386-245482CB5591}"/>
              </a:ext>
            </a:extLst>
          </p:cNvPr>
          <p:cNvSpPr>
            <a:spLocks noGrp="1"/>
          </p:cNvSpPr>
          <p:nvPr>
            <p:ph idx="1"/>
          </p:nvPr>
        </p:nvSpPr>
        <p:spPr>
          <a:xfrm>
            <a:off x="381000" y="838200"/>
            <a:ext cx="8229600" cy="5105400"/>
          </a:xfrm>
        </p:spPr>
        <p:txBody>
          <a:bodyPr>
            <a:normAutofit fontScale="70000" lnSpcReduction="20000"/>
          </a:bodyPr>
          <a:lstStyle/>
          <a:p>
            <a:pPr marL="514350" indent="-514350">
              <a:buFont typeface="+mj-lt"/>
              <a:buAutoNum type="arabicPeriod"/>
              <a:defRPr/>
            </a:pPr>
            <a:r>
              <a:rPr lang="en-US" dirty="0"/>
              <a:t>Interpersonal Skills</a:t>
            </a:r>
          </a:p>
          <a:p>
            <a:pPr marL="514350" indent="-514350">
              <a:buFont typeface="+mj-lt"/>
              <a:buAutoNum type="arabicPeriod"/>
              <a:defRPr/>
            </a:pPr>
            <a:r>
              <a:rPr lang="en-US" dirty="0"/>
              <a:t>Metrics</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Process Improvement</a:t>
            </a:r>
          </a:p>
          <a:p>
            <a:pPr marL="514350" indent="-514350">
              <a:buFont typeface="+mj-lt"/>
              <a:buAutoNum type="arabicPeriod"/>
              <a:defRPr/>
            </a:pPr>
            <a:r>
              <a:rPr lang="en-US" dirty="0"/>
              <a:t>Product Quality</a:t>
            </a:r>
          </a:p>
          <a:p>
            <a:pPr marL="514350" indent="-514350">
              <a:buFont typeface="+mj-lt"/>
              <a:buAutoNum type="arabicPeriod"/>
              <a:defRPr/>
            </a:pPr>
            <a:r>
              <a:rPr lang="en-US" dirty="0"/>
              <a:t>Risk Management</a:t>
            </a:r>
          </a:p>
          <a:p>
            <a:pPr marL="514350" indent="-514350">
              <a:buFont typeface="+mj-lt"/>
              <a:buAutoNum type="arabicPeriod"/>
              <a:defRPr/>
            </a:pPr>
            <a:r>
              <a:rPr lang="en-US" dirty="0"/>
              <a:t>Value Based Prioritization</a:t>
            </a:r>
          </a:p>
          <a:p>
            <a:pPr marL="514350" indent="-514350">
              <a:buFont typeface="+mj-lt"/>
              <a:buAutoNum type="arabicPeriod"/>
              <a:defRPr/>
            </a:pPr>
            <a:endParaRPr lang="en-US" dirty="0"/>
          </a:p>
          <a:p>
            <a:pPr marL="514350" indent="-514350">
              <a:buFont typeface="+mj-lt"/>
              <a:buAutoNum type="arabicPeriod"/>
              <a:defRPr/>
            </a:pPr>
            <a:r>
              <a:rPr lang="en-US" dirty="0">
                <a:highlight>
                  <a:srgbClr val="FF0000"/>
                </a:highlight>
              </a:rPr>
              <a:t>Communication</a:t>
            </a:r>
          </a:p>
          <a:p>
            <a:pPr marL="514350" indent="-514350">
              <a:buFont typeface="+mj-lt"/>
              <a:buAutoNum type="arabicPeriod"/>
              <a:defRPr/>
            </a:pPr>
            <a:r>
              <a:rPr lang="en-US" dirty="0">
                <a:highlight>
                  <a:srgbClr val="FF0000"/>
                </a:highlight>
              </a:rPr>
              <a:t>Agile Estimation &amp;</a:t>
            </a:r>
          </a:p>
          <a:p>
            <a:pPr marL="514350" indent="-514350">
              <a:buFont typeface="+mj-lt"/>
              <a:buAutoNum type="arabicPeriod"/>
              <a:defRPr/>
            </a:pPr>
            <a:r>
              <a:rPr lang="en-US" dirty="0">
                <a:highlight>
                  <a:srgbClr val="FF0000"/>
                </a:highlight>
              </a:rPr>
              <a:t>Agile Analysis and Design</a:t>
            </a:r>
          </a:p>
          <a:p>
            <a:pPr marL="514350" indent="-514350">
              <a:buFont typeface="+mj-lt"/>
              <a:buAutoNum type="arabicPeriod"/>
              <a:defRPr/>
            </a:pPr>
            <a:r>
              <a:rPr lang="en-US" dirty="0">
                <a:highlight>
                  <a:srgbClr val="FF0000"/>
                </a:highlight>
              </a:rPr>
              <a:t>Soft Skills</a:t>
            </a:r>
          </a:p>
          <a:p>
            <a:pPr marL="514350" indent="-514350">
              <a:buFont typeface="+mj-lt"/>
              <a:buAutoNum type="arabicPeriod"/>
              <a:defRPr/>
            </a:pPr>
            <a:r>
              <a:rPr lang="en-US" dirty="0">
                <a:highlight>
                  <a:srgbClr val="FF0000"/>
                </a:highlight>
              </a:rPr>
              <a:t>&amp;</a:t>
            </a:r>
          </a:p>
          <a:p>
            <a:pPr marL="514350" indent="-514350">
              <a:buFont typeface="+mj-lt"/>
              <a:buAutoNum type="arabicPeriod"/>
              <a:defRPr/>
            </a:pPr>
            <a:r>
              <a:rPr lang="en-US" dirty="0">
                <a:highlight>
                  <a:srgbClr val="FF0000"/>
                </a:highlight>
              </a:rPr>
              <a:t>Value Stream Mapping</a:t>
            </a:r>
          </a:p>
        </p:txBody>
      </p:sp>
      <p:sp>
        <p:nvSpPr>
          <p:cNvPr id="273412" name="Content Placeholder 12">
            <a:extLst>
              <a:ext uri="{FF2B5EF4-FFF2-40B4-BE49-F238E27FC236}">
                <a16:creationId xmlns:a16="http://schemas.microsoft.com/office/drawing/2014/main" id="{CF14498C-F741-46E7-B705-7F1A042F3532}"/>
              </a:ext>
            </a:extLst>
          </p:cNvPr>
          <p:cNvSpPr>
            <a:spLocks noGrp="1"/>
          </p:cNvSpPr>
          <p:nvPr>
            <p:ph sz="quarter" idx="13"/>
          </p:nvPr>
        </p:nvSpPr>
        <p:spPr/>
        <p:txBody>
          <a:bodyPr/>
          <a:lstStyle/>
          <a:p>
            <a:endParaRPr lang="en-US" altLang="en-US"/>
          </a:p>
        </p:txBody>
      </p:sp>
      <p:sp>
        <p:nvSpPr>
          <p:cNvPr id="273413" name="Slide Number Placeholder 9">
            <a:extLst>
              <a:ext uri="{FF2B5EF4-FFF2-40B4-BE49-F238E27FC236}">
                <a16:creationId xmlns:a16="http://schemas.microsoft.com/office/drawing/2014/main" id="{6BF71A50-64B9-4CC4-89D9-302534FD2B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1A1BDA-355A-4BC7-B315-4A31E5502073}" type="slidenum">
              <a:rPr lang="en-US" altLang="en-US" smtClean="0"/>
              <a:pPr/>
              <a:t>132</a:t>
            </a:fld>
            <a:endParaRPr lang="en-US" altLang="en-US"/>
          </a:p>
        </p:txBody>
      </p:sp>
    </p:spTree>
    <p:extLst>
      <p:ext uri="{BB962C8B-B14F-4D97-AF65-F5344CB8AC3E}">
        <p14:creationId xmlns:p14="http://schemas.microsoft.com/office/powerpoint/2010/main" val="7392234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40E3-7BCA-4481-A5D8-A9239AEA9557}"/>
              </a:ext>
            </a:extLst>
          </p:cNvPr>
          <p:cNvSpPr>
            <a:spLocks noGrp="1"/>
          </p:cNvSpPr>
          <p:nvPr>
            <p:ph type="title"/>
          </p:nvPr>
        </p:nvSpPr>
        <p:spPr/>
        <p:txBody>
          <a:bodyPr>
            <a:normAutofit fontScale="90000"/>
          </a:bodyPr>
          <a:lstStyle/>
          <a:p>
            <a:pPr>
              <a:defRPr/>
            </a:pPr>
            <a:r>
              <a:rPr lang="en-US" dirty="0"/>
              <a:t>7</a:t>
            </a:r>
            <a:r>
              <a:rPr dirty="0"/>
              <a:t> Tools &amp; Techniques</a:t>
            </a:r>
          </a:p>
        </p:txBody>
      </p:sp>
      <p:sp>
        <p:nvSpPr>
          <p:cNvPr id="8" name="Content Placeholder 7">
            <a:extLst>
              <a:ext uri="{FF2B5EF4-FFF2-40B4-BE49-F238E27FC236}">
                <a16:creationId xmlns:a16="http://schemas.microsoft.com/office/drawing/2014/main" id="{93551845-AC1B-4DBF-B386-245482CB5591}"/>
              </a:ext>
            </a:extLst>
          </p:cNvPr>
          <p:cNvSpPr>
            <a:spLocks noGrp="1"/>
          </p:cNvSpPr>
          <p:nvPr>
            <p:ph idx="1"/>
          </p:nvPr>
        </p:nvSpPr>
        <p:spPr>
          <a:xfrm>
            <a:off x="381000" y="838200"/>
            <a:ext cx="8229600" cy="5105400"/>
          </a:xfrm>
        </p:spPr>
        <p:txBody>
          <a:bodyPr>
            <a:normAutofit/>
          </a:bodyPr>
          <a:lstStyle/>
          <a:p>
            <a:pPr marL="514350" indent="-514350">
              <a:buFont typeface="+mj-lt"/>
              <a:buAutoNum type="arabicPeriod"/>
              <a:defRPr/>
            </a:pPr>
            <a:r>
              <a:rPr lang="en-US" dirty="0"/>
              <a:t>Interpersonal Skills</a:t>
            </a:r>
          </a:p>
          <a:p>
            <a:pPr marL="514350" indent="-514350">
              <a:buFont typeface="+mj-lt"/>
              <a:buAutoNum type="arabicPeriod"/>
              <a:defRPr/>
            </a:pPr>
            <a:r>
              <a:rPr lang="en-US" dirty="0"/>
              <a:t>Metrics</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Process Improvement</a:t>
            </a:r>
          </a:p>
          <a:p>
            <a:pPr marL="514350" indent="-514350">
              <a:buFont typeface="+mj-lt"/>
              <a:buAutoNum type="arabicPeriod"/>
              <a:defRPr/>
            </a:pPr>
            <a:r>
              <a:rPr lang="en-US" dirty="0"/>
              <a:t>Product Quality</a:t>
            </a:r>
          </a:p>
          <a:p>
            <a:pPr marL="514350" indent="-514350">
              <a:buFont typeface="+mj-lt"/>
              <a:buAutoNum type="arabicPeriod"/>
              <a:defRPr/>
            </a:pPr>
            <a:r>
              <a:rPr lang="en-US" dirty="0"/>
              <a:t>Risk Management</a:t>
            </a:r>
          </a:p>
          <a:p>
            <a:pPr marL="514350" indent="-514350">
              <a:buFont typeface="+mj-lt"/>
              <a:buAutoNum type="arabicPeriod"/>
              <a:defRPr/>
            </a:pPr>
            <a:r>
              <a:rPr lang="en-US" dirty="0"/>
              <a:t>Value Based Prioritization</a:t>
            </a:r>
          </a:p>
        </p:txBody>
      </p:sp>
      <p:sp>
        <p:nvSpPr>
          <p:cNvPr id="273412" name="Content Placeholder 12">
            <a:extLst>
              <a:ext uri="{FF2B5EF4-FFF2-40B4-BE49-F238E27FC236}">
                <a16:creationId xmlns:a16="http://schemas.microsoft.com/office/drawing/2014/main" id="{CF14498C-F741-46E7-B705-7F1A042F3532}"/>
              </a:ext>
            </a:extLst>
          </p:cNvPr>
          <p:cNvSpPr>
            <a:spLocks noGrp="1"/>
          </p:cNvSpPr>
          <p:nvPr>
            <p:ph sz="quarter" idx="13"/>
          </p:nvPr>
        </p:nvSpPr>
        <p:spPr/>
        <p:txBody>
          <a:bodyPr/>
          <a:lstStyle/>
          <a:p>
            <a:endParaRPr lang="en-US" altLang="en-US"/>
          </a:p>
        </p:txBody>
      </p:sp>
      <p:sp>
        <p:nvSpPr>
          <p:cNvPr id="273413" name="Slide Number Placeholder 9">
            <a:extLst>
              <a:ext uri="{FF2B5EF4-FFF2-40B4-BE49-F238E27FC236}">
                <a16:creationId xmlns:a16="http://schemas.microsoft.com/office/drawing/2014/main" id="{6BF71A50-64B9-4CC4-89D9-302534FD2B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1A1BDA-355A-4BC7-B315-4A31E5502073}" type="slidenum">
              <a:rPr lang="en-US" altLang="en-US" smtClean="0"/>
              <a:pPr/>
              <a:t>133</a:t>
            </a:fld>
            <a:endParaRPr lang="en-US" altLang="en-US"/>
          </a:p>
        </p:txBody>
      </p:sp>
    </p:spTree>
    <p:extLst>
      <p:ext uri="{BB962C8B-B14F-4D97-AF65-F5344CB8AC3E}">
        <p14:creationId xmlns:p14="http://schemas.microsoft.com/office/powerpoint/2010/main" val="8224086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40E3-7BCA-4481-A5D8-A9239AEA9557}"/>
              </a:ext>
            </a:extLst>
          </p:cNvPr>
          <p:cNvSpPr>
            <a:spLocks noGrp="1"/>
          </p:cNvSpPr>
          <p:nvPr>
            <p:ph type="title"/>
          </p:nvPr>
        </p:nvSpPr>
        <p:spPr/>
        <p:txBody>
          <a:bodyPr>
            <a:normAutofit fontScale="90000"/>
          </a:bodyPr>
          <a:lstStyle/>
          <a:p>
            <a:pPr>
              <a:defRPr/>
            </a:pPr>
            <a:r>
              <a:rPr lang="en-US" dirty="0"/>
              <a:t>7</a:t>
            </a:r>
            <a:r>
              <a:rPr dirty="0"/>
              <a:t> Tools &amp; Techniques</a:t>
            </a:r>
          </a:p>
        </p:txBody>
      </p:sp>
      <p:sp>
        <p:nvSpPr>
          <p:cNvPr id="8" name="Content Placeholder 7">
            <a:extLst>
              <a:ext uri="{FF2B5EF4-FFF2-40B4-BE49-F238E27FC236}">
                <a16:creationId xmlns:a16="http://schemas.microsoft.com/office/drawing/2014/main" id="{93551845-AC1B-4DBF-B386-245482CB5591}"/>
              </a:ext>
            </a:extLst>
          </p:cNvPr>
          <p:cNvSpPr>
            <a:spLocks noGrp="1"/>
          </p:cNvSpPr>
          <p:nvPr>
            <p:ph idx="1"/>
          </p:nvPr>
        </p:nvSpPr>
        <p:spPr>
          <a:xfrm>
            <a:off x="381000" y="838200"/>
            <a:ext cx="8229600" cy="5105400"/>
          </a:xfrm>
        </p:spPr>
        <p:txBody>
          <a:bodyPr>
            <a:normAutofit/>
          </a:bodyPr>
          <a:lstStyle/>
          <a:p>
            <a:pPr marL="514350" indent="-514350">
              <a:buFont typeface="+mj-lt"/>
              <a:buAutoNum type="arabicPeriod"/>
              <a:defRPr/>
            </a:pPr>
            <a:r>
              <a:rPr lang="en-US" b="1" dirty="0">
                <a:highlight>
                  <a:srgbClr val="FF0000"/>
                </a:highlight>
              </a:rPr>
              <a:t>Interpersonal Skills</a:t>
            </a:r>
          </a:p>
          <a:p>
            <a:pPr marL="514350" indent="-514350">
              <a:buFont typeface="+mj-lt"/>
              <a:buAutoNum type="arabicPeriod"/>
              <a:defRPr/>
            </a:pPr>
            <a:r>
              <a:rPr lang="en-US" dirty="0"/>
              <a:t>Metrics</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Process Improvement</a:t>
            </a:r>
          </a:p>
          <a:p>
            <a:pPr marL="514350" indent="-514350">
              <a:buFont typeface="+mj-lt"/>
              <a:buAutoNum type="arabicPeriod"/>
              <a:defRPr/>
            </a:pPr>
            <a:r>
              <a:rPr lang="en-US" dirty="0"/>
              <a:t>Product Quality</a:t>
            </a:r>
          </a:p>
          <a:p>
            <a:pPr marL="514350" indent="-514350">
              <a:buFont typeface="+mj-lt"/>
              <a:buAutoNum type="arabicPeriod"/>
              <a:defRPr/>
            </a:pPr>
            <a:r>
              <a:rPr lang="en-US" dirty="0"/>
              <a:t>Risk Management</a:t>
            </a:r>
          </a:p>
          <a:p>
            <a:pPr marL="514350" indent="-514350">
              <a:buFont typeface="+mj-lt"/>
              <a:buAutoNum type="arabicPeriod"/>
              <a:defRPr/>
            </a:pPr>
            <a:r>
              <a:rPr lang="en-US" dirty="0"/>
              <a:t>Value Based Prioritization</a:t>
            </a:r>
          </a:p>
        </p:txBody>
      </p:sp>
      <p:sp>
        <p:nvSpPr>
          <p:cNvPr id="273412" name="Content Placeholder 12">
            <a:extLst>
              <a:ext uri="{FF2B5EF4-FFF2-40B4-BE49-F238E27FC236}">
                <a16:creationId xmlns:a16="http://schemas.microsoft.com/office/drawing/2014/main" id="{CF14498C-F741-46E7-B705-7F1A042F3532}"/>
              </a:ext>
            </a:extLst>
          </p:cNvPr>
          <p:cNvSpPr>
            <a:spLocks noGrp="1"/>
          </p:cNvSpPr>
          <p:nvPr>
            <p:ph sz="quarter" idx="13"/>
          </p:nvPr>
        </p:nvSpPr>
        <p:spPr/>
        <p:txBody>
          <a:bodyPr/>
          <a:lstStyle/>
          <a:p>
            <a:endParaRPr lang="en-US" altLang="en-US"/>
          </a:p>
        </p:txBody>
      </p:sp>
      <p:sp>
        <p:nvSpPr>
          <p:cNvPr id="273413" name="Slide Number Placeholder 9">
            <a:extLst>
              <a:ext uri="{FF2B5EF4-FFF2-40B4-BE49-F238E27FC236}">
                <a16:creationId xmlns:a16="http://schemas.microsoft.com/office/drawing/2014/main" id="{6BF71A50-64B9-4CC4-89D9-302534FD2B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1A1BDA-355A-4BC7-B315-4A31E5502073}" type="slidenum">
              <a:rPr lang="en-US" altLang="en-US" smtClean="0"/>
              <a:pPr/>
              <a:t>134</a:t>
            </a:fld>
            <a:endParaRPr lang="en-US" altLang="en-US"/>
          </a:p>
        </p:txBody>
      </p:sp>
    </p:spTree>
    <p:extLst>
      <p:ext uri="{BB962C8B-B14F-4D97-AF65-F5344CB8AC3E}">
        <p14:creationId xmlns:p14="http://schemas.microsoft.com/office/powerpoint/2010/main" val="6481311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Text Box 2">
            <a:extLst>
              <a:ext uri="{FF2B5EF4-FFF2-40B4-BE49-F238E27FC236}">
                <a16:creationId xmlns:a16="http://schemas.microsoft.com/office/drawing/2014/main" id="{BA421D76-30C5-4332-BA0A-9E4BC89478AF}"/>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75459" name="Title 3">
            <a:extLst>
              <a:ext uri="{FF2B5EF4-FFF2-40B4-BE49-F238E27FC236}">
                <a16:creationId xmlns:a16="http://schemas.microsoft.com/office/drawing/2014/main" id="{F2B03A58-4240-41A9-A468-5295F452498C}"/>
              </a:ext>
            </a:extLst>
          </p:cNvPr>
          <p:cNvSpPr>
            <a:spLocks noGrp="1"/>
          </p:cNvSpPr>
          <p:nvPr>
            <p:ph type="ctrTitle"/>
          </p:nvPr>
        </p:nvSpPr>
        <p:spPr/>
        <p:txBody>
          <a:bodyPr/>
          <a:lstStyle/>
          <a:p>
            <a:r>
              <a:rPr altLang="en-US" dirty="0"/>
              <a:t>Tools &amp; Techniques</a:t>
            </a:r>
            <a:br>
              <a:rPr altLang="en-US" dirty="0"/>
            </a:br>
            <a:r>
              <a:rPr lang="en-US" altLang="en-US" dirty="0"/>
              <a:t>Interpersonal Skills</a:t>
            </a:r>
            <a:endParaRPr altLang="en-US" dirty="0"/>
          </a:p>
        </p:txBody>
      </p:sp>
      <p:sp>
        <p:nvSpPr>
          <p:cNvPr id="5" name="Subtitle 4">
            <a:extLst>
              <a:ext uri="{FF2B5EF4-FFF2-40B4-BE49-F238E27FC236}">
                <a16:creationId xmlns:a16="http://schemas.microsoft.com/office/drawing/2014/main" id="{E1DE69FC-7572-40C3-8958-FBD2040EA99B}"/>
              </a:ext>
            </a:extLst>
          </p:cNvPr>
          <p:cNvSpPr>
            <a:spLocks noGrp="1"/>
          </p:cNvSpPr>
          <p:nvPr>
            <p:ph type="subTitle" idx="1"/>
          </p:nvPr>
        </p:nvSpPr>
        <p:spPr/>
        <p:txBody>
          <a:bodyPr/>
          <a:lstStyle/>
          <a:p>
            <a:pPr>
              <a:buFont typeface="Arial" charset="0"/>
              <a:buNone/>
              <a:defRPr/>
            </a:pPr>
            <a:endParaRPr lang="en-US" dirty="0"/>
          </a:p>
        </p:txBody>
      </p:sp>
      <p:sp>
        <p:nvSpPr>
          <p:cNvPr id="275461" name="Slide Number Placeholder 6">
            <a:extLst>
              <a:ext uri="{FF2B5EF4-FFF2-40B4-BE49-F238E27FC236}">
                <a16:creationId xmlns:a16="http://schemas.microsoft.com/office/drawing/2014/main" id="{B17B1669-4A19-41AD-909A-FEB4BAD9B20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419570-30B9-4DDD-9FDE-F45E1CED987C}" type="slidenum">
              <a:rPr lang="en-US" altLang="en-US" smtClean="0"/>
              <a:pPr/>
              <a:t>135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Content Placeholder 4">
            <a:extLst>
              <a:ext uri="{FF2B5EF4-FFF2-40B4-BE49-F238E27FC236}">
                <a16:creationId xmlns:a16="http://schemas.microsoft.com/office/drawing/2014/main" id="{E0108F1B-9598-491E-B68E-651326E791C5}"/>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	Education is not the piling on of learning, information, data, facts, skills, or abilities - that's training or instruction - but is rather making visible what is hidden as a seed</a:t>
            </a:r>
          </a:p>
        </p:txBody>
      </p:sp>
      <p:sp>
        <p:nvSpPr>
          <p:cNvPr id="603139" name="Slide Number Placeholder 3">
            <a:extLst>
              <a:ext uri="{FF2B5EF4-FFF2-40B4-BE49-F238E27FC236}">
                <a16:creationId xmlns:a16="http://schemas.microsoft.com/office/drawing/2014/main" id="{E934C556-9D50-45D5-8FE0-7C0B03A41D05}"/>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75BD9D4-176E-4B47-94FB-1566C530C4BE}" type="slidenum">
              <a:rPr lang="en-US" altLang="en-US" smtClean="0"/>
              <a:pPr/>
              <a:t>136</a:t>
            </a:fld>
            <a:endParaRPr lang="en-US" altLang="en-US"/>
          </a:p>
        </p:txBody>
      </p:sp>
    </p:spTree>
    <p:extLst>
      <p:ext uri="{BB962C8B-B14F-4D97-AF65-F5344CB8AC3E}">
        <p14:creationId xmlns:p14="http://schemas.microsoft.com/office/powerpoint/2010/main" val="41462854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Text Box 2">
            <a:extLst>
              <a:ext uri="{FF2B5EF4-FFF2-40B4-BE49-F238E27FC236}">
                <a16:creationId xmlns:a16="http://schemas.microsoft.com/office/drawing/2014/main" id="{6C122EBE-5D35-440D-81B4-1E92C172378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DDD3A69E-A04B-45E8-8F76-3CA18FA372D4}"/>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91791E4C-F759-430C-A28B-0CDA8B04EB3D}"/>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Emotional Intelligence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Self Organizing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Shu</a:t>
            </a:r>
            <a:r>
              <a:rPr lang="en-US" dirty="0">
                <a:solidFill>
                  <a:srgbClr val="000000"/>
                </a:solidFill>
              </a:rPr>
              <a:t>-Ha-</a:t>
            </a:r>
            <a:r>
              <a:rPr lang="en-US" dirty="0" err="1">
                <a:solidFill>
                  <a:srgbClr val="000000"/>
                </a:solidFill>
              </a:rPr>
              <a:t>Ri</a:t>
            </a:r>
            <a:endParaRPr lang="en-US" dirty="0">
              <a:solidFill>
                <a:srgbClr val="000000"/>
              </a:solidFill>
            </a:endParaRP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Active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Collaboration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Leadership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Interpersonal Skills of a Project Manager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Negotiation Strategies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Powers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Group Decision Making Techniques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Conflict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Mentoring &amp; Coaching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Learning and Working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BART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Self-Assessment Chart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Servant Leadership</a:t>
            </a:r>
          </a:p>
        </p:txBody>
      </p:sp>
      <p:sp>
        <p:nvSpPr>
          <p:cNvPr id="605189" name="Content Placeholder 6">
            <a:extLst>
              <a:ext uri="{FF2B5EF4-FFF2-40B4-BE49-F238E27FC236}">
                <a16:creationId xmlns:a16="http://schemas.microsoft.com/office/drawing/2014/main" id="{3D8ED140-50B2-4AAB-818C-07A178677576}"/>
              </a:ext>
            </a:extLst>
          </p:cNvPr>
          <p:cNvSpPr>
            <a:spLocks noGrp="1"/>
          </p:cNvSpPr>
          <p:nvPr>
            <p:ph sz="quarter" idx="13"/>
          </p:nvPr>
        </p:nvSpPr>
        <p:spPr/>
        <p:txBody>
          <a:bodyPr/>
          <a:lstStyle/>
          <a:p>
            <a:r>
              <a:rPr lang="en-US" altLang="en-US"/>
              <a:t>Tools &amp; Techniques / Soft Skills</a:t>
            </a:r>
          </a:p>
          <a:p>
            <a:endParaRPr lang="en-US" altLang="en-US"/>
          </a:p>
        </p:txBody>
      </p:sp>
      <p:sp>
        <p:nvSpPr>
          <p:cNvPr id="605190" name="Slide Number Placeholder 8">
            <a:extLst>
              <a:ext uri="{FF2B5EF4-FFF2-40B4-BE49-F238E27FC236}">
                <a16:creationId xmlns:a16="http://schemas.microsoft.com/office/drawing/2014/main" id="{450E6264-12D1-4FF2-93F8-76115D5196C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5AE81B-6531-4FDB-8720-4D1A01FE0DE9}" type="slidenum">
              <a:rPr lang="en-US" altLang="en-US" smtClean="0"/>
              <a:pPr/>
              <a:t>137</a:t>
            </a:fld>
            <a:endParaRPr lang="en-US" altLang="en-US"/>
          </a:p>
        </p:txBody>
      </p:sp>
    </p:spTree>
    <p:extLst>
      <p:ext uri="{BB962C8B-B14F-4D97-AF65-F5344CB8AC3E}">
        <p14:creationId xmlns:p14="http://schemas.microsoft.com/office/powerpoint/2010/main" val="5290241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A673-F621-49E3-BC9E-07EED39AC0B1}"/>
              </a:ext>
            </a:extLst>
          </p:cNvPr>
          <p:cNvSpPr>
            <a:spLocks noGrp="1"/>
          </p:cNvSpPr>
          <p:nvPr>
            <p:ph type="title"/>
          </p:nvPr>
        </p:nvSpPr>
        <p:spPr/>
        <p:txBody>
          <a:bodyPr>
            <a:normAutofit fontScale="90000"/>
          </a:bodyPr>
          <a:lstStyle/>
          <a:p>
            <a:pPr>
              <a:defRPr/>
            </a:pPr>
            <a:r>
              <a:t>Emotional Intelligence</a:t>
            </a:r>
          </a:p>
        </p:txBody>
      </p:sp>
      <p:sp>
        <p:nvSpPr>
          <p:cNvPr id="44035" name="Content Placeholder 2">
            <a:extLst>
              <a:ext uri="{FF2B5EF4-FFF2-40B4-BE49-F238E27FC236}">
                <a16:creationId xmlns:a16="http://schemas.microsoft.com/office/drawing/2014/main" id="{C6675875-227B-4170-8781-EAB4A8ACDCEC}"/>
              </a:ext>
            </a:extLst>
          </p:cNvPr>
          <p:cNvSpPr>
            <a:spLocks noGrp="1"/>
          </p:cNvSpPr>
          <p:nvPr>
            <p:ph idx="1"/>
          </p:nvPr>
        </p:nvSpPr>
        <p:spPr>
          <a:xfrm>
            <a:off x="381000" y="838200"/>
            <a:ext cx="8229600" cy="1447800"/>
          </a:xfrm>
        </p:spPr>
        <p:txBody>
          <a:bodyPr>
            <a:normAutofit fontScale="62500" lnSpcReduction="20000"/>
          </a:bodyPr>
          <a:lstStyle/>
          <a:p>
            <a:pPr>
              <a:buFont typeface="Arial" charset="0"/>
              <a:buChar char="•"/>
              <a:defRPr/>
            </a:pPr>
            <a:r>
              <a:rPr lang="en-US" b="1" dirty="0"/>
              <a:t>Emotional intelligence</a:t>
            </a:r>
            <a:r>
              <a:rPr lang="en-US" dirty="0"/>
              <a:t> (</a:t>
            </a:r>
            <a:r>
              <a:rPr lang="en-US" b="1" dirty="0"/>
              <a:t>EI</a:t>
            </a:r>
            <a:r>
              <a:rPr lang="en-US" dirty="0"/>
              <a:t>) is the ability to identify, assess, and control the emotions  of oneself, of others, and of groups</a:t>
            </a:r>
          </a:p>
          <a:p>
            <a:pPr>
              <a:buFont typeface="Arial" charset="0"/>
              <a:buChar char="•"/>
              <a:defRPr/>
            </a:pPr>
            <a:r>
              <a:rPr lang="en-US" dirty="0"/>
              <a:t>One of the value of agile project management is “</a:t>
            </a:r>
            <a:r>
              <a:rPr lang="en-US" b="1" dirty="0"/>
              <a:t>Individuals and interactions</a:t>
            </a:r>
            <a:r>
              <a:rPr lang="en-US" dirty="0"/>
              <a:t> over processes and tools”. Thus the project success heavily depends upon people management</a:t>
            </a:r>
          </a:p>
        </p:txBody>
      </p:sp>
      <p:sp>
        <p:nvSpPr>
          <p:cNvPr id="607236" name="Content Placeholder 3">
            <a:extLst>
              <a:ext uri="{FF2B5EF4-FFF2-40B4-BE49-F238E27FC236}">
                <a16:creationId xmlns:a16="http://schemas.microsoft.com/office/drawing/2014/main" id="{E41F7FC5-47BA-443F-9CBF-EC636BAD7A1D}"/>
              </a:ext>
            </a:extLst>
          </p:cNvPr>
          <p:cNvSpPr>
            <a:spLocks noGrp="1"/>
          </p:cNvSpPr>
          <p:nvPr>
            <p:ph sz="quarter" idx="13"/>
          </p:nvPr>
        </p:nvSpPr>
        <p:spPr/>
        <p:txBody>
          <a:bodyPr/>
          <a:lstStyle/>
          <a:p>
            <a:r>
              <a:rPr lang="en-US" altLang="en-US"/>
              <a:t>Tools &amp; Techniques / Soft Skills</a:t>
            </a:r>
          </a:p>
        </p:txBody>
      </p:sp>
      <p:pic>
        <p:nvPicPr>
          <p:cNvPr id="607237" name="Picture 8" descr="http://newsletters.coachingcosmos.com/resources/emotional+intelligence+Goleman.gif">
            <a:extLst>
              <a:ext uri="{FF2B5EF4-FFF2-40B4-BE49-F238E27FC236}">
                <a16:creationId xmlns:a16="http://schemas.microsoft.com/office/drawing/2014/main" id="{BB22AA1B-B85F-4A69-888F-D80A4129D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324100"/>
            <a:ext cx="4953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7238" name="Slide Number Placeholder 7">
            <a:extLst>
              <a:ext uri="{FF2B5EF4-FFF2-40B4-BE49-F238E27FC236}">
                <a16:creationId xmlns:a16="http://schemas.microsoft.com/office/drawing/2014/main" id="{04267774-A620-484C-8524-585AB8B389B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B0D9E1-9472-4755-8E29-DE4B2E01C5EC}" type="slidenum">
              <a:rPr lang="en-US" altLang="en-US" smtClean="0"/>
              <a:pPr/>
              <a:t>138</a:t>
            </a:fld>
            <a:endParaRPr lang="en-US" altLang="en-US"/>
          </a:p>
        </p:txBody>
      </p:sp>
    </p:spTree>
    <p:extLst>
      <p:ext uri="{BB962C8B-B14F-4D97-AF65-F5344CB8AC3E}">
        <p14:creationId xmlns:p14="http://schemas.microsoft.com/office/powerpoint/2010/main" val="17978615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7804-958E-4F9E-A583-0D4C7E916681}"/>
              </a:ext>
            </a:extLst>
          </p:cNvPr>
          <p:cNvSpPr>
            <a:spLocks noGrp="1"/>
          </p:cNvSpPr>
          <p:nvPr>
            <p:ph type="title"/>
          </p:nvPr>
        </p:nvSpPr>
        <p:spPr/>
        <p:txBody>
          <a:bodyPr>
            <a:normAutofit fontScale="90000"/>
          </a:bodyPr>
          <a:lstStyle/>
          <a:p>
            <a:pPr>
              <a:defRPr/>
            </a:pPr>
            <a:r>
              <a:rPr>
                <a:solidFill>
                  <a:srgbClr val="000000"/>
                </a:solidFill>
              </a:rPr>
              <a:t>Self Organizing Team</a:t>
            </a:r>
            <a:endParaRPr/>
          </a:p>
        </p:txBody>
      </p:sp>
      <p:sp>
        <p:nvSpPr>
          <p:cNvPr id="45059" name="Content Placeholder 2">
            <a:extLst>
              <a:ext uri="{FF2B5EF4-FFF2-40B4-BE49-F238E27FC236}">
                <a16:creationId xmlns:a16="http://schemas.microsoft.com/office/drawing/2014/main" id="{B395B58F-C467-4C8C-A4FF-53C24D4E1F17}"/>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Agile team is a team of highly self motivated, organized, disciplined individuals. They manage complete project without any extra motives. The team has strong will to make project successful.</a:t>
            </a:r>
          </a:p>
          <a:p>
            <a:pPr>
              <a:buFont typeface="Arial" charset="0"/>
              <a:buChar char="•"/>
              <a:defRPr/>
            </a:pPr>
            <a:r>
              <a:rPr lang="en-US" dirty="0"/>
              <a:t>In all project activities like planning, execution, monitoring, adapting they participate willingly, and live with values and principles of Agile manifesto.</a:t>
            </a:r>
          </a:p>
          <a:p>
            <a:pPr>
              <a:buFont typeface="Arial" charset="0"/>
              <a:buChar char="•"/>
              <a:defRPr/>
            </a:pPr>
            <a:r>
              <a:rPr lang="en-US" dirty="0"/>
              <a:t>No work is assigned to agile team members but they identify the most important task to deliver maximum business value in planning sessions and picks up the task on their own while sprint work is on.</a:t>
            </a:r>
          </a:p>
          <a:p>
            <a:pPr>
              <a:buFont typeface="Arial" charset="0"/>
              <a:buChar char="•"/>
              <a:defRPr/>
            </a:pPr>
            <a:r>
              <a:rPr lang="en-US" dirty="0"/>
              <a:t>When the team was previously commanded and controlled, the general tendency is to wait for instructions than figuring out ourselves. This is anti-pattern of self-organizing team. It is very difficult to build a self organizing team under the same leadership, who used to command and control earlier</a:t>
            </a:r>
          </a:p>
          <a:p>
            <a:pPr>
              <a:buFont typeface="Arial" charset="0"/>
              <a:buNone/>
              <a:defRPr/>
            </a:pPr>
            <a:endParaRPr lang="en-US" dirty="0"/>
          </a:p>
        </p:txBody>
      </p:sp>
      <p:sp>
        <p:nvSpPr>
          <p:cNvPr id="609284" name="Content Placeholder 3">
            <a:extLst>
              <a:ext uri="{FF2B5EF4-FFF2-40B4-BE49-F238E27FC236}">
                <a16:creationId xmlns:a16="http://schemas.microsoft.com/office/drawing/2014/main" id="{719007AE-C163-431C-ABBC-F1600A48FD0A}"/>
              </a:ext>
            </a:extLst>
          </p:cNvPr>
          <p:cNvSpPr>
            <a:spLocks noGrp="1"/>
          </p:cNvSpPr>
          <p:nvPr>
            <p:ph sz="quarter" idx="13"/>
          </p:nvPr>
        </p:nvSpPr>
        <p:spPr/>
        <p:txBody>
          <a:bodyPr/>
          <a:lstStyle/>
          <a:p>
            <a:r>
              <a:rPr lang="en-US" altLang="en-US"/>
              <a:t>Tools &amp; Techniques / Soft Skills</a:t>
            </a:r>
          </a:p>
        </p:txBody>
      </p:sp>
      <p:sp>
        <p:nvSpPr>
          <p:cNvPr id="609285" name="Slide Number Placeholder 6">
            <a:extLst>
              <a:ext uri="{FF2B5EF4-FFF2-40B4-BE49-F238E27FC236}">
                <a16:creationId xmlns:a16="http://schemas.microsoft.com/office/drawing/2014/main" id="{24B1F617-B55D-481A-B6FF-3C9FBDF56B8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7E9641-F02C-4649-B439-C23DA1F0BC7B}" type="slidenum">
              <a:rPr lang="en-US" altLang="en-US" smtClean="0"/>
              <a:pPr/>
              <a:t>139</a:t>
            </a:fld>
            <a:endParaRPr lang="en-US" altLang="en-US"/>
          </a:p>
        </p:txBody>
      </p:sp>
    </p:spTree>
    <p:extLst>
      <p:ext uri="{BB962C8B-B14F-4D97-AF65-F5344CB8AC3E}">
        <p14:creationId xmlns:p14="http://schemas.microsoft.com/office/powerpoint/2010/main" val="274582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3FDE1E6F-916D-416B-BBF4-2148D91585A6}"/>
              </a:ext>
            </a:extLst>
          </p:cNvPr>
          <p:cNvSpPr txBox="1">
            <a:spLocks noChangeArrowheads="1"/>
          </p:cNvSpPr>
          <p:nvPr/>
        </p:nvSpPr>
        <p:spPr bwMode="auto">
          <a:xfrm>
            <a:off x="76200" y="996950"/>
            <a:ext cx="89916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7188" indent="-357188">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9pPr>
          </a:lstStyle>
          <a:p>
            <a:pPr eaLnBrk="1" hangingPunct="1">
              <a:spcBef>
                <a:spcPts val="700"/>
              </a:spcBef>
              <a:buClr>
                <a:srgbClr val="0099FF"/>
              </a:buClr>
              <a:buFont typeface="Wingdings" panose="05000000000000000000" pitchFamily="2" charset="2"/>
              <a:buChar char=""/>
            </a:pPr>
            <a:endParaRPr lang="en-US" altLang="en-US" sz="2200">
              <a:solidFill>
                <a:srgbClr val="000000"/>
              </a:solidFill>
              <a:latin typeface="Times New Roman" panose="02020603050405020304" pitchFamily="18" charset="0"/>
            </a:endParaRPr>
          </a:p>
        </p:txBody>
      </p:sp>
      <p:sp>
        <p:nvSpPr>
          <p:cNvPr id="31747" name="Text Box 2">
            <a:extLst>
              <a:ext uri="{FF2B5EF4-FFF2-40B4-BE49-F238E27FC236}">
                <a16:creationId xmlns:a16="http://schemas.microsoft.com/office/drawing/2014/main" id="{E8CA280D-C209-4982-8D65-7684608F8E70}"/>
              </a:ext>
            </a:extLst>
          </p:cNvPr>
          <p:cNvSpPr txBox="1">
            <a:spLocks noChangeArrowheads="1"/>
          </p:cNvSpPr>
          <p:nvPr/>
        </p:nvSpPr>
        <p:spPr bwMode="auto">
          <a:xfrm>
            <a:off x="0" y="127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6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8E6CBF54-C4AB-49A6-AACB-EA322C722DE0}"/>
              </a:ext>
            </a:extLst>
          </p:cNvPr>
          <p:cNvSpPr>
            <a:spLocks noGrp="1"/>
          </p:cNvSpPr>
          <p:nvPr>
            <p:ph type="title"/>
          </p:nvPr>
        </p:nvSpPr>
        <p:spPr/>
        <p:txBody>
          <a:bodyPr>
            <a:normAutofit fontScale="90000"/>
          </a:bodyPr>
          <a:lstStyle/>
          <a:p>
            <a:pPr>
              <a:defRPr/>
            </a:pPr>
            <a:r>
              <a:rPr b="1">
                <a:solidFill>
                  <a:srgbClr val="000000"/>
                </a:solidFill>
              </a:rPr>
              <a:t>Earning 30 PDU for Maintaining PMI-ACP</a:t>
            </a:r>
            <a:endParaRPr/>
          </a:p>
        </p:txBody>
      </p:sp>
      <p:sp>
        <p:nvSpPr>
          <p:cNvPr id="4" name="Content Placeholder 3">
            <a:extLst>
              <a:ext uri="{FF2B5EF4-FFF2-40B4-BE49-F238E27FC236}">
                <a16:creationId xmlns:a16="http://schemas.microsoft.com/office/drawing/2014/main" id="{4DD9DFBE-664F-408B-88D2-05FCDB9743B8}"/>
              </a:ext>
            </a:extLst>
          </p:cNvPr>
          <p:cNvSpPr>
            <a:spLocks noGrp="1"/>
          </p:cNvSpPr>
          <p:nvPr>
            <p:ph idx="1"/>
          </p:nvPr>
        </p:nvSpPr>
        <p:spPr>
          <a:xfrm>
            <a:off x="381000" y="838200"/>
            <a:ext cx="8229600" cy="5105400"/>
          </a:xfrm>
        </p:spPr>
        <p:txBody>
          <a:bodyPr>
            <a:normAutofit/>
          </a:bodyPr>
          <a:lstStyle/>
          <a:p>
            <a:pPr marL="357188" indent="-357188">
              <a:spcBef>
                <a:spcPts val="700"/>
              </a:spcBef>
              <a:buClr>
                <a:srgbClr val="0099FF"/>
              </a:buClr>
              <a:buFont typeface="Wingdings"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a:pPr>
            <a:r>
              <a:rPr lang="en-US" sz="2000" dirty="0">
                <a:solidFill>
                  <a:srgbClr val="000000"/>
                </a:solidFill>
                <a:latin typeface="Arial" panose="020B0604020202020204" pitchFamily="34" charset="0"/>
                <a:cs typeface="Arial" panose="020B0604020202020204" pitchFamily="34" charset="0"/>
              </a:rPr>
              <a:t>Before 3</a:t>
            </a:r>
            <a:r>
              <a:rPr lang="en-US" sz="2000" baseline="33000" dirty="0">
                <a:solidFill>
                  <a:srgbClr val="000000"/>
                </a:solidFill>
                <a:latin typeface="Arial" panose="020B0604020202020204" pitchFamily="34" charset="0"/>
                <a:cs typeface="Arial" panose="020B0604020202020204" pitchFamily="34" charset="0"/>
              </a:rPr>
              <a:t>rd</a:t>
            </a:r>
            <a:r>
              <a:rPr lang="en-US" sz="2000" dirty="0">
                <a:solidFill>
                  <a:srgbClr val="000000"/>
                </a:solidFill>
                <a:latin typeface="Arial" panose="020B0604020202020204" pitchFamily="34" charset="0"/>
                <a:cs typeface="Arial" panose="020B0604020202020204" pitchFamily="34" charset="0"/>
              </a:rPr>
              <a:t> anniversary of your PMI-ACP certificate accumulate 30 PDU in 3 years and pay $90 to renew your certificate for another 3 years. 30 PDU accrued towards PMI-ACP certificate renewal can also be used for PMP certificate renewal.</a:t>
            </a:r>
          </a:p>
          <a:p>
            <a:pPr>
              <a:buFont typeface="Arial" charset="0"/>
              <a:buChar char="•"/>
              <a:defRPr/>
            </a:pPr>
            <a:endParaRPr lang="en-US" sz="2800" dirty="0">
              <a:latin typeface="Arial" panose="020B0604020202020204" pitchFamily="34" charset="0"/>
              <a:cs typeface="Arial" panose="020B0604020202020204" pitchFamily="34" charset="0"/>
            </a:endParaRPr>
          </a:p>
        </p:txBody>
      </p:sp>
      <p:sp>
        <p:nvSpPr>
          <p:cNvPr id="31750" name="Content Placeholder 5">
            <a:extLst>
              <a:ext uri="{FF2B5EF4-FFF2-40B4-BE49-F238E27FC236}">
                <a16:creationId xmlns:a16="http://schemas.microsoft.com/office/drawing/2014/main" id="{22980C03-93D3-41AB-818A-B613693E9E83}"/>
              </a:ext>
            </a:extLst>
          </p:cNvPr>
          <p:cNvSpPr>
            <a:spLocks noGrp="1"/>
          </p:cNvSpPr>
          <p:nvPr>
            <p:ph sz="quarter" idx="13"/>
          </p:nvPr>
        </p:nvSpPr>
        <p:spPr/>
        <p:txBody>
          <a:bodyPr/>
          <a:lstStyle/>
          <a:p>
            <a:endParaRPr lang="en-US" altLang="en-US"/>
          </a:p>
        </p:txBody>
      </p:sp>
      <p:sp>
        <p:nvSpPr>
          <p:cNvPr id="31751" name="Slide Number Placeholder 8">
            <a:extLst>
              <a:ext uri="{FF2B5EF4-FFF2-40B4-BE49-F238E27FC236}">
                <a16:creationId xmlns:a16="http://schemas.microsoft.com/office/drawing/2014/main" id="{32AA348B-B736-46AB-BBAB-06A7D1D3D2D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63B9EA-0703-4363-9523-038E872E3DCC}" type="slidenum">
              <a:rPr lang="en-US" altLang="en-US" smtClean="0"/>
              <a:pPr/>
              <a:t>14</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BFD-C6C6-4F51-AB63-3A619CCF2848}"/>
              </a:ext>
            </a:extLst>
          </p:cNvPr>
          <p:cNvSpPr>
            <a:spLocks noGrp="1"/>
          </p:cNvSpPr>
          <p:nvPr>
            <p:ph type="title"/>
          </p:nvPr>
        </p:nvSpPr>
        <p:spPr/>
        <p:txBody>
          <a:bodyPr>
            <a:normAutofit fontScale="90000"/>
          </a:bodyPr>
          <a:lstStyle/>
          <a:p>
            <a:pPr>
              <a:defRPr/>
            </a:pPr>
            <a:r>
              <a:rPr err="1"/>
              <a:t>Shu</a:t>
            </a:r>
            <a:r>
              <a:t>-Ha-</a:t>
            </a:r>
            <a:r>
              <a:rPr err="1"/>
              <a:t>Ri</a:t>
            </a:r>
            <a:endParaRPr/>
          </a:p>
        </p:txBody>
      </p:sp>
      <p:sp>
        <p:nvSpPr>
          <p:cNvPr id="3" name="Content Placeholder 2">
            <a:extLst>
              <a:ext uri="{FF2B5EF4-FFF2-40B4-BE49-F238E27FC236}">
                <a16:creationId xmlns:a16="http://schemas.microsoft.com/office/drawing/2014/main" id="{089BC896-DDCA-4C8E-86D0-E67C39CBF884}"/>
              </a:ext>
            </a:extLst>
          </p:cNvPr>
          <p:cNvSpPr>
            <a:spLocks noGrp="1"/>
          </p:cNvSpPr>
          <p:nvPr>
            <p:ph idx="1"/>
          </p:nvPr>
        </p:nvSpPr>
        <p:spPr>
          <a:xfrm>
            <a:off x="381000" y="838200"/>
            <a:ext cx="8229600" cy="5105400"/>
          </a:xfrm>
        </p:spPr>
        <p:txBody>
          <a:bodyPr/>
          <a:lstStyle/>
          <a:p>
            <a:pPr marL="0" indent="0">
              <a:buFont typeface="Arial" panose="020B0604020202020204" pitchFamily="34" charset="0"/>
              <a:buNone/>
              <a:defRPr/>
            </a:pPr>
            <a:r>
              <a:rPr lang="en-US" sz="2400" dirty="0" err="1"/>
              <a:t>Shu</a:t>
            </a:r>
            <a:r>
              <a:rPr lang="en-US" sz="2400" dirty="0"/>
              <a:t>-Ha-</a:t>
            </a:r>
            <a:r>
              <a:rPr lang="en-US" sz="2400" dirty="0" err="1"/>
              <a:t>Ri</a:t>
            </a:r>
            <a:r>
              <a:rPr lang="en-US" sz="2400" dirty="0"/>
              <a:t> is Japanese term according to this a student or team goes through three stages of learning. Whatever you teach them it takes time to master the art. Three stages are</a:t>
            </a:r>
          </a:p>
          <a:p>
            <a:pPr marL="0" indent="0">
              <a:buFont typeface="Arial" panose="020B0604020202020204" pitchFamily="34" charset="0"/>
              <a:buNone/>
              <a:defRPr/>
            </a:pPr>
            <a:endParaRPr lang="en-US" sz="2400" dirty="0"/>
          </a:p>
          <a:p>
            <a:pPr lvl="1">
              <a:buFont typeface="Arial" charset="0"/>
              <a:buChar char="–"/>
              <a:defRPr/>
            </a:pPr>
            <a:r>
              <a:rPr lang="en-US" sz="2000" dirty="0" err="1"/>
              <a:t>Shu</a:t>
            </a:r>
            <a:r>
              <a:rPr lang="en-US" sz="2000" dirty="0"/>
              <a:t>: This is the initial obedient stage, when the student just follows the rules.</a:t>
            </a:r>
          </a:p>
          <a:p>
            <a:pPr lvl="1">
              <a:buFont typeface="Arial" charset="0"/>
              <a:buChar char="–"/>
              <a:defRPr/>
            </a:pPr>
            <a:r>
              <a:rPr lang="en-US" sz="2000" dirty="0"/>
              <a:t>Ha: The student questions the rules, understands their importance, and makes innovations within the rules.</a:t>
            </a:r>
          </a:p>
          <a:p>
            <a:pPr lvl="1">
              <a:buFont typeface="Arial" charset="0"/>
              <a:buChar char="–"/>
              <a:defRPr/>
            </a:pPr>
            <a:r>
              <a:rPr lang="en-US" sz="2000" dirty="0" err="1"/>
              <a:t>Ri</a:t>
            </a:r>
            <a:r>
              <a:rPr lang="en-US" sz="2000" dirty="0"/>
              <a:t>: The student breaks the rules and creates his own rules, thereby escalating to the master level.</a:t>
            </a:r>
          </a:p>
          <a:p>
            <a:pPr>
              <a:buFont typeface="Arial" charset="0"/>
              <a:buChar char="•"/>
              <a:defRPr/>
            </a:pPr>
            <a:endParaRPr lang="en-US" sz="2400" dirty="0"/>
          </a:p>
        </p:txBody>
      </p:sp>
      <p:sp>
        <p:nvSpPr>
          <p:cNvPr id="611332" name="Content Placeholder 3">
            <a:extLst>
              <a:ext uri="{FF2B5EF4-FFF2-40B4-BE49-F238E27FC236}">
                <a16:creationId xmlns:a16="http://schemas.microsoft.com/office/drawing/2014/main" id="{E729F4AD-1DBD-4814-AFFE-7D4516B828E1}"/>
              </a:ext>
            </a:extLst>
          </p:cNvPr>
          <p:cNvSpPr>
            <a:spLocks noGrp="1"/>
          </p:cNvSpPr>
          <p:nvPr>
            <p:ph sz="quarter" idx="13"/>
          </p:nvPr>
        </p:nvSpPr>
        <p:spPr/>
        <p:txBody>
          <a:bodyPr/>
          <a:lstStyle/>
          <a:p>
            <a:r>
              <a:rPr lang="en-US" altLang="en-US"/>
              <a:t>Tools &amp; Techniques / Soft Skills</a:t>
            </a:r>
          </a:p>
        </p:txBody>
      </p:sp>
      <p:sp>
        <p:nvSpPr>
          <p:cNvPr id="611333" name="Slide Number Placeholder 6">
            <a:extLst>
              <a:ext uri="{FF2B5EF4-FFF2-40B4-BE49-F238E27FC236}">
                <a16:creationId xmlns:a16="http://schemas.microsoft.com/office/drawing/2014/main" id="{C2D38AAA-57D6-4856-9BD7-97E6FB15CA2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A86333-AD6F-4C96-9A6E-D866874FA433}" type="slidenum">
              <a:rPr lang="en-US" altLang="en-US" smtClean="0"/>
              <a:pPr/>
              <a:t>140</a:t>
            </a:fld>
            <a:endParaRPr lang="en-US" altLang="en-US"/>
          </a:p>
        </p:txBody>
      </p:sp>
    </p:spTree>
    <p:extLst>
      <p:ext uri="{BB962C8B-B14F-4D97-AF65-F5344CB8AC3E}">
        <p14:creationId xmlns:p14="http://schemas.microsoft.com/office/powerpoint/2010/main" val="22742721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C754-5C18-4084-AF52-0B3435CE3C8F}"/>
              </a:ext>
            </a:extLst>
          </p:cNvPr>
          <p:cNvSpPr>
            <a:spLocks noGrp="1"/>
          </p:cNvSpPr>
          <p:nvPr>
            <p:ph type="title"/>
          </p:nvPr>
        </p:nvSpPr>
        <p:spPr/>
        <p:txBody>
          <a:bodyPr>
            <a:normAutofit fontScale="90000"/>
          </a:bodyPr>
          <a:lstStyle/>
          <a:p>
            <a:pPr>
              <a:defRPr/>
            </a:pPr>
            <a:r>
              <a:rPr>
                <a:solidFill>
                  <a:srgbClr val="000000"/>
                </a:solidFill>
              </a:rPr>
              <a:t>Active Listening</a:t>
            </a:r>
            <a:endParaRPr/>
          </a:p>
        </p:txBody>
      </p:sp>
      <p:sp>
        <p:nvSpPr>
          <p:cNvPr id="46083" name="Content Placeholder 2">
            <a:extLst>
              <a:ext uri="{FF2B5EF4-FFF2-40B4-BE49-F238E27FC236}">
                <a16:creationId xmlns:a16="http://schemas.microsoft.com/office/drawing/2014/main" id="{59727782-1072-4664-995A-3D77CD198229}"/>
              </a:ext>
            </a:extLst>
          </p:cNvPr>
          <p:cNvSpPr>
            <a:spLocks noGrp="1"/>
          </p:cNvSpPr>
          <p:nvPr>
            <p:ph idx="1"/>
          </p:nvPr>
        </p:nvSpPr>
        <p:spPr>
          <a:xfrm>
            <a:off x="381000" y="838200"/>
            <a:ext cx="8229600" cy="5105400"/>
          </a:xfrm>
        </p:spPr>
        <p:txBody>
          <a:bodyPr>
            <a:normAutofit fontScale="47500" lnSpcReduction="20000"/>
          </a:bodyPr>
          <a:lstStyle/>
          <a:p>
            <a:pPr marL="0" indent="0">
              <a:buFont typeface="Arial" charset="0"/>
              <a:buNone/>
              <a:defRPr/>
            </a:pPr>
            <a:r>
              <a:rPr lang="en-US" dirty="0"/>
              <a:t>“Listen what I mean, not what I say” But how to do that? </a:t>
            </a:r>
          </a:p>
          <a:p>
            <a:pPr marL="0" indent="0">
              <a:buFont typeface="Arial" charset="0"/>
              <a:buNone/>
              <a:defRPr/>
            </a:pPr>
            <a:r>
              <a:rPr lang="en-US" dirty="0"/>
              <a:t>Words are used for communication and if people are not choosing right words for communication due to poor subject understanding, poor grip on the language in which they are communicating,  hidden intention or any other reason then how to listen them?</a:t>
            </a:r>
          </a:p>
          <a:p>
            <a:pPr>
              <a:buFont typeface="Arial" charset="0"/>
              <a:buNone/>
              <a:defRPr/>
            </a:pPr>
            <a:endParaRPr lang="en-US" dirty="0"/>
          </a:p>
          <a:p>
            <a:pPr>
              <a:buFont typeface="Arial" charset="0"/>
              <a:buNone/>
              <a:defRPr/>
            </a:pPr>
            <a:r>
              <a:rPr lang="en-US" sz="3400" b="1" dirty="0"/>
              <a:t>To Actively Listen you should</a:t>
            </a:r>
          </a:p>
          <a:p>
            <a:pPr>
              <a:buFont typeface="Arial" charset="0"/>
              <a:buChar char="•"/>
              <a:defRPr/>
            </a:pPr>
            <a:r>
              <a:rPr lang="en-US" dirty="0"/>
              <a:t>Pay Attention</a:t>
            </a:r>
          </a:p>
          <a:p>
            <a:pPr>
              <a:buFont typeface="Arial" charset="0"/>
              <a:buChar char="•"/>
              <a:defRPr/>
            </a:pPr>
            <a:r>
              <a:rPr lang="en-US" dirty="0"/>
              <a:t>Show that you're listening</a:t>
            </a:r>
          </a:p>
          <a:p>
            <a:pPr>
              <a:buFont typeface="Arial" charset="0"/>
              <a:buChar char="•"/>
              <a:defRPr/>
            </a:pPr>
            <a:r>
              <a:rPr lang="en-US" dirty="0"/>
              <a:t>Provide verbal and non-verbal feedback</a:t>
            </a:r>
          </a:p>
          <a:p>
            <a:pPr>
              <a:buFont typeface="Arial" charset="0"/>
              <a:buChar char="•"/>
              <a:defRPr/>
            </a:pPr>
            <a:r>
              <a:rPr lang="en-US" dirty="0"/>
              <a:t>Defer Judgement</a:t>
            </a:r>
          </a:p>
          <a:p>
            <a:pPr>
              <a:buFont typeface="Arial" charset="0"/>
              <a:buChar char="•"/>
              <a:defRPr/>
            </a:pPr>
            <a:r>
              <a:rPr lang="en-US" dirty="0"/>
              <a:t>Respond Appropriately</a:t>
            </a:r>
          </a:p>
          <a:p>
            <a:pPr>
              <a:buFont typeface="Arial" charset="0"/>
              <a:buChar char="•"/>
              <a:defRPr/>
            </a:pPr>
            <a:endParaRPr lang="en-US" dirty="0"/>
          </a:p>
          <a:p>
            <a:pPr>
              <a:buFont typeface="Arial" charset="0"/>
              <a:buNone/>
              <a:defRPr/>
            </a:pPr>
            <a:r>
              <a:rPr lang="en-US" b="1" dirty="0"/>
              <a:t>Acronym for listen can be</a:t>
            </a:r>
          </a:p>
          <a:p>
            <a:pPr>
              <a:buFont typeface="Arial" charset="0"/>
              <a:buChar char="•"/>
              <a:defRPr/>
            </a:pPr>
            <a:r>
              <a:rPr lang="en-US" dirty="0"/>
              <a:t>L - Look Interested - get interested</a:t>
            </a:r>
          </a:p>
          <a:p>
            <a:pPr>
              <a:buFont typeface="Arial" charset="0"/>
              <a:buChar char="•"/>
              <a:defRPr/>
            </a:pPr>
            <a:r>
              <a:rPr lang="en-US" dirty="0"/>
              <a:t>I - Involve yourself by responding</a:t>
            </a:r>
          </a:p>
          <a:p>
            <a:pPr>
              <a:buFont typeface="Arial" charset="0"/>
              <a:buChar char="•"/>
              <a:defRPr/>
            </a:pPr>
            <a:r>
              <a:rPr lang="en-US" dirty="0"/>
              <a:t>S - Stay on target</a:t>
            </a:r>
          </a:p>
          <a:p>
            <a:pPr>
              <a:buFont typeface="Arial" charset="0"/>
              <a:buChar char="•"/>
              <a:defRPr/>
            </a:pPr>
            <a:r>
              <a:rPr lang="en-US" dirty="0"/>
              <a:t>T - Test your understanding</a:t>
            </a:r>
          </a:p>
          <a:p>
            <a:pPr>
              <a:buFont typeface="Arial" charset="0"/>
              <a:buChar char="•"/>
              <a:defRPr/>
            </a:pPr>
            <a:r>
              <a:rPr lang="en-US" dirty="0"/>
              <a:t>E - Evaluate the message</a:t>
            </a:r>
          </a:p>
          <a:p>
            <a:pPr>
              <a:buFont typeface="Arial" charset="0"/>
              <a:buChar char="•"/>
              <a:defRPr/>
            </a:pPr>
            <a:r>
              <a:rPr lang="en-US" dirty="0"/>
              <a:t>N - </a:t>
            </a:r>
            <a:r>
              <a:rPr lang="en-US" dirty="0" err="1"/>
              <a:t>Neutralise</a:t>
            </a:r>
            <a:r>
              <a:rPr lang="en-US" dirty="0"/>
              <a:t> your feelings</a:t>
            </a:r>
          </a:p>
          <a:p>
            <a:pPr>
              <a:buFont typeface="Arial" charset="0"/>
              <a:buChar char="•"/>
              <a:defRPr/>
            </a:pPr>
            <a:endParaRPr lang="en-US" dirty="0"/>
          </a:p>
          <a:p>
            <a:pPr>
              <a:buFont typeface="Arial" charset="0"/>
              <a:buChar char="•"/>
              <a:defRPr/>
            </a:pPr>
            <a:endParaRPr lang="en-US" dirty="0"/>
          </a:p>
        </p:txBody>
      </p:sp>
      <p:sp>
        <p:nvSpPr>
          <p:cNvPr id="613380" name="Content Placeholder 3">
            <a:extLst>
              <a:ext uri="{FF2B5EF4-FFF2-40B4-BE49-F238E27FC236}">
                <a16:creationId xmlns:a16="http://schemas.microsoft.com/office/drawing/2014/main" id="{B4BC1FAE-FD84-4720-8DF5-6D572F3BB39B}"/>
              </a:ext>
            </a:extLst>
          </p:cNvPr>
          <p:cNvSpPr>
            <a:spLocks noGrp="1"/>
          </p:cNvSpPr>
          <p:nvPr>
            <p:ph sz="quarter" idx="13"/>
          </p:nvPr>
        </p:nvSpPr>
        <p:spPr/>
        <p:txBody>
          <a:bodyPr/>
          <a:lstStyle/>
          <a:p>
            <a:r>
              <a:rPr lang="en-US" altLang="en-US"/>
              <a:t>Tools &amp; Techniques / Soft Skills</a:t>
            </a:r>
          </a:p>
        </p:txBody>
      </p:sp>
      <p:sp>
        <p:nvSpPr>
          <p:cNvPr id="613381" name="Slide Number Placeholder 6">
            <a:extLst>
              <a:ext uri="{FF2B5EF4-FFF2-40B4-BE49-F238E27FC236}">
                <a16:creationId xmlns:a16="http://schemas.microsoft.com/office/drawing/2014/main" id="{4ECD6B72-6AF1-485A-9AD6-CE1F1B294F9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FE533A-0CB8-4D14-84C7-63DB64D85DF4}" type="slidenum">
              <a:rPr lang="en-US" altLang="en-US" smtClean="0"/>
              <a:pPr/>
              <a:t>141</a:t>
            </a:fld>
            <a:endParaRPr lang="en-US" altLang="en-US"/>
          </a:p>
        </p:txBody>
      </p:sp>
    </p:spTree>
    <p:extLst>
      <p:ext uri="{BB962C8B-B14F-4D97-AF65-F5344CB8AC3E}">
        <p14:creationId xmlns:p14="http://schemas.microsoft.com/office/powerpoint/2010/main" val="22236358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97D7-0554-45FD-B94C-4EB7C057DD87}"/>
              </a:ext>
            </a:extLst>
          </p:cNvPr>
          <p:cNvSpPr>
            <a:spLocks noGrp="1"/>
          </p:cNvSpPr>
          <p:nvPr>
            <p:ph type="title"/>
          </p:nvPr>
        </p:nvSpPr>
        <p:spPr/>
        <p:txBody>
          <a:bodyPr>
            <a:normAutofit fontScale="90000"/>
          </a:bodyPr>
          <a:lstStyle/>
          <a:p>
            <a:pPr>
              <a:defRPr/>
            </a:pPr>
            <a:r>
              <a:rPr>
                <a:solidFill>
                  <a:srgbClr val="000000"/>
                </a:solidFill>
              </a:rPr>
              <a:t>Collaboration</a:t>
            </a:r>
            <a:endParaRPr/>
          </a:p>
        </p:txBody>
      </p:sp>
      <p:sp>
        <p:nvSpPr>
          <p:cNvPr id="47107" name="Content Placeholder 2">
            <a:extLst>
              <a:ext uri="{FF2B5EF4-FFF2-40B4-BE49-F238E27FC236}">
                <a16:creationId xmlns:a16="http://schemas.microsoft.com/office/drawing/2014/main" id="{5D016285-880C-42D2-9798-70138ADF6960}"/>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dirty="0"/>
              <a:t>Collaboration is animated two way conversation with real understanding and progress happening. Collaboration means whole is more than the sum.</a:t>
            </a:r>
          </a:p>
          <a:p>
            <a:pPr>
              <a:buFont typeface="Arial" charset="0"/>
              <a:buChar char="•"/>
              <a:defRPr/>
            </a:pPr>
            <a:r>
              <a:rPr lang="en-US" dirty="0"/>
              <a:t>Eight agile practices which helps team and stakeholders in effective collaboration are</a:t>
            </a:r>
          </a:p>
          <a:p>
            <a:pPr lvl="1">
              <a:buFont typeface="Arial" charset="0"/>
              <a:buChar char="–"/>
              <a:defRPr/>
            </a:pPr>
            <a:r>
              <a:rPr lang="en-US" b="1" dirty="0"/>
              <a:t>Trust</a:t>
            </a:r>
            <a:r>
              <a:rPr lang="en-US" dirty="0"/>
              <a:t> =&gt;  to thrive on relations</a:t>
            </a:r>
          </a:p>
          <a:p>
            <a:pPr lvl="1">
              <a:buFont typeface="Arial" charset="0"/>
              <a:buChar char="–"/>
              <a:defRPr/>
            </a:pPr>
            <a:r>
              <a:rPr lang="en-US" b="1" dirty="0"/>
              <a:t>Sitting together </a:t>
            </a:r>
            <a:r>
              <a:rPr lang="en-US" dirty="0"/>
              <a:t>=&gt; for quick and accurate communication</a:t>
            </a:r>
          </a:p>
          <a:p>
            <a:pPr lvl="1">
              <a:buFont typeface="Arial" charset="0"/>
              <a:buChar char="–"/>
              <a:defRPr/>
            </a:pPr>
            <a:r>
              <a:rPr lang="en-US" b="1" dirty="0"/>
              <a:t>Real customer involvement </a:t>
            </a:r>
            <a:r>
              <a:rPr lang="en-US" dirty="0"/>
              <a:t>=&gt; to make sure that team understand what to build</a:t>
            </a:r>
          </a:p>
          <a:p>
            <a:pPr lvl="1">
              <a:buFont typeface="Arial" charset="0"/>
              <a:buChar char="–"/>
              <a:defRPr/>
            </a:pPr>
            <a:r>
              <a:rPr lang="en-US" b="1" dirty="0"/>
              <a:t>A ubiquitous language </a:t>
            </a:r>
            <a:r>
              <a:rPr lang="en-US" dirty="0"/>
              <a:t>=&gt; to help team members, customer understand each other</a:t>
            </a:r>
          </a:p>
          <a:p>
            <a:pPr lvl="1">
              <a:buFont typeface="Arial" charset="0"/>
              <a:buChar char="–"/>
              <a:defRPr/>
            </a:pPr>
            <a:r>
              <a:rPr lang="en-US" b="1" dirty="0"/>
              <a:t>Stand up meeting </a:t>
            </a:r>
            <a:r>
              <a:rPr lang="en-US" dirty="0"/>
              <a:t>=&gt; to keep team member informed</a:t>
            </a:r>
          </a:p>
          <a:p>
            <a:pPr lvl="1">
              <a:buFont typeface="Arial" charset="0"/>
              <a:buChar char="–"/>
              <a:defRPr/>
            </a:pPr>
            <a:r>
              <a:rPr lang="en-US" b="1" dirty="0"/>
              <a:t>Coding standards </a:t>
            </a:r>
            <a:r>
              <a:rPr lang="en-US" dirty="0"/>
              <a:t>=&gt; to seamless integrate the work of individual’s work</a:t>
            </a:r>
          </a:p>
          <a:p>
            <a:pPr lvl="1">
              <a:buFont typeface="Arial" charset="0"/>
              <a:buChar char="–"/>
              <a:defRPr/>
            </a:pPr>
            <a:r>
              <a:rPr lang="en-US" b="1" dirty="0"/>
              <a:t>Iteration demos </a:t>
            </a:r>
            <a:r>
              <a:rPr lang="en-US" dirty="0"/>
              <a:t>=&gt; to keep the team’s efforts aligned with stakeholder goals</a:t>
            </a:r>
          </a:p>
          <a:p>
            <a:pPr lvl="1">
              <a:buFont typeface="Arial" charset="0"/>
              <a:buChar char="–"/>
              <a:defRPr/>
            </a:pPr>
            <a:r>
              <a:rPr lang="en-US" b="1" dirty="0"/>
              <a:t>Reports</a:t>
            </a:r>
            <a:r>
              <a:rPr lang="en-US" dirty="0"/>
              <a:t> =&gt; to help reassure the organization that the team is doing well</a:t>
            </a:r>
          </a:p>
        </p:txBody>
      </p:sp>
      <p:sp>
        <p:nvSpPr>
          <p:cNvPr id="615428" name="Content Placeholder 3">
            <a:extLst>
              <a:ext uri="{FF2B5EF4-FFF2-40B4-BE49-F238E27FC236}">
                <a16:creationId xmlns:a16="http://schemas.microsoft.com/office/drawing/2014/main" id="{3D9BA3BA-8F26-4173-A084-BC5671565E04}"/>
              </a:ext>
            </a:extLst>
          </p:cNvPr>
          <p:cNvSpPr>
            <a:spLocks noGrp="1"/>
          </p:cNvSpPr>
          <p:nvPr>
            <p:ph sz="quarter" idx="13"/>
          </p:nvPr>
        </p:nvSpPr>
        <p:spPr/>
        <p:txBody>
          <a:bodyPr/>
          <a:lstStyle/>
          <a:p>
            <a:r>
              <a:rPr lang="en-US" altLang="en-US"/>
              <a:t>Tools &amp; Techniques / Soft Skills</a:t>
            </a:r>
          </a:p>
        </p:txBody>
      </p:sp>
      <p:sp>
        <p:nvSpPr>
          <p:cNvPr id="615429" name="Slide Number Placeholder 6">
            <a:extLst>
              <a:ext uri="{FF2B5EF4-FFF2-40B4-BE49-F238E27FC236}">
                <a16:creationId xmlns:a16="http://schemas.microsoft.com/office/drawing/2014/main" id="{84BED85A-4E6F-46D6-A440-FD2A853B6CA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D3717C-C1DA-44A0-BAC4-2EEBECF15590}" type="slidenum">
              <a:rPr lang="en-US" altLang="en-US" smtClean="0"/>
              <a:pPr/>
              <a:t>142</a:t>
            </a:fld>
            <a:endParaRPr lang="en-US" altLang="en-US"/>
          </a:p>
        </p:txBody>
      </p:sp>
    </p:spTree>
    <p:extLst>
      <p:ext uri="{BB962C8B-B14F-4D97-AF65-F5344CB8AC3E}">
        <p14:creationId xmlns:p14="http://schemas.microsoft.com/office/powerpoint/2010/main" val="10257451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36AE-D556-49C9-AD7F-C0A7C61BA047}"/>
              </a:ext>
            </a:extLst>
          </p:cNvPr>
          <p:cNvSpPr>
            <a:spLocks noGrp="1"/>
          </p:cNvSpPr>
          <p:nvPr>
            <p:ph type="title"/>
          </p:nvPr>
        </p:nvSpPr>
        <p:spPr/>
        <p:txBody>
          <a:bodyPr>
            <a:normAutofit fontScale="90000"/>
          </a:bodyPr>
          <a:lstStyle/>
          <a:p>
            <a:pPr>
              <a:defRPr/>
            </a:pPr>
            <a:r>
              <a:rPr>
                <a:solidFill>
                  <a:srgbClr val="000000"/>
                </a:solidFill>
              </a:rPr>
              <a:t>Adaptive Leadership</a:t>
            </a:r>
            <a:endParaRPr/>
          </a:p>
        </p:txBody>
      </p:sp>
      <p:sp>
        <p:nvSpPr>
          <p:cNvPr id="617475" name="Content Placeholder 2">
            <a:extLst>
              <a:ext uri="{FF2B5EF4-FFF2-40B4-BE49-F238E27FC236}">
                <a16:creationId xmlns:a16="http://schemas.microsoft.com/office/drawing/2014/main" id="{E016C285-28A0-487D-A827-353B7998C93C}"/>
              </a:ext>
            </a:extLst>
          </p:cNvPr>
          <p:cNvSpPr>
            <a:spLocks noGrp="1"/>
          </p:cNvSpPr>
          <p:nvPr>
            <p:ph idx="1"/>
          </p:nvPr>
        </p:nvSpPr>
        <p:spPr>
          <a:xfrm>
            <a:off x="381000" y="838200"/>
            <a:ext cx="8229600" cy="5105400"/>
          </a:xfrm>
        </p:spPr>
        <p:txBody>
          <a:bodyPr/>
          <a:lstStyle/>
          <a:p>
            <a:r>
              <a:rPr lang="en-US" altLang="en-US" sz="2400"/>
              <a:t>Organization does not work in incubator but in volatile, fragile, competitive world. It is not possible to deliver results if we do not learn from mistakes, accommodate change request or changed condition. It is impossible to know everything before we start.</a:t>
            </a:r>
          </a:p>
          <a:p>
            <a:r>
              <a:rPr lang="en-US" altLang="en-US" sz="2400"/>
              <a:t>Adaptive leadership pays attention to </a:t>
            </a:r>
            <a:r>
              <a:rPr lang="en-US" altLang="en-US" sz="2400" b="1"/>
              <a:t>value delivery, flexibility, fluidity, cooperation, reprioritization, simplicity, self-organizing, local decision making, innovation, lifelong learning, discuss diverse and divergent views</a:t>
            </a:r>
            <a:r>
              <a:rPr lang="en-US" altLang="en-US" sz="2400"/>
              <a:t>.  </a:t>
            </a:r>
          </a:p>
        </p:txBody>
      </p:sp>
      <p:sp>
        <p:nvSpPr>
          <p:cNvPr id="617476" name="Content Placeholder 3">
            <a:extLst>
              <a:ext uri="{FF2B5EF4-FFF2-40B4-BE49-F238E27FC236}">
                <a16:creationId xmlns:a16="http://schemas.microsoft.com/office/drawing/2014/main" id="{488E21B0-CE03-4609-BEAD-EF0DFE285008}"/>
              </a:ext>
            </a:extLst>
          </p:cNvPr>
          <p:cNvSpPr>
            <a:spLocks noGrp="1"/>
          </p:cNvSpPr>
          <p:nvPr>
            <p:ph sz="quarter" idx="13"/>
          </p:nvPr>
        </p:nvSpPr>
        <p:spPr/>
        <p:txBody>
          <a:bodyPr/>
          <a:lstStyle/>
          <a:p>
            <a:r>
              <a:rPr lang="en-US" altLang="en-US"/>
              <a:t>Tools &amp; Techniques / Soft Skills</a:t>
            </a:r>
          </a:p>
        </p:txBody>
      </p:sp>
      <p:sp>
        <p:nvSpPr>
          <p:cNvPr id="617477" name="Slide Number Placeholder 6">
            <a:extLst>
              <a:ext uri="{FF2B5EF4-FFF2-40B4-BE49-F238E27FC236}">
                <a16:creationId xmlns:a16="http://schemas.microsoft.com/office/drawing/2014/main" id="{13091021-FDF5-4328-B57B-2D0A7E6E33A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830BE1-FA93-43C7-A9EE-E392988A6900}" type="slidenum">
              <a:rPr lang="en-US" altLang="en-US" smtClean="0"/>
              <a:pPr/>
              <a:t>143</a:t>
            </a:fld>
            <a:endParaRPr lang="en-US" altLang="en-US"/>
          </a:p>
        </p:txBody>
      </p:sp>
    </p:spTree>
    <p:extLst>
      <p:ext uri="{BB962C8B-B14F-4D97-AF65-F5344CB8AC3E}">
        <p14:creationId xmlns:p14="http://schemas.microsoft.com/office/powerpoint/2010/main" val="5400526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Text Box 1">
            <a:extLst>
              <a:ext uri="{FF2B5EF4-FFF2-40B4-BE49-F238E27FC236}">
                <a16:creationId xmlns:a16="http://schemas.microsoft.com/office/drawing/2014/main" id="{BBF065CF-BCBA-42B0-ABC4-0E5736BF12BF}"/>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619523" name="Text Box 2">
            <a:extLst>
              <a:ext uri="{FF2B5EF4-FFF2-40B4-BE49-F238E27FC236}">
                <a16:creationId xmlns:a16="http://schemas.microsoft.com/office/drawing/2014/main" id="{EEA5D128-A839-4DB8-BF9A-FE0372B5A677}"/>
              </a:ext>
            </a:extLst>
          </p:cNvPr>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Clr>
                <a:srgbClr val="000000"/>
              </a:buClr>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619524" name="Title 3">
            <a:extLst>
              <a:ext uri="{FF2B5EF4-FFF2-40B4-BE49-F238E27FC236}">
                <a16:creationId xmlns:a16="http://schemas.microsoft.com/office/drawing/2014/main" id="{7489E333-0470-48AA-92D1-ECD2F6186FDF}"/>
              </a:ext>
            </a:extLst>
          </p:cNvPr>
          <p:cNvSpPr>
            <a:spLocks noGrp="1"/>
          </p:cNvSpPr>
          <p:nvPr>
            <p:ph type="title"/>
          </p:nvPr>
        </p:nvSpPr>
        <p:spPr/>
        <p:txBody>
          <a:bodyPr/>
          <a:lstStyle/>
          <a:p>
            <a:pPr marL="341313" indent="-341313">
              <a:lnSpc>
                <a:spcPct val="8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altLang="en-US" b="1">
                <a:solidFill>
                  <a:srgbClr val="000000"/>
                </a:solidFill>
                <a:ea typeface="Microsoft YaHei" panose="020B0503020204020204" pitchFamily="34" charset="-122"/>
              </a:rPr>
              <a:t>Interpersonal Skills of a Project Manager</a:t>
            </a:r>
          </a:p>
        </p:txBody>
      </p:sp>
      <p:sp>
        <p:nvSpPr>
          <p:cNvPr id="5" name="Content Placeholder 4">
            <a:extLst>
              <a:ext uri="{FF2B5EF4-FFF2-40B4-BE49-F238E27FC236}">
                <a16:creationId xmlns:a16="http://schemas.microsoft.com/office/drawing/2014/main" id="{0A1651B8-B018-4A09-A928-17C9F537F5C1}"/>
              </a:ext>
            </a:extLst>
          </p:cNvPr>
          <p:cNvSpPr>
            <a:spLocks noGrp="1"/>
          </p:cNvSpPr>
          <p:nvPr>
            <p:ph idx="1"/>
          </p:nvPr>
        </p:nvSpPr>
        <p:spPr>
          <a:xfrm>
            <a:off x="381000" y="838200"/>
            <a:ext cx="8229600" cy="5105400"/>
          </a:xfrm>
        </p:spPr>
        <p:txBody>
          <a:bodyPr>
            <a:normAutofit fontScale="92500" lnSpcReduction="10000"/>
          </a:bodyPr>
          <a:lstStyle/>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Ability to establish and maintain relationships with other people</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b="1" dirty="0">
              <a:solidFill>
                <a:srgbClr val="000000"/>
              </a:solidFill>
              <a:ea typeface="Microsoft YaHei" charset="0"/>
              <a:cs typeface="Microsoft YaHei" charset="0"/>
            </a:endParaRP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Leadership</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Team Building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Motivation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Communication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Influencing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Decision Making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Political and Cultural Awareness</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Negotiation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Trust Building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Conflict Management</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Coaching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Emotional Intelligence</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Group Facilitation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Active Listening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Overcoming Resistance to Change</a:t>
            </a:r>
            <a:endParaRPr lang="en-US" sz="2000" dirty="0">
              <a:solidFill>
                <a:srgbClr val="000000"/>
              </a:solidFill>
              <a:ea typeface="Microsoft YaHei" charset="0"/>
              <a:cs typeface="Microsoft YaHei" charset="0"/>
            </a:endParaRPr>
          </a:p>
        </p:txBody>
      </p:sp>
      <p:sp>
        <p:nvSpPr>
          <p:cNvPr id="619526" name="Content Placeholder 6">
            <a:extLst>
              <a:ext uri="{FF2B5EF4-FFF2-40B4-BE49-F238E27FC236}">
                <a16:creationId xmlns:a16="http://schemas.microsoft.com/office/drawing/2014/main" id="{EAD84290-A4FC-4F81-B596-EEE63B1F132E}"/>
              </a:ext>
            </a:extLst>
          </p:cNvPr>
          <p:cNvSpPr>
            <a:spLocks noGrp="1"/>
          </p:cNvSpPr>
          <p:nvPr>
            <p:ph sz="quarter" idx="13"/>
          </p:nvPr>
        </p:nvSpPr>
        <p:spPr/>
        <p:txBody>
          <a:bodyPr/>
          <a:lstStyle/>
          <a:p>
            <a:r>
              <a:rPr lang="en-US" altLang="en-US"/>
              <a:t>Tools &amp; Techniques / Soft Skills</a:t>
            </a:r>
          </a:p>
        </p:txBody>
      </p:sp>
      <p:sp>
        <p:nvSpPr>
          <p:cNvPr id="619527" name="Slide Number Placeholder 9">
            <a:extLst>
              <a:ext uri="{FF2B5EF4-FFF2-40B4-BE49-F238E27FC236}">
                <a16:creationId xmlns:a16="http://schemas.microsoft.com/office/drawing/2014/main" id="{C973FD35-243C-4FE0-A9DB-469BE6CA79C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07C896-F9B5-4F07-9DCB-7867EFDE9E1F}" type="slidenum">
              <a:rPr lang="en-US" altLang="en-US" smtClean="0"/>
              <a:pPr/>
              <a:t>144</a:t>
            </a:fld>
            <a:endParaRPr lang="en-US" altLang="en-US"/>
          </a:p>
        </p:txBody>
      </p:sp>
    </p:spTree>
    <p:extLst>
      <p:ext uri="{BB962C8B-B14F-4D97-AF65-F5344CB8AC3E}">
        <p14:creationId xmlns:p14="http://schemas.microsoft.com/office/powerpoint/2010/main" val="40394916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1">
            <a:extLst>
              <a:ext uri="{FF2B5EF4-FFF2-40B4-BE49-F238E27FC236}">
                <a16:creationId xmlns:a16="http://schemas.microsoft.com/office/drawing/2014/main" id="{7BDB957D-01A9-4DCF-91DE-4D3CFC56010C}"/>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621571" name="Text Box 2">
            <a:extLst>
              <a:ext uri="{FF2B5EF4-FFF2-40B4-BE49-F238E27FC236}">
                <a16:creationId xmlns:a16="http://schemas.microsoft.com/office/drawing/2014/main" id="{3A84D770-382D-4CA9-920A-49E85FA4CFCE}"/>
              </a:ext>
            </a:extLst>
          </p:cNvPr>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Clr>
                <a:srgbClr val="000000"/>
              </a:buClr>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621572" name="Title 3">
            <a:extLst>
              <a:ext uri="{FF2B5EF4-FFF2-40B4-BE49-F238E27FC236}">
                <a16:creationId xmlns:a16="http://schemas.microsoft.com/office/drawing/2014/main" id="{32BF49AB-CD50-45DB-B844-25DBFFFF1529}"/>
              </a:ext>
            </a:extLst>
          </p:cNvPr>
          <p:cNvSpPr>
            <a:spLocks noGrp="1"/>
          </p:cNvSpPr>
          <p:nvPr>
            <p:ph type="title"/>
          </p:nvPr>
        </p:nvSpPr>
        <p:spPr/>
        <p:txBody>
          <a:bodyPr/>
          <a:lstStyle/>
          <a:p>
            <a:pPr marL="341313" indent="-341313">
              <a:lnSpc>
                <a:spcPct val="8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altLang="en-US" b="1">
                <a:solidFill>
                  <a:srgbClr val="000000"/>
                </a:solidFill>
                <a:ea typeface="Microsoft YaHei" panose="020B0503020204020204" pitchFamily="34" charset="-122"/>
              </a:rPr>
              <a:t>Negotiation Strategies</a:t>
            </a:r>
          </a:p>
        </p:txBody>
      </p:sp>
      <p:sp>
        <p:nvSpPr>
          <p:cNvPr id="621573" name="Content Placeholder 4">
            <a:extLst>
              <a:ext uri="{FF2B5EF4-FFF2-40B4-BE49-F238E27FC236}">
                <a16:creationId xmlns:a16="http://schemas.microsoft.com/office/drawing/2014/main" id="{26691956-D2FE-41EF-87D0-F3E9B1A026B9}"/>
              </a:ext>
            </a:extLst>
          </p:cNvPr>
          <p:cNvSpPr>
            <a:spLocks noGrp="1"/>
          </p:cNvSpPr>
          <p:nvPr>
            <p:ph idx="1"/>
          </p:nvPr>
        </p:nvSpPr>
        <p:spPr>
          <a:xfrm>
            <a:off x="381000" y="838200"/>
            <a:ext cx="8229600" cy="5105400"/>
          </a:xfrm>
        </p:spPr>
        <p:txBody>
          <a:bodyPr/>
          <a:lstStyle/>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Attacks</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Personal Insults</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Deadline</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Lying</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Limited Authority</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Missing Man</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Fair and Reasonable</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Delay</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Withdrawal</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Fait  Accompli</a:t>
            </a:r>
          </a:p>
        </p:txBody>
      </p:sp>
      <p:sp>
        <p:nvSpPr>
          <p:cNvPr id="621574" name="Content Placeholder 6">
            <a:extLst>
              <a:ext uri="{FF2B5EF4-FFF2-40B4-BE49-F238E27FC236}">
                <a16:creationId xmlns:a16="http://schemas.microsoft.com/office/drawing/2014/main" id="{94094804-1D3A-4B75-8EE5-C8118BE865F7}"/>
              </a:ext>
            </a:extLst>
          </p:cNvPr>
          <p:cNvSpPr>
            <a:spLocks noGrp="1"/>
          </p:cNvSpPr>
          <p:nvPr>
            <p:ph sz="quarter" idx="13"/>
          </p:nvPr>
        </p:nvSpPr>
        <p:spPr/>
        <p:txBody>
          <a:bodyPr/>
          <a:lstStyle/>
          <a:p>
            <a:r>
              <a:rPr lang="en-US" altLang="en-US"/>
              <a:t>Tools &amp; Techniques / Soft Skills</a:t>
            </a:r>
          </a:p>
        </p:txBody>
      </p:sp>
      <p:sp>
        <p:nvSpPr>
          <p:cNvPr id="621575" name="Slide Number Placeholder 9">
            <a:extLst>
              <a:ext uri="{FF2B5EF4-FFF2-40B4-BE49-F238E27FC236}">
                <a16:creationId xmlns:a16="http://schemas.microsoft.com/office/drawing/2014/main" id="{D025704A-409C-4704-A39E-91A11F5D995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BA010A-AE72-446B-AC89-4DF91D94184F}" type="slidenum">
              <a:rPr lang="en-US" altLang="en-US" smtClean="0"/>
              <a:pPr/>
              <a:t>145</a:t>
            </a:fld>
            <a:endParaRPr lang="en-US" altLang="en-US"/>
          </a:p>
        </p:txBody>
      </p:sp>
    </p:spTree>
    <p:extLst>
      <p:ext uri="{BB962C8B-B14F-4D97-AF65-F5344CB8AC3E}">
        <p14:creationId xmlns:p14="http://schemas.microsoft.com/office/powerpoint/2010/main" val="28720358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1DA7-F05E-46A1-AA59-C0CCFE22BEF9}"/>
              </a:ext>
            </a:extLst>
          </p:cNvPr>
          <p:cNvSpPr>
            <a:spLocks noGrp="1"/>
          </p:cNvSpPr>
          <p:nvPr>
            <p:ph type="title"/>
          </p:nvPr>
        </p:nvSpPr>
        <p:spPr/>
        <p:txBody>
          <a:bodyPr>
            <a:normAutofit fontScale="90000"/>
          </a:bodyPr>
          <a:lstStyle/>
          <a:p>
            <a:pPr>
              <a:defRPr/>
            </a:pPr>
            <a:r>
              <a:t>Type of Powers</a:t>
            </a:r>
          </a:p>
        </p:txBody>
      </p:sp>
      <p:sp>
        <p:nvSpPr>
          <p:cNvPr id="623619" name="Content Placeholder 2">
            <a:extLst>
              <a:ext uri="{FF2B5EF4-FFF2-40B4-BE49-F238E27FC236}">
                <a16:creationId xmlns:a16="http://schemas.microsoft.com/office/drawing/2014/main" id="{16AFBE8C-B920-480A-83A8-6DE33A098EAD}"/>
              </a:ext>
            </a:extLst>
          </p:cNvPr>
          <p:cNvSpPr>
            <a:spLocks noGrp="1"/>
          </p:cNvSpPr>
          <p:nvPr>
            <p:ph idx="1"/>
          </p:nvPr>
        </p:nvSpPr>
        <p:spPr>
          <a:xfrm>
            <a:off x="381000" y="838200"/>
            <a:ext cx="8229600" cy="5105400"/>
          </a:xfrm>
        </p:spPr>
        <p:txBody>
          <a:bodyPr/>
          <a:lstStyle/>
          <a:p>
            <a:r>
              <a:rPr lang="en-US" altLang="en-US"/>
              <a:t>Penalty (Coercive)</a:t>
            </a:r>
          </a:p>
          <a:p>
            <a:r>
              <a:rPr lang="en-US" altLang="en-US"/>
              <a:t>Referent</a:t>
            </a:r>
          </a:p>
          <a:p>
            <a:r>
              <a:rPr lang="en-US" altLang="en-US"/>
              <a:t>Expert</a:t>
            </a:r>
          </a:p>
          <a:p>
            <a:r>
              <a:rPr lang="en-US" altLang="en-US"/>
              <a:t>Formal (Legitimate)</a:t>
            </a:r>
          </a:p>
          <a:p>
            <a:r>
              <a:rPr lang="en-US" altLang="en-US"/>
              <a:t>Reward</a:t>
            </a:r>
          </a:p>
        </p:txBody>
      </p:sp>
      <p:sp>
        <p:nvSpPr>
          <p:cNvPr id="623620" name="Content Placeholder 3">
            <a:extLst>
              <a:ext uri="{FF2B5EF4-FFF2-40B4-BE49-F238E27FC236}">
                <a16:creationId xmlns:a16="http://schemas.microsoft.com/office/drawing/2014/main" id="{13955637-3754-4CEB-80AB-FECB7EE660A8}"/>
              </a:ext>
            </a:extLst>
          </p:cNvPr>
          <p:cNvSpPr>
            <a:spLocks noGrp="1"/>
          </p:cNvSpPr>
          <p:nvPr>
            <p:ph sz="quarter" idx="13"/>
          </p:nvPr>
        </p:nvSpPr>
        <p:spPr/>
        <p:txBody>
          <a:bodyPr/>
          <a:lstStyle/>
          <a:p>
            <a:r>
              <a:rPr lang="en-US" altLang="en-US"/>
              <a:t>Tools &amp; Techniques / Soft Skills</a:t>
            </a:r>
          </a:p>
          <a:p>
            <a:endParaRPr lang="en-US" altLang="en-US"/>
          </a:p>
        </p:txBody>
      </p:sp>
      <p:sp>
        <p:nvSpPr>
          <p:cNvPr id="623621" name="Slide Number Placeholder 6">
            <a:extLst>
              <a:ext uri="{FF2B5EF4-FFF2-40B4-BE49-F238E27FC236}">
                <a16:creationId xmlns:a16="http://schemas.microsoft.com/office/drawing/2014/main" id="{EB61B924-ECD6-4E0C-A565-46272950409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F07797-80FB-4ECC-B555-87BB2E97DD60}" type="slidenum">
              <a:rPr lang="en-US" altLang="en-US" smtClean="0"/>
              <a:pPr/>
              <a:t>146</a:t>
            </a:fld>
            <a:endParaRPr lang="en-US" altLang="en-US"/>
          </a:p>
        </p:txBody>
      </p:sp>
    </p:spTree>
    <p:extLst>
      <p:ext uri="{BB962C8B-B14F-4D97-AF65-F5344CB8AC3E}">
        <p14:creationId xmlns:p14="http://schemas.microsoft.com/office/powerpoint/2010/main" val="38176919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FF3-712F-4703-BDDA-3F0262EE2983}"/>
              </a:ext>
            </a:extLst>
          </p:cNvPr>
          <p:cNvSpPr>
            <a:spLocks noGrp="1"/>
          </p:cNvSpPr>
          <p:nvPr>
            <p:ph type="title"/>
          </p:nvPr>
        </p:nvSpPr>
        <p:spPr/>
        <p:txBody>
          <a:bodyPr>
            <a:normAutofit fontScale="90000"/>
          </a:bodyPr>
          <a:lstStyle/>
          <a:p>
            <a:pPr>
              <a:defRPr/>
            </a:pPr>
            <a:r>
              <a:rPr>
                <a:solidFill>
                  <a:srgbClr val="000000"/>
                </a:solidFill>
              </a:rPr>
              <a:t>Group Decision Making Techniques</a:t>
            </a:r>
            <a:endParaRPr/>
          </a:p>
        </p:txBody>
      </p:sp>
      <p:sp>
        <p:nvSpPr>
          <p:cNvPr id="625667" name="Content Placeholder 3">
            <a:extLst>
              <a:ext uri="{FF2B5EF4-FFF2-40B4-BE49-F238E27FC236}">
                <a16:creationId xmlns:a16="http://schemas.microsoft.com/office/drawing/2014/main" id="{6E0AAB87-4AFA-4201-AE32-902E806BFEF3}"/>
              </a:ext>
            </a:extLst>
          </p:cNvPr>
          <p:cNvSpPr>
            <a:spLocks noGrp="1"/>
          </p:cNvSpPr>
          <p:nvPr>
            <p:ph sz="quarter" idx="13"/>
          </p:nvPr>
        </p:nvSpPr>
        <p:spPr/>
        <p:txBody>
          <a:bodyPr/>
          <a:lstStyle/>
          <a:p>
            <a:r>
              <a:rPr lang="en-US" altLang="en-US"/>
              <a:t>Tools &amp; Techniques / Soft Skills</a:t>
            </a:r>
          </a:p>
        </p:txBody>
      </p:sp>
      <p:pic>
        <p:nvPicPr>
          <p:cNvPr id="625668" name="Picture 8" descr="http://www.beaconhilltech.com/New%20Website/new.elements/dec.models.gif">
            <a:extLst>
              <a:ext uri="{FF2B5EF4-FFF2-40B4-BE49-F238E27FC236}">
                <a16:creationId xmlns:a16="http://schemas.microsoft.com/office/drawing/2014/main" id="{5738BA48-719D-4098-B470-69832E1C0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990600"/>
            <a:ext cx="84058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669" name="Slide Number Placeholder 6">
            <a:extLst>
              <a:ext uri="{FF2B5EF4-FFF2-40B4-BE49-F238E27FC236}">
                <a16:creationId xmlns:a16="http://schemas.microsoft.com/office/drawing/2014/main" id="{AB53F30B-D17F-4FAD-AE1A-F8995756698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42FB4A-5C1B-4AE0-AFC5-270A7CE1504C}" type="slidenum">
              <a:rPr lang="en-US" altLang="en-US" smtClean="0"/>
              <a:pPr/>
              <a:t>147</a:t>
            </a:fld>
            <a:endParaRPr lang="en-US" altLang="en-US"/>
          </a:p>
        </p:txBody>
      </p:sp>
    </p:spTree>
    <p:extLst>
      <p:ext uri="{BB962C8B-B14F-4D97-AF65-F5344CB8AC3E}">
        <p14:creationId xmlns:p14="http://schemas.microsoft.com/office/powerpoint/2010/main" val="23424384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Title 1">
            <a:extLst>
              <a:ext uri="{FF2B5EF4-FFF2-40B4-BE49-F238E27FC236}">
                <a16:creationId xmlns:a16="http://schemas.microsoft.com/office/drawing/2014/main" id="{BD93CD27-46FC-4A27-AE86-50534D7B197B}"/>
              </a:ext>
            </a:extLst>
          </p:cNvPr>
          <p:cNvSpPr>
            <a:spLocks noGrp="1"/>
          </p:cNvSpPr>
          <p:nvPr>
            <p:ph type="ctrTitle"/>
          </p:nvPr>
        </p:nvSpPr>
        <p:spPr/>
        <p:txBody>
          <a:bodyPr/>
          <a:lstStyle/>
          <a:p>
            <a:r>
              <a:rPr altLang="en-US">
                <a:solidFill>
                  <a:srgbClr val="000000"/>
                </a:solidFill>
              </a:rPr>
              <a:t>Conflict Management</a:t>
            </a:r>
            <a:br>
              <a:rPr altLang="en-US">
                <a:solidFill>
                  <a:srgbClr val="000000"/>
                </a:solidFill>
              </a:rPr>
            </a:br>
            <a:br>
              <a:rPr altLang="en-US" sz="2000">
                <a:solidFill>
                  <a:srgbClr val="000000"/>
                </a:solidFill>
              </a:rPr>
            </a:br>
            <a:r>
              <a:rPr altLang="en-US" sz="2000"/>
              <a:t>Tools &amp; Techniques / Soft Skills</a:t>
            </a:r>
            <a:endParaRPr altLang="en-US"/>
          </a:p>
        </p:txBody>
      </p:sp>
      <p:sp>
        <p:nvSpPr>
          <p:cNvPr id="627715" name="Content Placeholder 2">
            <a:extLst>
              <a:ext uri="{FF2B5EF4-FFF2-40B4-BE49-F238E27FC236}">
                <a16:creationId xmlns:a16="http://schemas.microsoft.com/office/drawing/2014/main" id="{D54F60F7-7A68-4030-9805-EE577BD9883E}"/>
              </a:ext>
            </a:extLst>
          </p:cNvPr>
          <p:cNvSpPr>
            <a:spLocks noGrp="1"/>
          </p:cNvSpPr>
          <p:nvPr>
            <p:ph type="subTitle" idx="1"/>
          </p:nvPr>
        </p:nvSpPr>
        <p:spPr/>
        <p:txBody>
          <a:bodyPr/>
          <a:lstStyle/>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Conflict Idea?</a:t>
            </a:r>
          </a:p>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Conflict Resolution Techniques</a:t>
            </a:r>
          </a:p>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Source of Conflict</a:t>
            </a:r>
          </a:p>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Level of Conflict</a:t>
            </a:r>
          </a:p>
        </p:txBody>
      </p:sp>
      <p:sp>
        <p:nvSpPr>
          <p:cNvPr id="627716" name="Slide Number Placeholder 7">
            <a:extLst>
              <a:ext uri="{FF2B5EF4-FFF2-40B4-BE49-F238E27FC236}">
                <a16:creationId xmlns:a16="http://schemas.microsoft.com/office/drawing/2014/main" id="{213004DF-27A3-4379-BF8E-B8AFBA8B8A2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5B4908-971B-4110-B33A-43EEAAA041D6}" type="slidenum">
              <a:rPr lang="en-US" altLang="en-US" smtClean="0"/>
              <a:pPr/>
              <a:t>148</a:t>
            </a:fld>
            <a:endParaRPr lang="en-US" altLang="en-US"/>
          </a:p>
        </p:txBody>
      </p:sp>
    </p:spTree>
    <p:extLst>
      <p:ext uri="{BB962C8B-B14F-4D97-AF65-F5344CB8AC3E}">
        <p14:creationId xmlns:p14="http://schemas.microsoft.com/office/powerpoint/2010/main" val="16154566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1D4C-AA5C-49F9-A4D7-F01C095CA1BA}"/>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sp>
        <p:nvSpPr>
          <p:cNvPr id="629763" name="Content Placeholder 2">
            <a:extLst>
              <a:ext uri="{FF2B5EF4-FFF2-40B4-BE49-F238E27FC236}">
                <a16:creationId xmlns:a16="http://schemas.microsoft.com/office/drawing/2014/main" id="{8ED914D0-BB47-4BB8-AF57-51E2EA98AEFA}"/>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b="1"/>
              <a:t>Conflict an Idea</a:t>
            </a:r>
          </a:p>
          <a:p>
            <a:endParaRPr lang="en-US" altLang="en-US"/>
          </a:p>
          <a:p>
            <a:pPr algn="ctr">
              <a:buFont typeface="Arial" panose="020B0604020202020204" pitchFamily="34" charset="0"/>
              <a:buNone/>
            </a:pPr>
            <a:r>
              <a:rPr lang="en-US" altLang="en-US"/>
              <a:t>Conflict is Good or Bad?</a:t>
            </a:r>
          </a:p>
        </p:txBody>
      </p:sp>
      <p:sp>
        <p:nvSpPr>
          <p:cNvPr id="629764" name="Content Placeholder 3">
            <a:extLst>
              <a:ext uri="{FF2B5EF4-FFF2-40B4-BE49-F238E27FC236}">
                <a16:creationId xmlns:a16="http://schemas.microsoft.com/office/drawing/2014/main" id="{81317187-2A7D-42F4-9E8F-52222108FC07}"/>
              </a:ext>
            </a:extLst>
          </p:cNvPr>
          <p:cNvSpPr>
            <a:spLocks noGrp="1"/>
          </p:cNvSpPr>
          <p:nvPr>
            <p:ph sz="quarter" idx="13"/>
          </p:nvPr>
        </p:nvSpPr>
        <p:spPr/>
        <p:txBody>
          <a:bodyPr/>
          <a:lstStyle/>
          <a:p>
            <a:endParaRPr lang="en-US" altLang="en-US"/>
          </a:p>
        </p:txBody>
      </p:sp>
      <p:sp>
        <p:nvSpPr>
          <p:cNvPr id="629765" name="Slide Number Placeholder 6">
            <a:extLst>
              <a:ext uri="{FF2B5EF4-FFF2-40B4-BE49-F238E27FC236}">
                <a16:creationId xmlns:a16="http://schemas.microsoft.com/office/drawing/2014/main" id="{7CEEE14C-2304-40C7-A0E8-01F44AB87C7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BF4325-031A-435E-9B58-A0B4191B14F3}" type="slidenum">
              <a:rPr lang="en-US" altLang="en-US" smtClean="0"/>
              <a:pPr/>
              <a:t>149</a:t>
            </a:fld>
            <a:endParaRPr lang="en-US" altLang="en-US"/>
          </a:p>
        </p:txBody>
      </p:sp>
    </p:spTree>
    <p:extLst>
      <p:ext uri="{BB962C8B-B14F-4D97-AF65-F5344CB8AC3E}">
        <p14:creationId xmlns:p14="http://schemas.microsoft.com/office/powerpoint/2010/main" val="976536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8BC3-2BBF-4259-B43A-A5DD3F6451C5}"/>
              </a:ext>
            </a:extLst>
          </p:cNvPr>
          <p:cNvSpPr>
            <a:spLocks noGrp="1"/>
          </p:cNvSpPr>
          <p:nvPr>
            <p:ph type="title"/>
          </p:nvPr>
        </p:nvSpPr>
        <p:spPr/>
        <p:txBody>
          <a:bodyPr>
            <a:normAutofit fontScale="90000"/>
          </a:bodyPr>
          <a:lstStyle/>
          <a:p>
            <a:pPr>
              <a:defRPr/>
            </a:pPr>
            <a:r>
              <a:t>Ways to get 30 PDUs</a:t>
            </a:r>
          </a:p>
        </p:txBody>
      </p:sp>
      <p:sp>
        <p:nvSpPr>
          <p:cNvPr id="33795" name="Content Placeholder 2">
            <a:extLst>
              <a:ext uri="{FF2B5EF4-FFF2-40B4-BE49-F238E27FC236}">
                <a16:creationId xmlns:a16="http://schemas.microsoft.com/office/drawing/2014/main" id="{F90EC1C7-2CA8-41AC-BF2E-A37D73780ACE}"/>
              </a:ext>
            </a:extLst>
          </p:cNvPr>
          <p:cNvSpPr>
            <a:spLocks noGrp="1"/>
          </p:cNvSpPr>
          <p:nvPr>
            <p:ph idx="1"/>
          </p:nvPr>
        </p:nvSpPr>
        <p:spPr>
          <a:xfrm>
            <a:off x="381000" y="838200"/>
            <a:ext cx="8229600" cy="5105400"/>
          </a:xfrm>
        </p:spPr>
        <p:txBody>
          <a:bodyPr/>
          <a:lstStyle/>
          <a:p>
            <a:pPr marL="173038"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a:solidFill>
                  <a:srgbClr val="000000"/>
                </a:solidFill>
                <a:latin typeface="Times New Roman" panose="02020603050405020304" pitchFamily="18" charset="0"/>
              </a:rPr>
              <a:t>Update your Agile Project Management Knowledge</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Attend some training on agile project management</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Self paced on-line training on agile project management</a:t>
            </a:r>
          </a:p>
          <a:p>
            <a:pPr marL="173038"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a:solidFill>
                  <a:srgbClr val="000000"/>
                </a:solidFill>
                <a:latin typeface="Times New Roman" panose="02020603050405020304" pitchFamily="18" charset="0"/>
              </a:rPr>
              <a:t>Giving Back to society</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Co-author Agile PM book</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Participate in Agile Project Management Events</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Write Paper /Article/ Blogs on Agile PM</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Speak on Agile Project Management from PMI platforms</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Conduct Agile PM related trainings</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Manage Projects using Agile Methodolgoies</a:t>
            </a:r>
          </a:p>
        </p:txBody>
      </p:sp>
      <p:sp>
        <p:nvSpPr>
          <p:cNvPr id="33796" name="Content Placeholder 3">
            <a:extLst>
              <a:ext uri="{FF2B5EF4-FFF2-40B4-BE49-F238E27FC236}">
                <a16:creationId xmlns:a16="http://schemas.microsoft.com/office/drawing/2014/main" id="{18FDCC04-4B12-4982-9300-B7AD6322D43D}"/>
              </a:ext>
            </a:extLst>
          </p:cNvPr>
          <p:cNvSpPr>
            <a:spLocks noGrp="1"/>
          </p:cNvSpPr>
          <p:nvPr>
            <p:ph sz="quarter" idx="13"/>
          </p:nvPr>
        </p:nvSpPr>
        <p:spPr/>
        <p:txBody>
          <a:bodyPr/>
          <a:lstStyle/>
          <a:p>
            <a:endParaRPr lang="en-US" altLang="en-US"/>
          </a:p>
        </p:txBody>
      </p:sp>
      <p:sp>
        <p:nvSpPr>
          <p:cNvPr id="33797" name="Slide Number Placeholder 6">
            <a:extLst>
              <a:ext uri="{FF2B5EF4-FFF2-40B4-BE49-F238E27FC236}">
                <a16:creationId xmlns:a16="http://schemas.microsoft.com/office/drawing/2014/main" id="{A45D606D-F277-4C75-9BE6-B24C8F71477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3570D5-1BF3-4371-94BA-527C0B12B7D5}" type="slidenum">
              <a:rPr lang="en-US" altLang="en-US" smtClean="0"/>
              <a:pPr/>
              <a:t>15</a:t>
            </a:fld>
            <a:endParaRPr lang="en-US"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0EF8F-0088-44F7-8E03-7774F1792A26}"/>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sp>
        <p:nvSpPr>
          <p:cNvPr id="631811" name="Content Placeholder 4">
            <a:extLst>
              <a:ext uri="{FF2B5EF4-FFF2-40B4-BE49-F238E27FC236}">
                <a16:creationId xmlns:a16="http://schemas.microsoft.com/office/drawing/2014/main" id="{3112105B-B4AD-46BB-87F8-34B735C8D541}"/>
              </a:ext>
            </a:extLst>
          </p:cNvPr>
          <p:cNvSpPr>
            <a:spLocks noGrp="1"/>
          </p:cNvSpPr>
          <p:nvPr>
            <p:ph sz="quarter" idx="13"/>
          </p:nvPr>
        </p:nvSpPr>
        <p:spPr/>
        <p:txBody>
          <a:bodyPr/>
          <a:lstStyle/>
          <a:p>
            <a:r>
              <a:rPr lang="en-US" altLang="en-US"/>
              <a:t>Tools &amp; Techniques / Soft Skills/ </a:t>
            </a:r>
            <a:r>
              <a:rPr lang="en-US" altLang="en-US">
                <a:solidFill>
                  <a:srgbClr val="000000"/>
                </a:solidFill>
              </a:rPr>
              <a:t>Conflict Management</a:t>
            </a:r>
            <a:endParaRPr lang="en-US" altLang="en-US"/>
          </a:p>
        </p:txBody>
      </p:sp>
      <p:pic>
        <p:nvPicPr>
          <p:cNvPr id="631812" name="Picture 2" descr="http://2.bp.blogspot.com/-uiLYpZ0h0B8/T_v8ve2Eq1I/AAAAAAAAABk/3F-YEZI2eGw/s1600/01+diag+to+illustrate+MBTI+TKI+blog.JPG">
            <a:extLst>
              <a:ext uri="{FF2B5EF4-FFF2-40B4-BE49-F238E27FC236}">
                <a16:creationId xmlns:a16="http://schemas.microsoft.com/office/drawing/2014/main" id="{0FF92C04-8D97-4C4A-A79F-018D14670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38200"/>
            <a:ext cx="5638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10">
            <a:extLst>
              <a:ext uri="{FF2B5EF4-FFF2-40B4-BE49-F238E27FC236}">
                <a16:creationId xmlns:a16="http://schemas.microsoft.com/office/drawing/2014/main" id="{F6FF1A94-BDA5-4980-B9D4-BEF934ED15C0}"/>
              </a:ext>
            </a:extLst>
          </p:cNvPr>
          <p:cNvSpPr/>
          <p:nvPr/>
        </p:nvSpPr>
        <p:spPr>
          <a:xfrm>
            <a:off x="5638800" y="762000"/>
            <a:ext cx="228600" cy="381000"/>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Down Arrow 11">
            <a:extLst>
              <a:ext uri="{FF2B5EF4-FFF2-40B4-BE49-F238E27FC236}">
                <a16:creationId xmlns:a16="http://schemas.microsoft.com/office/drawing/2014/main" id="{7A9D38FF-180A-402B-9CAF-5D983C593375}"/>
              </a:ext>
            </a:extLst>
          </p:cNvPr>
          <p:cNvSpPr/>
          <p:nvPr/>
        </p:nvSpPr>
        <p:spPr>
          <a:xfrm>
            <a:off x="2971800" y="762000"/>
            <a:ext cx="228600" cy="381000"/>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Down Arrow 14">
            <a:extLst>
              <a:ext uri="{FF2B5EF4-FFF2-40B4-BE49-F238E27FC236}">
                <a16:creationId xmlns:a16="http://schemas.microsoft.com/office/drawing/2014/main" id="{F2B05653-A3FA-404C-9401-98220A603C9B}"/>
              </a:ext>
            </a:extLst>
          </p:cNvPr>
          <p:cNvSpPr/>
          <p:nvPr/>
        </p:nvSpPr>
        <p:spPr>
          <a:xfrm rot="10800000">
            <a:off x="5470525" y="5257800"/>
            <a:ext cx="396875" cy="747713"/>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ounded Rectangle 15">
            <a:extLst>
              <a:ext uri="{FF2B5EF4-FFF2-40B4-BE49-F238E27FC236}">
                <a16:creationId xmlns:a16="http://schemas.microsoft.com/office/drawing/2014/main" id="{D85C500F-4691-4F95-A0E4-5C9863D7FAAD}"/>
              </a:ext>
            </a:extLst>
          </p:cNvPr>
          <p:cNvSpPr/>
          <p:nvPr/>
        </p:nvSpPr>
        <p:spPr>
          <a:xfrm>
            <a:off x="3581400" y="2743200"/>
            <a:ext cx="1828800" cy="1143000"/>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Compromise</a:t>
            </a:r>
          </a:p>
        </p:txBody>
      </p:sp>
      <p:sp>
        <p:nvSpPr>
          <p:cNvPr id="18" name="Right Arrow 17">
            <a:extLst>
              <a:ext uri="{FF2B5EF4-FFF2-40B4-BE49-F238E27FC236}">
                <a16:creationId xmlns:a16="http://schemas.microsoft.com/office/drawing/2014/main" id="{A6F5CAE1-73D9-4726-8E8E-8D11F4A43CB6}"/>
              </a:ext>
            </a:extLst>
          </p:cNvPr>
          <p:cNvSpPr/>
          <p:nvPr/>
        </p:nvSpPr>
        <p:spPr>
          <a:xfrm rot="10800000">
            <a:off x="5410200" y="3048000"/>
            <a:ext cx="1905000" cy="381000"/>
          </a:xfrm>
          <a:prstGeom prst="rightArrow">
            <a:avLst/>
          </a:prstGeom>
          <a:solidFill>
            <a:srgbClr val="00B0F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Down Arrow 18">
            <a:extLst>
              <a:ext uri="{FF2B5EF4-FFF2-40B4-BE49-F238E27FC236}">
                <a16:creationId xmlns:a16="http://schemas.microsoft.com/office/drawing/2014/main" id="{4AD58619-717A-4155-A1A4-54A7E7DCD975}"/>
              </a:ext>
            </a:extLst>
          </p:cNvPr>
          <p:cNvSpPr/>
          <p:nvPr/>
        </p:nvSpPr>
        <p:spPr>
          <a:xfrm rot="10800000">
            <a:off x="2743200" y="5334000"/>
            <a:ext cx="396875" cy="747713"/>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ectangle 19">
            <a:extLst>
              <a:ext uri="{FF2B5EF4-FFF2-40B4-BE49-F238E27FC236}">
                <a16:creationId xmlns:a16="http://schemas.microsoft.com/office/drawing/2014/main" id="{A05E8CEB-8FD1-48FC-8E09-FEE5ABF0FD3C}"/>
              </a:ext>
            </a:extLst>
          </p:cNvPr>
          <p:cNvSpPr/>
          <p:nvPr/>
        </p:nvSpPr>
        <p:spPr>
          <a:xfrm>
            <a:off x="76201" y="1305440"/>
            <a:ext cx="457199" cy="4257160"/>
          </a:xfrm>
          <a:prstGeom prst="rect">
            <a:avLst/>
          </a:prstGeom>
          <a:solidFill>
            <a:srgbClr val="00B0F0"/>
          </a:solidFill>
          <a:ln w="9525">
            <a:noFill/>
            <a:miter lim="800000"/>
            <a:headEnd/>
            <a:tailEnd/>
          </a:ln>
        </p:spPr>
        <p:txBody>
          <a:bodyPr vert="vert270" anchor="ctr"/>
          <a:lstStyle/>
          <a:p>
            <a:pPr marL="739775" lvl="1" indent="-339725" algn="ctr">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mj-lt"/>
                <a:ea typeface="+mj-ea"/>
                <a:cs typeface="+mj-cs"/>
              </a:rPr>
              <a:t>Conflict Resolution Techniques</a:t>
            </a:r>
          </a:p>
        </p:txBody>
      </p:sp>
      <p:sp>
        <p:nvSpPr>
          <p:cNvPr id="631820" name="TextBox 20">
            <a:extLst>
              <a:ext uri="{FF2B5EF4-FFF2-40B4-BE49-F238E27FC236}">
                <a16:creationId xmlns:a16="http://schemas.microsoft.com/office/drawing/2014/main" id="{5DD032B7-AE13-4213-AC8F-FF5EC8E0228A}"/>
              </a:ext>
            </a:extLst>
          </p:cNvPr>
          <p:cNvSpPr txBox="1">
            <a:spLocks noChangeArrowheads="1"/>
          </p:cNvSpPr>
          <p:nvPr/>
        </p:nvSpPr>
        <p:spPr bwMode="auto">
          <a:xfrm>
            <a:off x="4648200" y="48006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t>Smoothing /</a:t>
            </a:r>
          </a:p>
        </p:txBody>
      </p:sp>
      <p:sp>
        <p:nvSpPr>
          <p:cNvPr id="631821" name="TextBox 21">
            <a:extLst>
              <a:ext uri="{FF2B5EF4-FFF2-40B4-BE49-F238E27FC236}">
                <a16:creationId xmlns:a16="http://schemas.microsoft.com/office/drawing/2014/main" id="{54827B59-6E46-439A-9899-DB40C7794B3D}"/>
              </a:ext>
            </a:extLst>
          </p:cNvPr>
          <p:cNvSpPr txBox="1">
            <a:spLocks noChangeArrowheads="1"/>
          </p:cNvSpPr>
          <p:nvPr/>
        </p:nvSpPr>
        <p:spPr bwMode="auto">
          <a:xfrm>
            <a:off x="4419600" y="145891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t>Confrontation</a:t>
            </a:r>
          </a:p>
        </p:txBody>
      </p:sp>
      <p:sp>
        <p:nvSpPr>
          <p:cNvPr id="23" name="TextBox 22">
            <a:extLst>
              <a:ext uri="{FF2B5EF4-FFF2-40B4-BE49-F238E27FC236}">
                <a16:creationId xmlns:a16="http://schemas.microsoft.com/office/drawing/2014/main" id="{80C40BEF-AD47-42C7-8137-4333DF7BC0BE}"/>
              </a:ext>
            </a:extLst>
          </p:cNvPr>
          <p:cNvSpPr txBox="1"/>
          <p:nvPr/>
        </p:nvSpPr>
        <p:spPr>
          <a:xfrm>
            <a:off x="3581400" y="6096000"/>
            <a:ext cx="2030413" cy="461963"/>
          </a:xfrm>
          <a:prstGeom prst="rect">
            <a:avLst/>
          </a:prstGeom>
          <a:solidFill>
            <a:schemeClr val="accent5">
              <a:lumMod val="40000"/>
              <a:lumOff val="60000"/>
            </a:schemeClr>
          </a:solidFill>
        </p:spPr>
        <p:txBody>
          <a:bodyPr wrap="none">
            <a:spAutoFit/>
          </a:bodyPr>
          <a:lstStyle/>
          <a:p>
            <a:pPr eaLnBrk="1" hangingPunct="1">
              <a:buClr>
                <a:srgbClr val="000000"/>
              </a:buClr>
              <a:buSzPct val="100000"/>
              <a:buFont typeface="Times New Roman" pitchFamily="18" charset="0"/>
              <a:buNone/>
              <a:defRPr/>
            </a:pPr>
            <a:r>
              <a:rPr lang="en-US" sz="2400" b="1" dirty="0">
                <a:solidFill>
                  <a:schemeClr val="tx1"/>
                </a:solidFill>
                <a:latin typeface="Arial" charset="0"/>
              </a:rPr>
              <a:t>Relationship</a:t>
            </a:r>
          </a:p>
        </p:txBody>
      </p:sp>
      <p:sp>
        <p:nvSpPr>
          <p:cNvPr id="24" name="TextBox 23">
            <a:extLst>
              <a:ext uri="{FF2B5EF4-FFF2-40B4-BE49-F238E27FC236}">
                <a16:creationId xmlns:a16="http://schemas.microsoft.com/office/drawing/2014/main" id="{CC8A053F-34A7-4E3E-841F-D208A950FB7A}"/>
              </a:ext>
            </a:extLst>
          </p:cNvPr>
          <p:cNvSpPr txBox="1"/>
          <p:nvPr/>
        </p:nvSpPr>
        <p:spPr>
          <a:xfrm>
            <a:off x="1122402" y="2558511"/>
            <a:ext cx="553998" cy="1664879"/>
          </a:xfrm>
          <a:prstGeom prst="rect">
            <a:avLst/>
          </a:prstGeom>
          <a:solidFill>
            <a:schemeClr val="accent5">
              <a:lumMod val="40000"/>
              <a:lumOff val="60000"/>
            </a:schemeClr>
          </a:solidFill>
        </p:spPr>
        <p:txBody>
          <a:bodyPr vert="vert270" wrap="none">
            <a:spAutoFit/>
          </a:bodyPr>
          <a:lstStyle/>
          <a:p>
            <a:pPr eaLnBrk="1" hangingPunct="1">
              <a:buClr>
                <a:srgbClr val="000000"/>
              </a:buClr>
              <a:buSzPct val="100000"/>
              <a:buFont typeface="Times New Roman" pitchFamily="18" charset="0"/>
              <a:buNone/>
              <a:defRPr/>
            </a:pPr>
            <a:r>
              <a:rPr lang="en-US" sz="2400" b="1" dirty="0">
                <a:solidFill>
                  <a:schemeClr val="tx1"/>
                </a:solidFill>
                <a:latin typeface="Arial" charset="0"/>
              </a:rPr>
              <a:t>Objectivity</a:t>
            </a:r>
          </a:p>
        </p:txBody>
      </p:sp>
      <p:sp>
        <p:nvSpPr>
          <p:cNvPr id="631824" name="TextBox 24">
            <a:extLst>
              <a:ext uri="{FF2B5EF4-FFF2-40B4-BE49-F238E27FC236}">
                <a16:creationId xmlns:a16="http://schemas.microsoft.com/office/drawing/2014/main" id="{2D5A8F35-F41D-4970-B7DF-9DEEA125FEE9}"/>
              </a:ext>
            </a:extLst>
          </p:cNvPr>
          <p:cNvSpPr txBox="1">
            <a:spLocks noChangeArrowheads="1"/>
          </p:cNvSpPr>
          <p:nvPr/>
        </p:nvSpPr>
        <p:spPr bwMode="auto">
          <a:xfrm>
            <a:off x="2743200" y="1371600"/>
            <a:ext cx="954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t>Forcing</a:t>
            </a:r>
          </a:p>
        </p:txBody>
      </p:sp>
      <p:sp>
        <p:nvSpPr>
          <p:cNvPr id="631825" name="Slide Number Placeholder 20">
            <a:extLst>
              <a:ext uri="{FF2B5EF4-FFF2-40B4-BE49-F238E27FC236}">
                <a16:creationId xmlns:a16="http://schemas.microsoft.com/office/drawing/2014/main" id="{53F8035A-D75B-4003-B892-154F2275694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5F8663-D6DB-4540-A52F-6B6EBE6B2980}" type="slidenum">
              <a:rPr lang="en-US" altLang="en-US" smtClean="0"/>
              <a:pPr/>
              <a:t>150</a:t>
            </a:fld>
            <a:endParaRPr lang="en-US" altLang="en-US"/>
          </a:p>
        </p:txBody>
      </p:sp>
    </p:spTree>
    <p:extLst>
      <p:ext uri="{BB962C8B-B14F-4D97-AF65-F5344CB8AC3E}">
        <p14:creationId xmlns:p14="http://schemas.microsoft.com/office/powerpoint/2010/main" val="5611209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BE8F-37EC-4A7C-9917-B24F834DB656}"/>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graphicFrame>
        <p:nvGraphicFramePr>
          <p:cNvPr id="8" name="Content Placeholder 7">
            <a:extLst>
              <a:ext uri="{FF2B5EF4-FFF2-40B4-BE49-F238E27FC236}">
                <a16:creationId xmlns:a16="http://schemas.microsoft.com/office/drawing/2014/main" id="{E085E67E-B2EB-478E-9CBB-70873B97451B}"/>
              </a:ext>
            </a:extLst>
          </p:cNvPr>
          <p:cNvGraphicFramePr>
            <a:graphicFrameLocks noGrp="1"/>
          </p:cNvGraphicFramePr>
          <p:nvPr>
            <p:ph idx="1"/>
          </p:nvPr>
        </p:nvGraphicFramePr>
        <p:xfrm>
          <a:off x="381000" y="838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33860" name="Content Placeholder 4">
            <a:extLst>
              <a:ext uri="{FF2B5EF4-FFF2-40B4-BE49-F238E27FC236}">
                <a16:creationId xmlns:a16="http://schemas.microsoft.com/office/drawing/2014/main" id="{C10DCCD9-661E-4976-BDE6-9AEC46469C35}"/>
              </a:ext>
            </a:extLst>
          </p:cNvPr>
          <p:cNvSpPr>
            <a:spLocks noGrp="1"/>
          </p:cNvSpPr>
          <p:nvPr>
            <p:ph sz="quarter" idx="13"/>
          </p:nvPr>
        </p:nvSpPr>
        <p:spPr/>
        <p:txBody>
          <a:bodyPr/>
          <a:lstStyle/>
          <a:p>
            <a:r>
              <a:rPr lang="en-US" altLang="en-US"/>
              <a:t>Tools &amp; Techniques / Soft Skills/ </a:t>
            </a:r>
            <a:r>
              <a:rPr lang="en-US" altLang="en-US">
                <a:solidFill>
                  <a:srgbClr val="000000"/>
                </a:solidFill>
              </a:rPr>
              <a:t>Conflict Management</a:t>
            </a:r>
            <a:endParaRPr lang="en-US" altLang="en-US"/>
          </a:p>
        </p:txBody>
      </p:sp>
      <p:sp>
        <p:nvSpPr>
          <p:cNvPr id="9" name="Rectangle 8">
            <a:extLst>
              <a:ext uri="{FF2B5EF4-FFF2-40B4-BE49-F238E27FC236}">
                <a16:creationId xmlns:a16="http://schemas.microsoft.com/office/drawing/2014/main" id="{329FE880-476A-4E2B-8469-768743057853}"/>
              </a:ext>
            </a:extLst>
          </p:cNvPr>
          <p:cNvSpPr/>
          <p:nvPr/>
        </p:nvSpPr>
        <p:spPr>
          <a:xfrm>
            <a:off x="76201" y="1305440"/>
            <a:ext cx="457199" cy="4257160"/>
          </a:xfrm>
          <a:prstGeom prst="rect">
            <a:avLst/>
          </a:prstGeom>
          <a:solidFill>
            <a:srgbClr val="00B0F0"/>
          </a:solidFill>
          <a:ln w="9525">
            <a:noFill/>
            <a:miter lim="800000"/>
            <a:headEnd/>
            <a:tailEnd/>
          </a:ln>
        </p:spPr>
        <p:txBody>
          <a:bodyPr vert="vert270" anchor="ctr"/>
          <a:lstStyle/>
          <a:p>
            <a:pPr marL="739775" lvl="1" indent="-339725" algn="ctr">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mj-lt"/>
                <a:ea typeface="+mj-ea"/>
                <a:cs typeface="+mj-cs"/>
              </a:rPr>
              <a:t>Sources of Conflict</a:t>
            </a:r>
          </a:p>
        </p:txBody>
      </p:sp>
      <p:sp>
        <p:nvSpPr>
          <p:cNvPr id="633862" name="Slide Number Placeholder 9">
            <a:extLst>
              <a:ext uri="{FF2B5EF4-FFF2-40B4-BE49-F238E27FC236}">
                <a16:creationId xmlns:a16="http://schemas.microsoft.com/office/drawing/2014/main" id="{34455012-2D17-4F2C-B12F-87609DD3956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F0D2E25-EE45-420D-823E-D68E40CA7A54}" type="slidenum">
              <a:rPr lang="en-US" altLang="en-US" smtClean="0"/>
              <a:pPr/>
              <a:t>151</a:t>
            </a:fld>
            <a:endParaRPr lang="en-US" altLang="en-US"/>
          </a:p>
        </p:txBody>
      </p:sp>
    </p:spTree>
    <p:extLst>
      <p:ext uri="{BB962C8B-B14F-4D97-AF65-F5344CB8AC3E}">
        <p14:creationId xmlns:p14="http://schemas.microsoft.com/office/powerpoint/2010/main" val="3614213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906" name="Picture 19">
            <a:extLst>
              <a:ext uri="{FF2B5EF4-FFF2-40B4-BE49-F238E27FC236}">
                <a16:creationId xmlns:a16="http://schemas.microsoft.com/office/drawing/2014/main" id="{C9CCAA23-81F1-4E54-9AF4-A4BBF3FCA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1428750"/>
            <a:ext cx="44577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8E821BB-49D3-428B-A00B-006473A8E347}"/>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sp>
        <p:nvSpPr>
          <p:cNvPr id="635908" name="Content Placeholder 4">
            <a:extLst>
              <a:ext uri="{FF2B5EF4-FFF2-40B4-BE49-F238E27FC236}">
                <a16:creationId xmlns:a16="http://schemas.microsoft.com/office/drawing/2014/main" id="{3E549E4D-5C69-4F1F-9FFC-D7CA987D5CF7}"/>
              </a:ext>
            </a:extLst>
          </p:cNvPr>
          <p:cNvSpPr>
            <a:spLocks noGrp="1"/>
          </p:cNvSpPr>
          <p:nvPr>
            <p:ph sz="quarter" idx="13"/>
          </p:nvPr>
        </p:nvSpPr>
        <p:spPr/>
        <p:txBody>
          <a:bodyPr/>
          <a:lstStyle/>
          <a:p>
            <a:r>
              <a:rPr lang="en-US" altLang="en-US"/>
              <a:t>Tools &amp; Techniques / Soft Skills/ </a:t>
            </a:r>
            <a:r>
              <a:rPr lang="en-US" altLang="en-US">
                <a:solidFill>
                  <a:srgbClr val="000000"/>
                </a:solidFill>
              </a:rPr>
              <a:t>Conflict Management</a:t>
            </a:r>
            <a:endParaRPr lang="en-US" altLang="en-US"/>
          </a:p>
        </p:txBody>
      </p:sp>
      <p:sp>
        <p:nvSpPr>
          <p:cNvPr id="9" name="Right Arrow 8">
            <a:extLst>
              <a:ext uri="{FF2B5EF4-FFF2-40B4-BE49-F238E27FC236}">
                <a16:creationId xmlns:a16="http://schemas.microsoft.com/office/drawing/2014/main" id="{69B031C2-4ADE-42D6-BD14-A503C2E70F3F}"/>
              </a:ext>
            </a:extLst>
          </p:cNvPr>
          <p:cNvSpPr/>
          <p:nvPr/>
        </p:nvSpPr>
        <p:spPr>
          <a:xfrm>
            <a:off x="152400" y="1981200"/>
            <a:ext cx="3581400"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Destroy the other</a:t>
            </a:r>
          </a:p>
        </p:txBody>
      </p:sp>
      <p:sp>
        <p:nvSpPr>
          <p:cNvPr id="12" name="Right Arrow 11">
            <a:extLst>
              <a:ext uri="{FF2B5EF4-FFF2-40B4-BE49-F238E27FC236}">
                <a16:creationId xmlns:a16="http://schemas.microsoft.com/office/drawing/2014/main" id="{9F01BF32-615F-4FAF-B03A-48683E1D91E6}"/>
              </a:ext>
            </a:extLst>
          </p:cNvPr>
          <p:cNvSpPr/>
          <p:nvPr/>
        </p:nvSpPr>
        <p:spPr>
          <a:xfrm>
            <a:off x="152400" y="2667000"/>
            <a:ext cx="3124200" cy="685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Protecting own group</a:t>
            </a:r>
          </a:p>
        </p:txBody>
      </p:sp>
      <p:sp>
        <p:nvSpPr>
          <p:cNvPr id="13" name="Right Arrow 12">
            <a:extLst>
              <a:ext uri="{FF2B5EF4-FFF2-40B4-BE49-F238E27FC236}">
                <a16:creationId xmlns:a16="http://schemas.microsoft.com/office/drawing/2014/main" id="{1036DF55-F850-4456-B604-8DF357124E59}"/>
              </a:ext>
            </a:extLst>
          </p:cNvPr>
          <p:cNvSpPr/>
          <p:nvPr/>
        </p:nvSpPr>
        <p:spPr>
          <a:xfrm>
            <a:off x="144463" y="3352800"/>
            <a:ext cx="2827337" cy="685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Winning</a:t>
            </a:r>
          </a:p>
        </p:txBody>
      </p:sp>
      <p:sp>
        <p:nvSpPr>
          <p:cNvPr id="14" name="Right Arrow 13">
            <a:extLst>
              <a:ext uri="{FF2B5EF4-FFF2-40B4-BE49-F238E27FC236}">
                <a16:creationId xmlns:a16="http://schemas.microsoft.com/office/drawing/2014/main" id="{45EA2EC2-FCA1-44C1-AB95-DD2E9AC297CC}"/>
              </a:ext>
            </a:extLst>
          </p:cNvPr>
          <p:cNvSpPr/>
          <p:nvPr/>
        </p:nvSpPr>
        <p:spPr>
          <a:xfrm>
            <a:off x="136525" y="4038600"/>
            <a:ext cx="2454275" cy="685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Personal Protect</a:t>
            </a:r>
          </a:p>
        </p:txBody>
      </p:sp>
      <p:sp>
        <p:nvSpPr>
          <p:cNvPr id="15" name="Right Arrow 14">
            <a:extLst>
              <a:ext uri="{FF2B5EF4-FFF2-40B4-BE49-F238E27FC236}">
                <a16:creationId xmlns:a16="http://schemas.microsoft.com/office/drawing/2014/main" id="{9D530B0C-3725-49EC-AA08-8DB389EFB329}"/>
              </a:ext>
            </a:extLst>
          </p:cNvPr>
          <p:cNvSpPr/>
          <p:nvPr/>
        </p:nvSpPr>
        <p:spPr>
          <a:xfrm>
            <a:off x="128588" y="4724400"/>
            <a:ext cx="2157412" cy="6858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Collaboration</a:t>
            </a:r>
          </a:p>
        </p:txBody>
      </p:sp>
      <p:sp>
        <p:nvSpPr>
          <p:cNvPr id="18" name="Left Arrow 17">
            <a:extLst>
              <a:ext uri="{FF2B5EF4-FFF2-40B4-BE49-F238E27FC236}">
                <a16:creationId xmlns:a16="http://schemas.microsoft.com/office/drawing/2014/main" id="{853C83DE-F353-4C14-B9CA-AD83AB200AB1}"/>
              </a:ext>
            </a:extLst>
          </p:cNvPr>
          <p:cNvSpPr/>
          <p:nvPr/>
        </p:nvSpPr>
        <p:spPr>
          <a:xfrm>
            <a:off x="5334000" y="2133600"/>
            <a:ext cx="3505200" cy="60960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 Language Exchange</a:t>
            </a:r>
          </a:p>
        </p:txBody>
      </p:sp>
      <p:sp>
        <p:nvSpPr>
          <p:cNvPr id="19" name="Left Arrow 18">
            <a:extLst>
              <a:ext uri="{FF2B5EF4-FFF2-40B4-BE49-F238E27FC236}">
                <a16:creationId xmlns:a16="http://schemas.microsoft.com/office/drawing/2014/main" id="{F4512796-BD1A-4FCE-B592-CED26F9F3FA0}"/>
              </a:ext>
            </a:extLst>
          </p:cNvPr>
          <p:cNvSpPr/>
          <p:nvPr/>
        </p:nvSpPr>
        <p:spPr>
          <a:xfrm>
            <a:off x="5334000" y="2743200"/>
            <a:ext cx="3505200" cy="609600"/>
          </a:xfrm>
          <a:prstGeom prst="lef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Ideological Language Exchanged</a:t>
            </a:r>
          </a:p>
        </p:txBody>
      </p:sp>
      <p:sp>
        <p:nvSpPr>
          <p:cNvPr id="20" name="Left Arrow 19">
            <a:extLst>
              <a:ext uri="{FF2B5EF4-FFF2-40B4-BE49-F238E27FC236}">
                <a16:creationId xmlns:a16="http://schemas.microsoft.com/office/drawing/2014/main" id="{A31546E0-42BE-49B7-AD70-8E59175DEBA9}"/>
              </a:ext>
            </a:extLst>
          </p:cNvPr>
          <p:cNvSpPr/>
          <p:nvPr/>
        </p:nvSpPr>
        <p:spPr>
          <a:xfrm>
            <a:off x="5334000" y="3352800"/>
            <a:ext cx="3505200" cy="609600"/>
          </a:xfrm>
          <a:prstGeom prst="lef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Language of Personal Attack</a:t>
            </a:r>
          </a:p>
        </p:txBody>
      </p:sp>
      <p:sp>
        <p:nvSpPr>
          <p:cNvPr id="21" name="Left Arrow 20">
            <a:extLst>
              <a:ext uri="{FF2B5EF4-FFF2-40B4-BE49-F238E27FC236}">
                <a16:creationId xmlns:a16="http://schemas.microsoft.com/office/drawing/2014/main" id="{9838E835-66A2-44B3-B6F6-39BCEDC957E1}"/>
              </a:ext>
            </a:extLst>
          </p:cNvPr>
          <p:cNvSpPr/>
          <p:nvPr/>
        </p:nvSpPr>
        <p:spPr>
          <a:xfrm>
            <a:off x="5334000" y="4038600"/>
            <a:ext cx="3505200" cy="609600"/>
          </a:xfrm>
          <a:prstGeom prst="lef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Guarded Language</a:t>
            </a:r>
          </a:p>
        </p:txBody>
      </p:sp>
      <p:sp>
        <p:nvSpPr>
          <p:cNvPr id="22" name="Left Arrow 21">
            <a:extLst>
              <a:ext uri="{FF2B5EF4-FFF2-40B4-BE49-F238E27FC236}">
                <a16:creationId xmlns:a16="http://schemas.microsoft.com/office/drawing/2014/main" id="{E13C5D57-C1CE-44AF-BC2C-4DB5D4B72FF7}"/>
              </a:ext>
            </a:extLst>
          </p:cNvPr>
          <p:cNvSpPr/>
          <p:nvPr/>
        </p:nvSpPr>
        <p:spPr>
          <a:xfrm>
            <a:off x="5334000" y="4724400"/>
            <a:ext cx="3505200" cy="60960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Open and Fact Based</a:t>
            </a:r>
          </a:p>
        </p:txBody>
      </p:sp>
      <p:sp>
        <p:nvSpPr>
          <p:cNvPr id="635919" name="TextBox 22">
            <a:extLst>
              <a:ext uri="{FF2B5EF4-FFF2-40B4-BE49-F238E27FC236}">
                <a16:creationId xmlns:a16="http://schemas.microsoft.com/office/drawing/2014/main" id="{66C802AE-6A72-47BB-81F4-FBA6433F26BD}"/>
              </a:ext>
            </a:extLst>
          </p:cNvPr>
          <p:cNvSpPr txBox="1">
            <a:spLocks noChangeArrowheads="1"/>
          </p:cNvSpPr>
          <p:nvPr/>
        </p:nvSpPr>
        <p:spPr bwMode="auto">
          <a:xfrm>
            <a:off x="914400" y="1600200"/>
            <a:ext cx="86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Focus</a:t>
            </a:r>
          </a:p>
        </p:txBody>
      </p:sp>
      <p:sp>
        <p:nvSpPr>
          <p:cNvPr id="635920" name="TextBox 23">
            <a:extLst>
              <a:ext uri="{FF2B5EF4-FFF2-40B4-BE49-F238E27FC236}">
                <a16:creationId xmlns:a16="http://schemas.microsoft.com/office/drawing/2014/main" id="{2958D2D1-9404-47FB-A763-9294F48EF315}"/>
              </a:ext>
            </a:extLst>
          </p:cNvPr>
          <p:cNvSpPr txBox="1">
            <a:spLocks noChangeArrowheads="1"/>
          </p:cNvSpPr>
          <p:nvPr/>
        </p:nvSpPr>
        <p:spPr bwMode="auto">
          <a:xfrm>
            <a:off x="6629400" y="1752600"/>
            <a:ext cx="127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Language</a:t>
            </a:r>
          </a:p>
        </p:txBody>
      </p:sp>
      <p:sp>
        <p:nvSpPr>
          <p:cNvPr id="23" name="Rectangle 22">
            <a:extLst>
              <a:ext uri="{FF2B5EF4-FFF2-40B4-BE49-F238E27FC236}">
                <a16:creationId xmlns:a16="http://schemas.microsoft.com/office/drawing/2014/main" id="{23DC18C3-25E1-4CE7-A19C-617FB63B5E17}"/>
              </a:ext>
            </a:extLst>
          </p:cNvPr>
          <p:cNvSpPr/>
          <p:nvPr/>
        </p:nvSpPr>
        <p:spPr>
          <a:xfrm rot="5400000">
            <a:off x="4577020" y="-985580"/>
            <a:ext cx="457199" cy="4257160"/>
          </a:xfrm>
          <a:prstGeom prst="rect">
            <a:avLst/>
          </a:prstGeom>
          <a:solidFill>
            <a:srgbClr val="00B0F0"/>
          </a:solidFill>
          <a:ln w="9525">
            <a:noFill/>
            <a:miter lim="800000"/>
            <a:headEnd/>
            <a:tailEnd/>
          </a:ln>
        </p:spPr>
        <p:txBody>
          <a:bodyPr vert="vert270" anchor="ctr"/>
          <a:lstStyle/>
          <a:p>
            <a:pPr marL="739775" lvl="1" indent="-339725" algn="ctr">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mj-lt"/>
                <a:ea typeface="+mj-ea"/>
                <a:cs typeface="+mj-cs"/>
              </a:rPr>
              <a:t>Level of Conflict</a:t>
            </a:r>
          </a:p>
        </p:txBody>
      </p:sp>
      <p:sp>
        <p:nvSpPr>
          <p:cNvPr id="635922" name="Slide Number Placeholder 23">
            <a:extLst>
              <a:ext uri="{FF2B5EF4-FFF2-40B4-BE49-F238E27FC236}">
                <a16:creationId xmlns:a16="http://schemas.microsoft.com/office/drawing/2014/main" id="{C6C44DE9-3E55-42BC-9D2D-DEFE5EB1A16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9C5E19-B914-4B59-97E1-B9503D554C85}" type="slidenum">
              <a:rPr lang="en-US" altLang="en-US" smtClean="0"/>
              <a:pPr/>
              <a:t>152</a:t>
            </a:fld>
            <a:endParaRPr lang="en-US" altLang="en-US"/>
          </a:p>
        </p:txBody>
      </p:sp>
    </p:spTree>
    <p:extLst>
      <p:ext uri="{BB962C8B-B14F-4D97-AF65-F5344CB8AC3E}">
        <p14:creationId xmlns:p14="http://schemas.microsoft.com/office/powerpoint/2010/main" val="11642549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Title 1">
            <a:extLst>
              <a:ext uri="{FF2B5EF4-FFF2-40B4-BE49-F238E27FC236}">
                <a16:creationId xmlns:a16="http://schemas.microsoft.com/office/drawing/2014/main" id="{3217D9C5-59DB-4176-9501-A7EC593E15FA}"/>
              </a:ext>
            </a:extLst>
          </p:cNvPr>
          <p:cNvSpPr>
            <a:spLocks noGrp="1"/>
          </p:cNvSpPr>
          <p:nvPr>
            <p:ph type="ctrTitle"/>
          </p:nvPr>
        </p:nvSpPr>
        <p:spPr/>
        <p:txBody>
          <a:bodyPr/>
          <a:lstStyle/>
          <a:p>
            <a:r>
              <a:rPr altLang="en-US">
                <a:solidFill>
                  <a:srgbClr val="000000"/>
                </a:solidFill>
              </a:rPr>
              <a:t>Team Management</a:t>
            </a:r>
            <a:br>
              <a:rPr altLang="en-US">
                <a:solidFill>
                  <a:srgbClr val="000000"/>
                </a:solidFill>
              </a:rPr>
            </a:br>
            <a:br>
              <a:rPr altLang="en-US" sz="2200">
                <a:solidFill>
                  <a:srgbClr val="000000"/>
                </a:solidFill>
              </a:rPr>
            </a:br>
            <a:r>
              <a:rPr altLang="en-US" sz="2200"/>
              <a:t>Tools &amp; Techniques / Soft Skills</a:t>
            </a:r>
            <a:endParaRPr altLang="en-US"/>
          </a:p>
        </p:txBody>
      </p:sp>
      <p:sp>
        <p:nvSpPr>
          <p:cNvPr id="637955" name="Content Placeholder 2">
            <a:extLst>
              <a:ext uri="{FF2B5EF4-FFF2-40B4-BE49-F238E27FC236}">
                <a16:creationId xmlns:a16="http://schemas.microsoft.com/office/drawing/2014/main" id="{3F97406D-A228-4910-87E3-8A7C8CC5DDE7}"/>
              </a:ext>
            </a:extLst>
          </p:cNvPr>
          <p:cNvSpPr>
            <a:spLocks noGrp="1"/>
          </p:cNvSpPr>
          <p:nvPr>
            <p:ph type="subTitle" idx="1"/>
          </p:nvPr>
        </p:nvSpPr>
        <p:spPr/>
        <p:txBody>
          <a:bodyPr/>
          <a:lstStyle/>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Agile Team</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Agile Team Scaling</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Team Types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Agile Team Stage</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Ground Rules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Mentoring and Coaching Styles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Learning &amp; Working</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BART Analysis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Teams Self Assessment Chart</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Servant Leadership</a:t>
            </a:r>
            <a:endParaRPr lang="en-US" altLang="en-US" sz="2000"/>
          </a:p>
        </p:txBody>
      </p:sp>
      <p:sp>
        <p:nvSpPr>
          <p:cNvPr id="637956" name="Slide Number Placeholder 7">
            <a:extLst>
              <a:ext uri="{FF2B5EF4-FFF2-40B4-BE49-F238E27FC236}">
                <a16:creationId xmlns:a16="http://schemas.microsoft.com/office/drawing/2014/main" id="{CB393CC1-B001-4B6C-90C1-F8566B85C10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09497F-BF1A-46A3-83BD-F62289534600}" type="slidenum">
              <a:rPr lang="en-US" altLang="en-US" smtClean="0"/>
              <a:pPr/>
              <a:t>153</a:t>
            </a:fld>
            <a:endParaRPr lang="en-US" altLang="en-US"/>
          </a:p>
        </p:txBody>
      </p:sp>
    </p:spTree>
    <p:extLst>
      <p:ext uri="{BB962C8B-B14F-4D97-AF65-F5344CB8AC3E}">
        <p14:creationId xmlns:p14="http://schemas.microsoft.com/office/powerpoint/2010/main" val="37870095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CEB7E0-EAD3-4373-86DD-8B67551C7098}"/>
              </a:ext>
            </a:extLst>
          </p:cNvPr>
          <p:cNvSpPr>
            <a:spLocks noGrp="1"/>
          </p:cNvSpPr>
          <p:nvPr>
            <p:ph type="title"/>
          </p:nvPr>
        </p:nvSpPr>
        <p:spPr/>
        <p:txBody>
          <a:bodyPr>
            <a:normAutofit fontScale="90000"/>
          </a:bodyPr>
          <a:lstStyle/>
          <a:p>
            <a:pPr>
              <a:defRPr/>
            </a:pPr>
            <a:r>
              <a:t>Agile Team</a:t>
            </a:r>
          </a:p>
        </p:txBody>
      </p:sp>
      <p:sp>
        <p:nvSpPr>
          <p:cNvPr id="7" name="Content Placeholder 6">
            <a:extLst>
              <a:ext uri="{FF2B5EF4-FFF2-40B4-BE49-F238E27FC236}">
                <a16:creationId xmlns:a16="http://schemas.microsoft.com/office/drawing/2014/main" id="{C334B7EC-3FAE-4D73-921B-E782A04E4E62}"/>
              </a:ext>
            </a:extLst>
          </p:cNvPr>
          <p:cNvSpPr>
            <a:spLocks noGrp="1"/>
          </p:cNvSpPr>
          <p:nvPr>
            <p:ph idx="1"/>
          </p:nvPr>
        </p:nvSpPr>
        <p:spPr>
          <a:xfrm>
            <a:off x="381000" y="838200"/>
            <a:ext cx="8229600" cy="5105400"/>
          </a:xfrm>
        </p:spPr>
        <p:txBody>
          <a:bodyPr>
            <a:normAutofit lnSpcReduction="10000"/>
          </a:bodyPr>
          <a:lstStyle/>
          <a:p>
            <a:pPr>
              <a:defRPr/>
            </a:pPr>
            <a:r>
              <a:rPr lang="en-US" dirty="0"/>
              <a:t>Agile team is smaller compare to Waterfall team size</a:t>
            </a:r>
          </a:p>
          <a:p>
            <a:pPr>
              <a:defRPr/>
            </a:pPr>
            <a:r>
              <a:rPr lang="en-US" dirty="0"/>
              <a:t>Scrum suggests team size of 7 ± 2. But maximum team size recommended in Agile is 20</a:t>
            </a:r>
          </a:p>
          <a:p>
            <a:pPr>
              <a:defRPr/>
            </a:pPr>
            <a:r>
              <a:rPr lang="en-US" dirty="0"/>
              <a:t>If you need to add more resource than add more experienced people rather adding junior people</a:t>
            </a:r>
          </a:p>
          <a:p>
            <a:pPr>
              <a:defRPr/>
            </a:pPr>
            <a:r>
              <a:rPr lang="en-US" dirty="0"/>
              <a:t>If you further need to add more team member then use agile scaling principle</a:t>
            </a:r>
          </a:p>
        </p:txBody>
      </p:sp>
      <p:sp>
        <p:nvSpPr>
          <p:cNvPr id="640004" name="Content Placeholder 7">
            <a:extLst>
              <a:ext uri="{FF2B5EF4-FFF2-40B4-BE49-F238E27FC236}">
                <a16:creationId xmlns:a16="http://schemas.microsoft.com/office/drawing/2014/main" id="{8EA6F4DA-BF7C-4DE8-B920-FB049AC5C324}"/>
              </a:ext>
            </a:extLst>
          </p:cNvPr>
          <p:cNvSpPr>
            <a:spLocks noGrp="1"/>
          </p:cNvSpPr>
          <p:nvPr>
            <p:ph sz="quarter" idx="13"/>
          </p:nvPr>
        </p:nvSpPr>
        <p:spPr/>
        <p:txBody>
          <a:bodyPr/>
          <a:lstStyle/>
          <a:p>
            <a:r>
              <a:rPr lang="en-US" altLang="en-US"/>
              <a:t>Tools &amp; Techniques / Soft Skills/ </a:t>
            </a:r>
            <a:r>
              <a:rPr lang="en-US" altLang="en-US">
                <a:solidFill>
                  <a:srgbClr val="000000"/>
                </a:solidFill>
              </a:rPr>
              <a:t>Team Management</a:t>
            </a:r>
            <a:endParaRPr lang="en-US" altLang="en-US"/>
          </a:p>
        </p:txBody>
      </p:sp>
      <p:sp>
        <p:nvSpPr>
          <p:cNvPr id="640005" name="Slide Number Placeholder 7">
            <a:extLst>
              <a:ext uri="{FF2B5EF4-FFF2-40B4-BE49-F238E27FC236}">
                <a16:creationId xmlns:a16="http://schemas.microsoft.com/office/drawing/2014/main" id="{88196E2D-39F2-493B-AFD7-0EA60AC1AF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667574-E438-43C9-B096-2B792AAC31AB}" type="slidenum">
              <a:rPr lang="en-US" altLang="en-US" smtClean="0"/>
              <a:pPr/>
              <a:t>154</a:t>
            </a:fld>
            <a:endParaRPr lang="en-US" altLang="en-US"/>
          </a:p>
        </p:txBody>
      </p:sp>
    </p:spTree>
    <p:extLst>
      <p:ext uri="{BB962C8B-B14F-4D97-AF65-F5344CB8AC3E}">
        <p14:creationId xmlns:p14="http://schemas.microsoft.com/office/powerpoint/2010/main" val="14711229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C08299-462C-4FB8-B8E2-D1C03885EE2E}"/>
              </a:ext>
            </a:extLst>
          </p:cNvPr>
          <p:cNvSpPr>
            <a:spLocks noGrp="1"/>
          </p:cNvSpPr>
          <p:nvPr>
            <p:ph type="title"/>
          </p:nvPr>
        </p:nvSpPr>
        <p:spPr/>
        <p:txBody>
          <a:bodyPr>
            <a:normAutofit fontScale="90000"/>
          </a:bodyPr>
          <a:lstStyle/>
          <a:p>
            <a:pPr>
              <a:defRPr/>
            </a:pPr>
            <a:r>
              <a:t>Agile Team Scaling</a:t>
            </a:r>
          </a:p>
        </p:txBody>
      </p:sp>
      <p:sp>
        <p:nvSpPr>
          <p:cNvPr id="7" name="Content Placeholder 6">
            <a:extLst>
              <a:ext uri="{FF2B5EF4-FFF2-40B4-BE49-F238E27FC236}">
                <a16:creationId xmlns:a16="http://schemas.microsoft.com/office/drawing/2014/main" id="{766AD8BB-9AD3-48AC-A954-6BFBF85E0360}"/>
              </a:ext>
            </a:extLst>
          </p:cNvPr>
          <p:cNvSpPr>
            <a:spLocks noGrp="1"/>
          </p:cNvSpPr>
          <p:nvPr>
            <p:ph idx="1"/>
          </p:nvPr>
        </p:nvSpPr>
        <p:spPr>
          <a:xfrm>
            <a:off x="381000" y="838200"/>
            <a:ext cx="8229600" cy="5105400"/>
          </a:xfrm>
        </p:spPr>
        <p:txBody>
          <a:bodyPr>
            <a:normAutofit fontScale="85000" lnSpcReduction="10000"/>
          </a:bodyPr>
          <a:lstStyle/>
          <a:p>
            <a:pPr>
              <a:defRPr/>
            </a:pPr>
            <a:r>
              <a:rPr lang="en-US" dirty="0"/>
              <a:t>Create feature team (vertical team) do not create skill wise (horizontally).</a:t>
            </a:r>
          </a:p>
          <a:p>
            <a:pPr>
              <a:defRPr/>
            </a:pPr>
            <a:r>
              <a:rPr lang="en-US" dirty="0"/>
              <a:t>Create high level scrum of scrum teams</a:t>
            </a:r>
          </a:p>
          <a:p>
            <a:pPr>
              <a:defRPr/>
            </a:pPr>
            <a:r>
              <a:rPr lang="en-US" dirty="0"/>
              <a:t>Everyday standup meeting is joined by one designated person from each team</a:t>
            </a:r>
          </a:p>
          <a:p>
            <a:pPr>
              <a:defRPr/>
            </a:pPr>
            <a:r>
              <a:rPr lang="en-US" dirty="0"/>
              <a:t>Extra four questions for Scrum of Scrum Daily Standup meeting</a:t>
            </a:r>
          </a:p>
          <a:p>
            <a:pPr lvl="1">
              <a:defRPr/>
            </a:pPr>
            <a:r>
              <a:rPr lang="en-US" dirty="0"/>
              <a:t>What has your team done since we last met?</a:t>
            </a:r>
          </a:p>
          <a:p>
            <a:pPr lvl="1">
              <a:defRPr/>
            </a:pPr>
            <a:r>
              <a:rPr lang="en-US" dirty="0"/>
              <a:t>What will your team do before we meet again?</a:t>
            </a:r>
          </a:p>
          <a:p>
            <a:pPr lvl="1">
              <a:defRPr/>
            </a:pPr>
            <a:r>
              <a:rPr lang="en-US" dirty="0"/>
              <a:t>Is anything slowing your team down or getting in their way?</a:t>
            </a:r>
          </a:p>
          <a:p>
            <a:pPr lvl="1">
              <a:defRPr/>
            </a:pPr>
            <a:r>
              <a:rPr lang="en-US" dirty="0"/>
              <a:t>Are you about to put something in another team's way?</a:t>
            </a:r>
          </a:p>
          <a:p>
            <a:pPr>
              <a:defRPr/>
            </a:pPr>
            <a:endParaRPr lang="en-US" dirty="0"/>
          </a:p>
        </p:txBody>
      </p:sp>
      <p:sp>
        <p:nvSpPr>
          <p:cNvPr id="642052" name="Content Placeholder 7">
            <a:extLst>
              <a:ext uri="{FF2B5EF4-FFF2-40B4-BE49-F238E27FC236}">
                <a16:creationId xmlns:a16="http://schemas.microsoft.com/office/drawing/2014/main" id="{E3101D0D-AE9B-4916-8E89-8891B48725C3}"/>
              </a:ext>
            </a:extLst>
          </p:cNvPr>
          <p:cNvSpPr>
            <a:spLocks noGrp="1"/>
          </p:cNvSpPr>
          <p:nvPr>
            <p:ph sz="quarter" idx="13"/>
          </p:nvPr>
        </p:nvSpPr>
        <p:spPr/>
        <p:txBody>
          <a:bodyPr/>
          <a:lstStyle/>
          <a:p>
            <a:r>
              <a:rPr lang="en-US" altLang="en-US"/>
              <a:t>Tools &amp; Techniques / Soft Skills/ </a:t>
            </a:r>
            <a:r>
              <a:rPr lang="en-US" altLang="en-US">
                <a:solidFill>
                  <a:srgbClr val="000000"/>
                </a:solidFill>
              </a:rPr>
              <a:t>Team Management</a:t>
            </a:r>
            <a:endParaRPr lang="en-US" altLang="en-US"/>
          </a:p>
        </p:txBody>
      </p:sp>
      <p:sp>
        <p:nvSpPr>
          <p:cNvPr id="642053" name="Slide Number Placeholder 7">
            <a:extLst>
              <a:ext uri="{FF2B5EF4-FFF2-40B4-BE49-F238E27FC236}">
                <a16:creationId xmlns:a16="http://schemas.microsoft.com/office/drawing/2014/main" id="{6C05D161-7C3D-45F9-B496-7B6B4CAE829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D68873-98ED-4740-8E97-AC3E6D158A31}" type="slidenum">
              <a:rPr lang="en-US" altLang="en-US" smtClean="0"/>
              <a:pPr/>
              <a:t>155</a:t>
            </a:fld>
            <a:endParaRPr lang="en-US" altLang="en-US"/>
          </a:p>
        </p:txBody>
      </p:sp>
    </p:spTree>
    <p:extLst>
      <p:ext uri="{BB962C8B-B14F-4D97-AF65-F5344CB8AC3E}">
        <p14:creationId xmlns:p14="http://schemas.microsoft.com/office/powerpoint/2010/main" val="11152995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E25C97-006E-4E37-8B43-4AB0A3FB9462}"/>
              </a:ext>
            </a:extLst>
          </p:cNvPr>
          <p:cNvSpPr>
            <a:spLocks noGrp="1"/>
          </p:cNvSpPr>
          <p:nvPr>
            <p:ph type="title"/>
          </p:nvPr>
        </p:nvSpPr>
        <p:spPr/>
        <p:txBody>
          <a:bodyPr>
            <a:normAutofit fontScale="90000"/>
          </a:bodyPr>
          <a:lstStyle/>
          <a:p>
            <a:pPr>
              <a:defRPr/>
            </a:pPr>
            <a:r>
              <a:t>Agile Team Scaling</a:t>
            </a:r>
          </a:p>
        </p:txBody>
      </p:sp>
      <p:sp>
        <p:nvSpPr>
          <p:cNvPr id="644099" name="Content Placeholder 7">
            <a:extLst>
              <a:ext uri="{FF2B5EF4-FFF2-40B4-BE49-F238E27FC236}">
                <a16:creationId xmlns:a16="http://schemas.microsoft.com/office/drawing/2014/main" id="{870D084D-44BB-4A30-9321-DBAE0A61B09E}"/>
              </a:ext>
            </a:extLst>
          </p:cNvPr>
          <p:cNvSpPr>
            <a:spLocks noGrp="1"/>
          </p:cNvSpPr>
          <p:nvPr>
            <p:ph sz="quarter" idx="13"/>
          </p:nvPr>
        </p:nvSpPr>
        <p:spPr/>
        <p:txBody>
          <a:bodyPr/>
          <a:lstStyle/>
          <a:p>
            <a:r>
              <a:rPr lang="en-US" altLang="en-US"/>
              <a:t>Tools &amp; Techniques / Soft Skills/ </a:t>
            </a:r>
            <a:r>
              <a:rPr lang="en-US" altLang="en-US">
                <a:solidFill>
                  <a:srgbClr val="000000"/>
                </a:solidFill>
              </a:rPr>
              <a:t>Team Management</a:t>
            </a:r>
            <a:endParaRPr lang="en-US" altLang="en-US"/>
          </a:p>
        </p:txBody>
      </p:sp>
      <p:sp>
        <p:nvSpPr>
          <p:cNvPr id="644100" name="Slide Number Placeholder 7">
            <a:extLst>
              <a:ext uri="{FF2B5EF4-FFF2-40B4-BE49-F238E27FC236}">
                <a16:creationId xmlns:a16="http://schemas.microsoft.com/office/drawing/2014/main" id="{D69F3A33-8922-48A8-AF4B-95FBDE8F5B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20C7A8-AD71-46D8-8F43-7A4EB349D479}" type="slidenum">
              <a:rPr lang="en-US" altLang="en-US" smtClean="0"/>
              <a:pPr/>
              <a:t>156</a:t>
            </a:fld>
            <a:endParaRPr lang="en-US" altLang="en-US"/>
          </a:p>
        </p:txBody>
      </p:sp>
      <p:pic>
        <p:nvPicPr>
          <p:cNvPr id="644101" name="Picture 2" descr="Cohn scrumofscrums452.png">
            <a:extLst>
              <a:ext uri="{FF2B5EF4-FFF2-40B4-BE49-F238E27FC236}">
                <a16:creationId xmlns:a16="http://schemas.microsoft.com/office/drawing/2014/main" id="{3E1359EC-F6EC-42D7-A3D3-FBC5EBA2E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74342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481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22599C-E9EF-42BD-A6CF-C61377A37682}"/>
              </a:ext>
            </a:extLst>
          </p:cNvPr>
          <p:cNvSpPr>
            <a:spLocks noGrp="1"/>
          </p:cNvSpPr>
          <p:nvPr>
            <p:ph type="title"/>
          </p:nvPr>
        </p:nvSpPr>
        <p:spPr/>
        <p:txBody>
          <a:bodyPr>
            <a:normAutofit fontScale="90000"/>
          </a:bodyPr>
          <a:lstStyle/>
          <a:p>
            <a:pPr>
              <a:defRPr/>
            </a:pPr>
            <a:r>
              <a:t>Type of Teams</a:t>
            </a:r>
          </a:p>
        </p:txBody>
      </p:sp>
      <p:graphicFrame>
        <p:nvGraphicFramePr>
          <p:cNvPr id="9" name="Content Placeholder 8">
            <a:extLst>
              <a:ext uri="{FF2B5EF4-FFF2-40B4-BE49-F238E27FC236}">
                <a16:creationId xmlns:a16="http://schemas.microsoft.com/office/drawing/2014/main" id="{F0174C1B-8C3A-4F09-A4A9-C6D25DF8639A}"/>
              </a:ext>
            </a:extLst>
          </p:cNvPr>
          <p:cNvGraphicFramePr>
            <a:graphicFrameLocks noGrp="1"/>
          </p:cNvGraphicFramePr>
          <p:nvPr>
            <p:ph idx="1"/>
          </p:nvPr>
        </p:nvGraphicFramePr>
        <p:xfrm>
          <a:off x="609600" y="1219200"/>
          <a:ext cx="7772400" cy="4511675"/>
        </p:xfrm>
        <a:graphic>
          <a:graphicData uri="http://schemas.openxmlformats.org/drawingml/2006/table">
            <a:tbl>
              <a:tblPr>
                <a:tableStyleId>{5C22544A-7EE6-4342-B048-85BDC9FD1C3A}</a:tableStyleId>
              </a:tblPr>
              <a:tblGrid>
                <a:gridCol w="2159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381760">
                  <a:extLst>
                    <a:ext uri="{9D8B030D-6E8A-4147-A177-3AD203B41FA5}">
                      <a16:colId xmlns:a16="http://schemas.microsoft.com/office/drawing/2014/main" val="20002"/>
                    </a:ext>
                  </a:extLst>
                </a:gridCol>
                <a:gridCol w="1468120">
                  <a:extLst>
                    <a:ext uri="{9D8B030D-6E8A-4147-A177-3AD203B41FA5}">
                      <a16:colId xmlns:a16="http://schemas.microsoft.com/office/drawing/2014/main" val="20003"/>
                    </a:ext>
                  </a:extLst>
                </a:gridCol>
                <a:gridCol w="1468120">
                  <a:extLst>
                    <a:ext uri="{9D8B030D-6E8A-4147-A177-3AD203B41FA5}">
                      <a16:colId xmlns:a16="http://schemas.microsoft.com/office/drawing/2014/main" val="20004"/>
                    </a:ext>
                  </a:extLst>
                </a:gridCol>
              </a:tblGrid>
              <a:tr h="914438">
                <a:tc>
                  <a:txBody>
                    <a:bodyPr/>
                    <a:lstStyle/>
                    <a:p>
                      <a:pPr algn="l"/>
                      <a:endParaRPr lang="en-US" sz="1800" b="1" dirty="0">
                        <a:solidFill>
                          <a:schemeClr val="tx1"/>
                        </a:solidFill>
                      </a:endParaRPr>
                    </a:p>
                  </a:txBody>
                  <a:tcPr marT="45722" marB="45722"/>
                </a:tc>
                <a:tc>
                  <a:txBody>
                    <a:bodyPr/>
                    <a:lstStyle/>
                    <a:p>
                      <a:pPr algn="ctr"/>
                      <a:r>
                        <a:rPr lang="en-US" sz="1800" b="1" dirty="0">
                          <a:solidFill>
                            <a:schemeClr val="tx1"/>
                          </a:solidFill>
                        </a:rPr>
                        <a:t>Manager lead</a:t>
                      </a:r>
                      <a:r>
                        <a:rPr lang="en-US" sz="1800" b="1" baseline="0" dirty="0">
                          <a:solidFill>
                            <a:schemeClr val="tx1"/>
                          </a:solidFill>
                        </a:rPr>
                        <a:t> team</a:t>
                      </a:r>
                      <a:endParaRPr lang="en-US" sz="1800" b="1" dirty="0">
                        <a:solidFill>
                          <a:schemeClr val="tx1"/>
                        </a:solidFill>
                      </a:endParaRPr>
                    </a:p>
                  </a:txBody>
                  <a:tcPr marT="45722" marB="45722"/>
                </a:tc>
                <a:tc>
                  <a:txBody>
                    <a:bodyPr/>
                    <a:lstStyle/>
                    <a:p>
                      <a:pPr algn="ctr"/>
                      <a:r>
                        <a:rPr lang="en-US" sz="1800" b="1" dirty="0">
                          <a:solidFill>
                            <a:schemeClr val="tx1"/>
                          </a:solidFill>
                        </a:rPr>
                        <a:t>Self-managing</a:t>
                      </a:r>
                      <a:r>
                        <a:rPr lang="en-US" sz="1800" b="1" baseline="0" dirty="0">
                          <a:solidFill>
                            <a:schemeClr val="tx1"/>
                          </a:solidFill>
                        </a:rPr>
                        <a:t> team</a:t>
                      </a:r>
                      <a:endParaRPr lang="en-US" sz="1800" b="1" dirty="0">
                        <a:solidFill>
                          <a:schemeClr val="tx1"/>
                        </a:solidFill>
                      </a:endParaRPr>
                    </a:p>
                  </a:txBody>
                  <a:tcPr marT="45722" marB="45722"/>
                </a:tc>
                <a:tc>
                  <a:txBody>
                    <a:bodyPr/>
                    <a:lstStyle/>
                    <a:p>
                      <a:pPr algn="ctr"/>
                      <a:r>
                        <a:rPr lang="en-US" sz="1800" b="1" dirty="0">
                          <a:solidFill>
                            <a:schemeClr val="tx1"/>
                          </a:solidFill>
                        </a:rPr>
                        <a:t>Self-organizing team</a:t>
                      </a:r>
                    </a:p>
                  </a:txBody>
                  <a:tcPr marT="45722" marB="45722"/>
                </a:tc>
                <a:tc>
                  <a:txBody>
                    <a:bodyPr/>
                    <a:lstStyle/>
                    <a:p>
                      <a:pPr algn="ctr"/>
                      <a:r>
                        <a:rPr lang="en-US" sz="1800" b="1" dirty="0">
                          <a:solidFill>
                            <a:schemeClr val="tx1"/>
                          </a:solidFill>
                        </a:rPr>
                        <a:t>Self-governing</a:t>
                      </a:r>
                      <a:r>
                        <a:rPr lang="en-US" sz="1800" b="1" baseline="0" dirty="0">
                          <a:solidFill>
                            <a:schemeClr val="tx1"/>
                          </a:solidFill>
                        </a:rPr>
                        <a:t> team</a:t>
                      </a:r>
                      <a:endParaRPr lang="en-US" sz="1800" b="1" dirty="0">
                        <a:solidFill>
                          <a:schemeClr val="tx1"/>
                        </a:solidFill>
                      </a:endParaRPr>
                    </a:p>
                  </a:txBody>
                  <a:tcPr marT="45722" marB="45722"/>
                </a:tc>
                <a:extLst>
                  <a:ext uri="{0D108BD9-81ED-4DB2-BD59-A6C34878D82A}">
                    <a16:rowId xmlns:a16="http://schemas.microsoft.com/office/drawing/2014/main" val="10000"/>
                  </a:ext>
                </a:extLst>
              </a:tr>
              <a:tr h="914438">
                <a:tc>
                  <a:txBody>
                    <a:bodyPr/>
                    <a:lstStyle/>
                    <a:p>
                      <a:pPr algn="l"/>
                      <a:r>
                        <a:rPr lang="en-US" sz="1800" b="1" dirty="0">
                          <a:solidFill>
                            <a:schemeClr val="tx1"/>
                          </a:solidFill>
                        </a:rPr>
                        <a:t>Setting overall</a:t>
                      </a:r>
                      <a:r>
                        <a:rPr lang="en-US" sz="1800" b="1" baseline="0" dirty="0">
                          <a:solidFill>
                            <a:schemeClr val="tx1"/>
                          </a:solidFill>
                        </a:rPr>
                        <a:t> direction for the team</a:t>
                      </a:r>
                      <a:endParaRPr lang="en-US" sz="1800" b="1" dirty="0">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1"/>
                  </a:ext>
                </a:extLst>
              </a:tr>
              <a:tr h="830390">
                <a:tc>
                  <a:txBody>
                    <a:bodyPr/>
                    <a:lstStyle/>
                    <a:p>
                      <a:pPr algn="l"/>
                      <a:r>
                        <a:rPr lang="en-US" sz="1800" b="1" dirty="0">
                          <a:solidFill>
                            <a:schemeClr val="tx1"/>
                          </a:solidFill>
                        </a:rPr>
                        <a:t>Designing the team and its context</a:t>
                      </a:r>
                    </a:p>
                  </a:txBody>
                  <a:tcPr marT="45722" marB="45722"/>
                </a:tc>
                <a:tc>
                  <a:txBody>
                    <a:bodyPr/>
                    <a:lstStyle/>
                    <a:p>
                      <a:pPr algn="ctr"/>
                      <a:endParaRPr lang="en-US" sz="1800" b="1" dirty="0">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2"/>
                  </a:ext>
                </a:extLst>
              </a:tr>
              <a:tr h="1022019">
                <a:tc>
                  <a:txBody>
                    <a:bodyPr/>
                    <a:lstStyle/>
                    <a:p>
                      <a:pPr algn="l"/>
                      <a:r>
                        <a:rPr lang="en-US" sz="1800" b="1" dirty="0">
                          <a:solidFill>
                            <a:schemeClr val="tx1"/>
                          </a:solidFill>
                        </a:rPr>
                        <a:t>Managing work</a:t>
                      </a:r>
                      <a:r>
                        <a:rPr lang="en-US" sz="1800" b="1" baseline="0" dirty="0">
                          <a:solidFill>
                            <a:schemeClr val="tx1"/>
                          </a:solidFill>
                        </a:rPr>
                        <a:t> processes and monitoring progress</a:t>
                      </a:r>
                      <a:endParaRPr lang="en-US" sz="1800" b="1" dirty="0">
                        <a:solidFill>
                          <a:schemeClr val="tx1"/>
                        </a:solidFill>
                      </a:endParaRPr>
                    </a:p>
                  </a:txBody>
                  <a:tcPr marT="45722" marB="45722"/>
                </a:tc>
                <a:tc>
                  <a:txBody>
                    <a:bodyPr/>
                    <a:lstStyle/>
                    <a:p>
                      <a:pPr algn="ctr"/>
                      <a:endParaRPr lang="en-US" sz="1800" b="1" dirty="0">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3"/>
                  </a:ext>
                </a:extLst>
              </a:tr>
              <a:tr h="830390">
                <a:tc>
                  <a:txBody>
                    <a:bodyPr/>
                    <a:lstStyle/>
                    <a:p>
                      <a:pPr algn="l"/>
                      <a:r>
                        <a:rPr lang="en-US" sz="1800" b="1" dirty="0">
                          <a:solidFill>
                            <a:schemeClr val="tx1"/>
                          </a:solidFill>
                        </a:rPr>
                        <a:t>Executing</a:t>
                      </a:r>
                      <a:r>
                        <a:rPr lang="en-US" sz="1800" b="1" baseline="0" dirty="0">
                          <a:solidFill>
                            <a:schemeClr val="tx1"/>
                          </a:solidFill>
                        </a:rPr>
                        <a:t> the team task</a:t>
                      </a:r>
                      <a:endParaRPr lang="en-US" sz="1800" b="1" dirty="0">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4"/>
                  </a:ext>
                </a:extLst>
              </a:tr>
            </a:tbl>
          </a:graphicData>
        </a:graphic>
      </p:graphicFrame>
      <p:sp>
        <p:nvSpPr>
          <p:cNvPr id="646185" name="Content Placeholder 7">
            <a:extLst>
              <a:ext uri="{FF2B5EF4-FFF2-40B4-BE49-F238E27FC236}">
                <a16:creationId xmlns:a16="http://schemas.microsoft.com/office/drawing/2014/main" id="{0B86F7C5-7AD6-4781-9870-8817CA0E6CBF}"/>
              </a:ext>
            </a:extLst>
          </p:cNvPr>
          <p:cNvSpPr>
            <a:spLocks noGrp="1"/>
          </p:cNvSpPr>
          <p:nvPr>
            <p:ph sz="quarter" idx="13"/>
          </p:nvPr>
        </p:nvSpPr>
        <p:spPr/>
        <p:txBody>
          <a:bodyPr/>
          <a:lstStyle/>
          <a:p>
            <a:r>
              <a:rPr lang="en-US" altLang="en-US"/>
              <a:t>Tools &amp; Techniques / Soft Skills</a:t>
            </a:r>
          </a:p>
          <a:p>
            <a:endParaRPr lang="en-US" altLang="en-US"/>
          </a:p>
        </p:txBody>
      </p:sp>
      <p:sp>
        <p:nvSpPr>
          <p:cNvPr id="646186" name="Slide Number Placeholder 6">
            <a:extLst>
              <a:ext uri="{FF2B5EF4-FFF2-40B4-BE49-F238E27FC236}">
                <a16:creationId xmlns:a16="http://schemas.microsoft.com/office/drawing/2014/main" id="{26F52277-6C2B-4FBA-9357-24D0B715264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1D24533-1595-42BC-ACBB-4E254D32FBCA}" type="slidenum">
              <a:rPr lang="en-US" altLang="en-US" smtClean="0"/>
              <a:pPr/>
              <a:t>157</a:t>
            </a:fld>
            <a:endParaRPr lang="en-US" altLang="en-US"/>
          </a:p>
        </p:txBody>
      </p:sp>
    </p:spTree>
    <p:extLst>
      <p:ext uri="{BB962C8B-B14F-4D97-AF65-F5344CB8AC3E}">
        <p14:creationId xmlns:p14="http://schemas.microsoft.com/office/powerpoint/2010/main" val="38057871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0456-FEC3-4AEF-B0A7-4E9F0B7A3D1C}"/>
              </a:ext>
            </a:extLst>
          </p:cNvPr>
          <p:cNvSpPr>
            <a:spLocks noGrp="1"/>
          </p:cNvSpPr>
          <p:nvPr>
            <p:ph type="title"/>
          </p:nvPr>
        </p:nvSpPr>
        <p:spPr/>
        <p:txBody>
          <a:bodyPr>
            <a:normAutofit fontScale="90000"/>
          </a:bodyPr>
          <a:lstStyle/>
          <a:p>
            <a:pPr>
              <a:defRPr/>
            </a:pPr>
            <a:r>
              <a:t>5 Stages of Team Development </a:t>
            </a:r>
          </a:p>
        </p:txBody>
      </p:sp>
      <p:sp>
        <p:nvSpPr>
          <p:cNvPr id="648195" name="Content Placeholder 2">
            <a:extLst>
              <a:ext uri="{FF2B5EF4-FFF2-40B4-BE49-F238E27FC236}">
                <a16:creationId xmlns:a16="http://schemas.microsoft.com/office/drawing/2014/main" id="{EDCFF60A-9BF9-4A16-9E69-17BC94E0D5F4}"/>
              </a:ext>
            </a:extLst>
          </p:cNvPr>
          <p:cNvSpPr>
            <a:spLocks noGrp="1"/>
          </p:cNvSpPr>
          <p:nvPr>
            <p:ph idx="1"/>
          </p:nvPr>
        </p:nvSpPr>
        <p:spPr>
          <a:xfrm>
            <a:off x="381000" y="838200"/>
            <a:ext cx="8229600" cy="5105400"/>
          </a:xfrm>
        </p:spPr>
        <p:txBody>
          <a:bodyPr/>
          <a:lstStyle/>
          <a:p>
            <a:r>
              <a:rPr lang="en-US" altLang="en-US"/>
              <a:t>Forming</a:t>
            </a:r>
          </a:p>
          <a:p>
            <a:r>
              <a:rPr lang="en-US" altLang="en-US"/>
              <a:t>Storming</a:t>
            </a:r>
          </a:p>
          <a:p>
            <a:r>
              <a:rPr lang="en-US" altLang="en-US"/>
              <a:t>Norming</a:t>
            </a:r>
          </a:p>
          <a:p>
            <a:r>
              <a:rPr lang="en-US" altLang="en-US"/>
              <a:t>Performing</a:t>
            </a:r>
          </a:p>
          <a:p>
            <a:r>
              <a:rPr lang="en-US" altLang="en-US"/>
              <a:t>Adjourning</a:t>
            </a:r>
          </a:p>
        </p:txBody>
      </p:sp>
      <p:sp>
        <p:nvSpPr>
          <p:cNvPr id="648196" name="Content Placeholder 3">
            <a:extLst>
              <a:ext uri="{FF2B5EF4-FFF2-40B4-BE49-F238E27FC236}">
                <a16:creationId xmlns:a16="http://schemas.microsoft.com/office/drawing/2014/main" id="{AC2DBA53-8C57-44BF-A667-4B67326FA15B}"/>
              </a:ext>
            </a:extLst>
          </p:cNvPr>
          <p:cNvSpPr>
            <a:spLocks noGrp="1"/>
          </p:cNvSpPr>
          <p:nvPr>
            <p:ph sz="quarter" idx="13"/>
          </p:nvPr>
        </p:nvSpPr>
        <p:spPr/>
        <p:txBody>
          <a:bodyPr/>
          <a:lstStyle/>
          <a:p>
            <a:r>
              <a:rPr lang="en-US" altLang="en-US"/>
              <a:t>Tools &amp; Techniques / Soft Skills</a:t>
            </a:r>
          </a:p>
          <a:p>
            <a:endParaRPr lang="en-US" altLang="en-US"/>
          </a:p>
          <a:p>
            <a:endParaRPr lang="en-US" altLang="en-US"/>
          </a:p>
        </p:txBody>
      </p:sp>
      <p:sp>
        <p:nvSpPr>
          <p:cNvPr id="648197" name="Slide Number Placeholder 6">
            <a:extLst>
              <a:ext uri="{FF2B5EF4-FFF2-40B4-BE49-F238E27FC236}">
                <a16:creationId xmlns:a16="http://schemas.microsoft.com/office/drawing/2014/main" id="{5B65921F-6D7D-4F3B-B086-64839C1DA44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B32287-44E6-493D-AE92-4A52BFE26ECF}" type="slidenum">
              <a:rPr lang="en-US" altLang="en-US" smtClean="0"/>
              <a:pPr/>
              <a:t>158</a:t>
            </a:fld>
            <a:endParaRPr lang="en-US" altLang="en-US"/>
          </a:p>
        </p:txBody>
      </p:sp>
    </p:spTree>
    <p:extLst>
      <p:ext uri="{BB962C8B-B14F-4D97-AF65-F5344CB8AC3E}">
        <p14:creationId xmlns:p14="http://schemas.microsoft.com/office/powerpoint/2010/main" val="25155171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617C-40B4-467E-B7C9-CDF530029008}"/>
              </a:ext>
            </a:extLst>
          </p:cNvPr>
          <p:cNvSpPr>
            <a:spLocks noGrp="1"/>
          </p:cNvSpPr>
          <p:nvPr>
            <p:ph type="title"/>
          </p:nvPr>
        </p:nvSpPr>
        <p:spPr/>
        <p:txBody>
          <a:bodyPr>
            <a:normAutofit fontScale="90000"/>
          </a:bodyPr>
          <a:lstStyle/>
          <a:p>
            <a:pPr>
              <a:defRPr/>
            </a:pPr>
            <a:r>
              <a:t>Ground Rules</a:t>
            </a:r>
          </a:p>
        </p:txBody>
      </p:sp>
      <p:sp>
        <p:nvSpPr>
          <p:cNvPr id="650243" name="Content Placeholder 2">
            <a:extLst>
              <a:ext uri="{FF2B5EF4-FFF2-40B4-BE49-F238E27FC236}">
                <a16:creationId xmlns:a16="http://schemas.microsoft.com/office/drawing/2014/main" id="{A9534423-5D00-4A38-9943-79D05966204D}"/>
              </a:ext>
            </a:extLst>
          </p:cNvPr>
          <p:cNvSpPr>
            <a:spLocks noGrp="1"/>
          </p:cNvSpPr>
          <p:nvPr>
            <p:ph idx="1"/>
          </p:nvPr>
        </p:nvSpPr>
        <p:spPr>
          <a:xfrm>
            <a:off x="381000" y="838200"/>
            <a:ext cx="8229600" cy="5105400"/>
          </a:xfrm>
        </p:spPr>
        <p:txBody>
          <a:bodyPr/>
          <a:lstStyle/>
          <a:p>
            <a:r>
              <a:rPr lang="en-US" altLang="en-US"/>
              <a:t>Layout ground rules which helps in team building, keeping the team intact as a whole, no partiality to anyone. Do not encourage heroic attitude. Team as a unit rise and fall not individual.</a:t>
            </a:r>
          </a:p>
        </p:txBody>
      </p:sp>
      <p:sp>
        <p:nvSpPr>
          <p:cNvPr id="650244" name="Content Placeholder 3">
            <a:extLst>
              <a:ext uri="{FF2B5EF4-FFF2-40B4-BE49-F238E27FC236}">
                <a16:creationId xmlns:a16="http://schemas.microsoft.com/office/drawing/2014/main" id="{2609535F-675B-42BD-999E-DE626385C61D}"/>
              </a:ext>
            </a:extLst>
          </p:cNvPr>
          <p:cNvSpPr>
            <a:spLocks noGrp="1"/>
          </p:cNvSpPr>
          <p:nvPr>
            <p:ph sz="quarter" idx="13"/>
          </p:nvPr>
        </p:nvSpPr>
        <p:spPr/>
        <p:txBody>
          <a:bodyPr/>
          <a:lstStyle/>
          <a:p>
            <a:r>
              <a:rPr lang="en-US" altLang="en-US"/>
              <a:t>Tools &amp; Techniques / Soft Skills</a:t>
            </a:r>
          </a:p>
          <a:p>
            <a:endParaRPr lang="en-US" altLang="en-US"/>
          </a:p>
          <a:p>
            <a:endParaRPr lang="en-US" altLang="en-US"/>
          </a:p>
        </p:txBody>
      </p:sp>
      <p:sp>
        <p:nvSpPr>
          <p:cNvPr id="650245" name="Slide Number Placeholder 6">
            <a:extLst>
              <a:ext uri="{FF2B5EF4-FFF2-40B4-BE49-F238E27FC236}">
                <a16:creationId xmlns:a16="http://schemas.microsoft.com/office/drawing/2014/main" id="{A0ED1F49-B664-4957-A148-E27617D5C31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40338F-C1A6-42C7-BB01-8D537C71585B}" type="slidenum">
              <a:rPr lang="en-US" altLang="en-US" smtClean="0"/>
              <a:pPr/>
              <a:t>159</a:t>
            </a:fld>
            <a:endParaRPr lang="en-US" altLang="en-US"/>
          </a:p>
        </p:txBody>
      </p:sp>
    </p:spTree>
    <p:extLst>
      <p:ext uri="{BB962C8B-B14F-4D97-AF65-F5344CB8AC3E}">
        <p14:creationId xmlns:p14="http://schemas.microsoft.com/office/powerpoint/2010/main" val="2641734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1F8061F-CBD4-4665-B237-CD1D11D6A4A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F0CB6C57-B26B-4D66-8999-F5467E9D659E}"/>
              </a:ext>
            </a:extLst>
          </p:cNvPr>
          <p:cNvSpPr>
            <a:spLocks noGrp="1"/>
          </p:cNvSpPr>
          <p:nvPr>
            <p:ph type="title"/>
          </p:nvPr>
        </p:nvSpPr>
        <p:spPr/>
        <p:txBody>
          <a:bodyPr>
            <a:normAutofit fontScale="90000"/>
          </a:bodyPr>
          <a:lstStyle/>
          <a:p>
            <a:pPr>
              <a:defRPr/>
            </a:pPr>
            <a:r>
              <a:rPr b="1">
                <a:solidFill>
                  <a:srgbClr val="000000"/>
                </a:solidFill>
              </a:rPr>
              <a:t>Topics for Examination</a:t>
            </a:r>
            <a:endParaRPr/>
          </a:p>
        </p:txBody>
      </p:sp>
      <p:sp>
        <p:nvSpPr>
          <p:cNvPr id="4" name="Content Placeholder 3">
            <a:extLst>
              <a:ext uri="{FF2B5EF4-FFF2-40B4-BE49-F238E27FC236}">
                <a16:creationId xmlns:a16="http://schemas.microsoft.com/office/drawing/2014/main" id="{327E34C7-CBF0-436C-BE5C-FF45AA1F7CE0}"/>
              </a:ext>
            </a:extLst>
          </p:cNvPr>
          <p:cNvSpPr>
            <a:spLocks noGrp="1"/>
          </p:cNvSpPr>
          <p:nvPr>
            <p:ph idx="1"/>
          </p:nvPr>
        </p:nvSpPr>
        <p:spPr>
          <a:xfrm>
            <a:off x="457199" y="4724400"/>
            <a:ext cx="8229600" cy="1150302"/>
          </a:xfrm>
        </p:spPr>
        <p:txBody>
          <a:bodyPr>
            <a:normAutofit lnSpcReduction="10000"/>
          </a:bodyPr>
          <a:lstStyle/>
          <a:p>
            <a:pPr marL="358775" indent="-358775" algn="ctr">
              <a:spcBef>
                <a:spcPts val="1625"/>
              </a:spcBef>
              <a:buFont typeface="Arial" panose="020B0604020202020204" pitchFamily="34" charset="0"/>
              <a:buNone/>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b="1" dirty="0">
                <a:solidFill>
                  <a:srgbClr val="000000"/>
                </a:solidFill>
                <a:latin typeface="Kabel Bk BT" pitchFamily="32" charset="0"/>
              </a:rPr>
              <a:t>7 Domains for PMI-ACP Exam</a:t>
            </a:r>
          </a:p>
          <a:p>
            <a:pPr algn="ctr">
              <a:buFont typeface="Arial" panose="020B0604020202020204" pitchFamily="34" charset="0"/>
              <a:buNone/>
              <a:defRPr/>
            </a:pPr>
            <a:r>
              <a:rPr lang="en-US" b="1" dirty="0"/>
              <a:t>Total = 62 Major Tasks</a:t>
            </a:r>
          </a:p>
          <a:p>
            <a:pPr algn="ctr">
              <a:buFont typeface="Arial" panose="020B0604020202020204" pitchFamily="34" charset="0"/>
              <a:buNone/>
              <a:defRPr/>
            </a:pPr>
            <a:endParaRPr lang="en-US" sz="2400" dirty="0"/>
          </a:p>
        </p:txBody>
      </p:sp>
      <p:graphicFrame>
        <p:nvGraphicFramePr>
          <p:cNvPr id="2" name="Content Placeholder 1">
            <a:extLst>
              <a:ext uri="{FF2B5EF4-FFF2-40B4-BE49-F238E27FC236}">
                <a16:creationId xmlns:a16="http://schemas.microsoft.com/office/drawing/2014/main" id="{46DE0868-F2A9-46B5-B192-92F7BC3AE8D1}"/>
              </a:ext>
            </a:extLst>
          </p:cNvPr>
          <p:cNvGraphicFramePr>
            <a:graphicFrameLocks noGrp="1"/>
          </p:cNvGraphicFramePr>
          <p:nvPr>
            <p:ph sz="quarter" idx="13"/>
            <p:extLst>
              <p:ext uri="{D42A27DB-BD31-4B8C-83A1-F6EECF244321}">
                <p14:modId xmlns:p14="http://schemas.microsoft.com/office/powerpoint/2010/main" val="2134939710"/>
              </p:ext>
            </p:extLst>
          </p:nvPr>
        </p:nvGraphicFramePr>
        <p:xfrm>
          <a:off x="647699" y="840658"/>
          <a:ext cx="7848601" cy="3505200"/>
        </p:xfrm>
        <a:graphic>
          <a:graphicData uri="http://schemas.openxmlformats.org/drawingml/2006/table">
            <a:tbl>
              <a:tblPr firstRow="1" bandRow="1">
                <a:tableStyleId>{5C22544A-7EE6-4342-B048-85BDC9FD1C3A}</a:tableStyleId>
              </a:tblPr>
              <a:tblGrid>
                <a:gridCol w="438279">
                  <a:extLst>
                    <a:ext uri="{9D8B030D-6E8A-4147-A177-3AD203B41FA5}">
                      <a16:colId xmlns:a16="http://schemas.microsoft.com/office/drawing/2014/main" val="3201521764"/>
                    </a:ext>
                  </a:extLst>
                </a:gridCol>
                <a:gridCol w="4781421">
                  <a:extLst>
                    <a:ext uri="{9D8B030D-6E8A-4147-A177-3AD203B41FA5}">
                      <a16:colId xmlns:a16="http://schemas.microsoft.com/office/drawing/2014/main" val="3161117265"/>
                    </a:ext>
                  </a:extLst>
                </a:gridCol>
                <a:gridCol w="990600">
                  <a:extLst>
                    <a:ext uri="{9D8B030D-6E8A-4147-A177-3AD203B41FA5}">
                      <a16:colId xmlns:a16="http://schemas.microsoft.com/office/drawing/2014/main" val="1818756578"/>
                    </a:ext>
                  </a:extLst>
                </a:gridCol>
                <a:gridCol w="879822">
                  <a:extLst>
                    <a:ext uri="{9D8B030D-6E8A-4147-A177-3AD203B41FA5}">
                      <a16:colId xmlns:a16="http://schemas.microsoft.com/office/drawing/2014/main" val="3637635684"/>
                    </a:ext>
                  </a:extLst>
                </a:gridCol>
                <a:gridCol w="758479">
                  <a:extLst>
                    <a:ext uri="{9D8B030D-6E8A-4147-A177-3AD203B41FA5}">
                      <a16:colId xmlns:a16="http://schemas.microsoft.com/office/drawing/2014/main" val="487739646"/>
                    </a:ext>
                  </a:extLst>
                </a:gridCol>
              </a:tblGrid>
              <a:tr h="370840">
                <a:tc>
                  <a:txBody>
                    <a:bodyPr/>
                    <a:lstStyle/>
                    <a:p>
                      <a:r>
                        <a:rPr lang="en-US" dirty="0"/>
                        <a:t>#</a:t>
                      </a:r>
                    </a:p>
                  </a:txBody>
                  <a:tcPr/>
                </a:tc>
                <a:tc>
                  <a:txBody>
                    <a:bodyPr/>
                    <a:lstStyle/>
                    <a:p>
                      <a:r>
                        <a:rPr lang="en-US" dirty="0"/>
                        <a:t>Domain</a:t>
                      </a:r>
                    </a:p>
                  </a:txBody>
                  <a:tcPr/>
                </a:tc>
                <a:tc>
                  <a:txBody>
                    <a:bodyPr/>
                    <a:lstStyle/>
                    <a:p>
                      <a:r>
                        <a:rPr lang="en-US" dirty="0"/>
                        <a:t># Sub Domain</a:t>
                      </a:r>
                    </a:p>
                  </a:txBody>
                  <a:tcPr/>
                </a:tc>
                <a:tc>
                  <a:txBody>
                    <a:bodyPr/>
                    <a:lstStyle/>
                    <a:p>
                      <a:r>
                        <a:rPr lang="en-US" dirty="0"/>
                        <a:t># Tasks</a:t>
                      </a:r>
                    </a:p>
                  </a:txBody>
                  <a:tcPr/>
                </a:tc>
                <a:tc>
                  <a:txBody>
                    <a:bodyPr/>
                    <a:lstStyle/>
                    <a:p>
                      <a:r>
                        <a:rPr lang="en-US" dirty="0"/>
                        <a:t>%</a:t>
                      </a:r>
                    </a:p>
                  </a:txBody>
                  <a:tcPr/>
                </a:tc>
                <a:extLst>
                  <a:ext uri="{0D108BD9-81ED-4DB2-BD59-A6C34878D82A}">
                    <a16:rowId xmlns:a16="http://schemas.microsoft.com/office/drawing/2014/main" val="3009505572"/>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Agile Principles &amp; Mindset</a:t>
                      </a:r>
                    </a:p>
                  </a:txBody>
                  <a:tcPr/>
                </a:tc>
                <a:tc>
                  <a:txBody>
                    <a:bodyPr/>
                    <a:lstStyle/>
                    <a:p>
                      <a:pPr algn="r"/>
                      <a:endParaRPr lang="en-US" dirty="0"/>
                    </a:p>
                  </a:txBody>
                  <a:tcPr/>
                </a:tc>
                <a:tc>
                  <a:txBody>
                    <a:bodyPr/>
                    <a:lstStyle/>
                    <a:p>
                      <a:pPr algn="r"/>
                      <a:r>
                        <a:rPr lang="en-US" dirty="0"/>
                        <a:t>9</a:t>
                      </a:r>
                    </a:p>
                  </a:txBody>
                  <a:tcPr/>
                </a:tc>
                <a:tc>
                  <a:txBody>
                    <a:bodyPr/>
                    <a:lstStyle/>
                    <a:p>
                      <a:pPr algn="r"/>
                      <a:r>
                        <a:rPr lang="en-US" dirty="0"/>
                        <a:t>16%</a:t>
                      </a:r>
                    </a:p>
                  </a:txBody>
                  <a:tcPr/>
                </a:tc>
                <a:extLst>
                  <a:ext uri="{0D108BD9-81ED-4DB2-BD59-A6C34878D82A}">
                    <a16:rowId xmlns:a16="http://schemas.microsoft.com/office/drawing/2014/main" val="1529777616"/>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Value Driven Delivery (15 tasks)</a:t>
                      </a:r>
                      <a:endParaRPr lang="en-US" dirty="0"/>
                    </a:p>
                  </a:txBody>
                  <a:tcPr/>
                </a:tc>
                <a:tc>
                  <a:txBody>
                    <a:bodyPr/>
                    <a:lstStyle/>
                    <a:p>
                      <a:pPr algn="r"/>
                      <a:r>
                        <a:rPr lang="en-US" dirty="0"/>
                        <a:t>4</a:t>
                      </a:r>
                    </a:p>
                  </a:txBody>
                  <a:tcPr/>
                </a:tc>
                <a:tc>
                  <a:txBody>
                    <a:bodyPr/>
                    <a:lstStyle/>
                    <a:p>
                      <a:pPr algn="r"/>
                      <a:r>
                        <a:rPr lang="en-US" dirty="0"/>
                        <a:t>14</a:t>
                      </a:r>
                    </a:p>
                  </a:txBody>
                  <a:tcPr/>
                </a:tc>
                <a:tc>
                  <a:txBody>
                    <a:bodyPr/>
                    <a:lstStyle/>
                    <a:p>
                      <a:pPr algn="r"/>
                      <a:r>
                        <a:rPr lang="en-US" dirty="0"/>
                        <a:t>20%</a:t>
                      </a:r>
                    </a:p>
                  </a:txBody>
                  <a:tcPr/>
                </a:tc>
                <a:extLst>
                  <a:ext uri="{0D108BD9-81ED-4DB2-BD59-A6C34878D82A}">
                    <a16:rowId xmlns:a16="http://schemas.microsoft.com/office/drawing/2014/main" val="2862818528"/>
                  </a:ext>
                </a:extLst>
              </a:tr>
              <a:tr h="370840">
                <a:tc>
                  <a:txBody>
                    <a:bodyPr/>
                    <a:lstStyle/>
                    <a:p>
                      <a:r>
                        <a:rPr lang="en-US" dirty="0"/>
                        <a:t>3</a:t>
                      </a:r>
                    </a:p>
                  </a:txBody>
                  <a:tcPr/>
                </a:tc>
                <a:tc>
                  <a:txBody>
                    <a:bodyPr/>
                    <a:lstStyle/>
                    <a:p>
                      <a:r>
                        <a:rPr lang="en-US" sz="1800" dirty="0">
                          <a:solidFill>
                            <a:srgbClr val="000000"/>
                          </a:solidFill>
                          <a:latin typeface="Kabel Bk BT" pitchFamily="32" charset="0"/>
                        </a:rPr>
                        <a:t>Stakeholder Engagement (7 tasks)</a:t>
                      </a:r>
                      <a:endParaRPr lang="en-US" dirty="0"/>
                    </a:p>
                  </a:txBody>
                  <a:tcPr/>
                </a:tc>
                <a:tc>
                  <a:txBody>
                    <a:bodyPr/>
                    <a:lstStyle/>
                    <a:p>
                      <a:pPr algn="r"/>
                      <a:r>
                        <a:rPr lang="en-US" dirty="0"/>
                        <a:t>3</a:t>
                      </a:r>
                    </a:p>
                  </a:txBody>
                  <a:tcPr/>
                </a:tc>
                <a:tc>
                  <a:txBody>
                    <a:bodyPr/>
                    <a:lstStyle/>
                    <a:p>
                      <a:pPr algn="r"/>
                      <a:r>
                        <a:rPr lang="en-US" dirty="0"/>
                        <a:t>9</a:t>
                      </a:r>
                    </a:p>
                  </a:txBody>
                  <a:tcPr/>
                </a:tc>
                <a:tc>
                  <a:txBody>
                    <a:bodyPr/>
                    <a:lstStyle/>
                    <a:p>
                      <a:pPr algn="r"/>
                      <a:r>
                        <a:rPr lang="en-US" dirty="0"/>
                        <a:t>17%</a:t>
                      </a:r>
                    </a:p>
                  </a:txBody>
                  <a:tcPr/>
                </a:tc>
                <a:extLst>
                  <a:ext uri="{0D108BD9-81ED-4DB2-BD59-A6C34878D82A}">
                    <a16:rowId xmlns:a16="http://schemas.microsoft.com/office/drawing/2014/main" val="27352406"/>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Team Performance</a:t>
                      </a:r>
                      <a:endParaRPr lang="en-US" dirty="0"/>
                    </a:p>
                  </a:txBody>
                  <a:tcPr/>
                </a:tc>
                <a:tc>
                  <a:txBody>
                    <a:bodyPr/>
                    <a:lstStyle/>
                    <a:p>
                      <a:pPr algn="r"/>
                      <a:r>
                        <a:rPr lang="en-US" dirty="0"/>
                        <a:t>3</a:t>
                      </a:r>
                    </a:p>
                  </a:txBody>
                  <a:tcPr/>
                </a:tc>
                <a:tc>
                  <a:txBody>
                    <a:bodyPr/>
                    <a:lstStyle/>
                    <a:p>
                      <a:pPr algn="r"/>
                      <a:r>
                        <a:rPr lang="en-US" dirty="0"/>
                        <a:t>9</a:t>
                      </a:r>
                    </a:p>
                  </a:txBody>
                  <a:tcPr/>
                </a:tc>
                <a:tc>
                  <a:txBody>
                    <a:bodyPr/>
                    <a:lstStyle/>
                    <a:p>
                      <a:pPr algn="r"/>
                      <a:r>
                        <a:rPr lang="en-US" dirty="0"/>
                        <a:t>16%</a:t>
                      </a:r>
                    </a:p>
                  </a:txBody>
                  <a:tcPr/>
                </a:tc>
                <a:extLst>
                  <a:ext uri="{0D108BD9-81ED-4DB2-BD59-A6C34878D82A}">
                    <a16:rowId xmlns:a16="http://schemas.microsoft.com/office/drawing/2014/main" val="229961670"/>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Adaptive planning (9 tasks)</a:t>
                      </a:r>
                    </a:p>
                  </a:txBody>
                  <a:tcPr/>
                </a:tc>
                <a:tc>
                  <a:txBody>
                    <a:bodyPr/>
                    <a:lstStyle/>
                    <a:p>
                      <a:pPr algn="r"/>
                      <a:r>
                        <a:rPr lang="en-US" dirty="0"/>
                        <a:t>3</a:t>
                      </a:r>
                    </a:p>
                  </a:txBody>
                  <a:tcPr/>
                </a:tc>
                <a:tc>
                  <a:txBody>
                    <a:bodyPr/>
                    <a:lstStyle/>
                    <a:p>
                      <a:pPr algn="r"/>
                      <a:r>
                        <a:rPr lang="en-US" dirty="0"/>
                        <a:t>10</a:t>
                      </a:r>
                    </a:p>
                  </a:txBody>
                  <a:tcPr/>
                </a:tc>
                <a:tc>
                  <a:txBody>
                    <a:bodyPr/>
                    <a:lstStyle/>
                    <a:p>
                      <a:pPr algn="r"/>
                      <a:r>
                        <a:rPr lang="en-US" dirty="0"/>
                        <a:t>12%</a:t>
                      </a:r>
                    </a:p>
                  </a:txBody>
                  <a:tcPr/>
                </a:tc>
                <a:extLst>
                  <a:ext uri="{0D108BD9-81ED-4DB2-BD59-A6C34878D82A}">
                    <a16:rowId xmlns:a16="http://schemas.microsoft.com/office/drawing/2014/main" val="1623733182"/>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Problem detection and resolution (5 tasks)</a:t>
                      </a:r>
                    </a:p>
                  </a:txBody>
                  <a:tcPr/>
                </a:tc>
                <a:tc>
                  <a:txBody>
                    <a:bodyPr/>
                    <a:lstStyle/>
                    <a:p>
                      <a:pPr algn="r"/>
                      <a:endParaRPr lang="en-US" dirty="0"/>
                    </a:p>
                  </a:txBody>
                  <a:tcPr/>
                </a:tc>
                <a:tc>
                  <a:txBody>
                    <a:bodyPr/>
                    <a:lstStyle/>
                    <a:p>
                      <a:pPr algn="r"/>
                      <a:r>
                        <a:rPr lang="en-US" dirty="0"/>
                        <a:t>5</a:t>
                      </a:r>
                    </a:p>
                  </a:txBody>
                  <a:tcPr/>
                </a:tc>
                <a:tc>
                  <a:txBody>
                    <a:bodyPr/>
                    <a:lstStyle/>
                    <a:p>
                      <a:pPr algn="r"/>
                      <a:r>
                        <a:rPr lang="en-US" dirty="0"/>
                        <a:t>10%</a:t>
                      </a:r>
                    </a:p>
                  </a:txBody>
                  <a:tcPr/>
                </a:tc>
                <a:extLst>
                  <a:ext uri="{0D108BD9-81ED-4DB2-BD59-A6C34878D82A}">
                    <a16:rowId xmlns:a16="http://schemas.microsoft.com/office/drawing/2014/main" val="1017997787"/>
                  </a:ext>
                </a:extLst>
              </a:tr>
              <a:tr h="370840">
                <a:tc>
                  <a:txBody>
                    <a:bodyPr/>
                    <a:lstStyle/>
                    <a:p>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Continuous Improvement (Product, Process, People) (8 tasks)</a:t>
                      </a:r>
                    </a:p>
                  </a:txBody>
                  <a:tcPr/>
                </a:tc>
                <a:tc>
                  <a:txBody>
                    <a:bodyPr/>
                    <a:lstStyle/>
                    <a:p>
                      <a:pPr algn="r"/>
                      <a:endParaRPr lang="en-US" dirty="0"/>
                    </a:p>
                  </a:txBody>
                  <a:tcPr/>
                </a:tc>
                <a:tc>
                  <a:txBody>
                    <a:bodyPr/>
                    <a:lstStyle/>
                    <a:p>
                      <a:pPr algn="r"/>
                      <a:r>
                        <a:rPr lang="en-US" dirty="0"/>
                        <a:t>6</a:t>
                      </a:r>
                    </a:p>
                  </a:txBody>
                  <a:tcPr/>
                </a:tc>
                <a:tc>
                  <a:txBody>
                    <a:bodyPr/>
                    <a:lstStyle/>
                    <a:p>
                      <a:pPr algn="r"/>
                      <a:r>
                        <a:rPr lang="en-US" dirty="0"/>
                        <a:t>09%</a:t>
                      </a:r>
                    </a:p>
                  </a:txBody>
                  <a:tcPr/>
                </a:tc>
                <a:extLst>
                  <a:ext uri="{0D108BD9-81ED-4DB2-BD59-A6C34878D82A}">
                    <a16:rowId xmlns:a16="http://schemas.microsoft.com/office/drawing/2014/main" val="709666933"/>
                  </a:ext>
                </a:extLst>
              </a:tr>
            </a:tbl>
          </a:graphicData>
        </a:graphic>
      </p:graphicFrame>
      <p:sp>
        <p:nvSpPr>
          <p:cNvPr id="35846" name="Slide Number Placeholder 7">
            <a:extLst>
              <a:ext uri="{FF2B5EF4-FFF2-40B4-BE49-F238E27FC236}">
                <a16:creationId xmlns:a16="http://schemas.microsoft.com/office/drawing/2014/main" id="{3272F2E1-2FFE-4571-ACC9-8A16B8A9EDD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300D5-8885-420F-AFED-C3322C6720D6}" type="slidenum">
              <a:rPr lang="en-US" altLang="en-US" smtClean="0"/>
              <a:pPr/>
              <a:t>16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A5D2E-3F84-4DBA-89F6-DF7DC44CDB5A}"/>
              </a:ext>
            </a:extLst>
          </p:cNvPr>
          <p:cNvSpPr>
            <a:spLocks noGrp="1"/>
          </p:cNvSpPr>
          <p:nvPr>
            <p:ph type="title"/>
          </p:nvPr>
        </p:nvSpPr>
        <p:spPr/>
        <p:txBody>
          <a:bodyPr>
            <a:normAutofit fontScale="90000"/>
          </a:bodyPr>
          <a:lstStyle/>
          <a:p>
            <a:pPr>
              <a:defRPr/>
            </a:pPr>
            <a:r>
              <a:t>Mentoring &amp; Coaching Style</a:t>
            </a:r>
          </a:p>
        </p:txBody>
      </p:sp>
      <p:sp>
        <p:nvSpPr>
          <p:cNvPr id="652291" name="Content Placeholder 2">
            <a:extLst>
              <a:ext uri="{FF2B5EF4-FFF2-40B4-BE49-F238E27FC236}">
                <a16:creationId xmlns:a16="http://schemas.microsoft.com/office/drawing/2014/main" id="{F286E4D7-2156-461C-9AC4-ED8537B6156E}"/>
              </a:ext>
            </a:extLst>
          </p:cNvPr>
          <p:cNvSpPr>
            <a:spLocks noGrp="1"/>
          </p:cNvSpPr>
          <p:nvPr>
            <p:ph sz="quarter" idx="13"/>
          </p:nvPr>
        </p:nvSpPr>
        <p:spPr/>
        <p:txBody>
          <a:bodyPr/>
          <a:lstStyle/>
          <a:p>
            <a:r>
              <a:rPr lang="en-US" altLang="en-US"/>
              <a:t>Tools &amp; Techniques / Soft Skills</a:t>
            </a:r>
          </a:p>
        </p:txBody>
      </p:sp>
      <p:sp>
        <p:nvSpPr>
          <p:cNvPr id="6" name="Right Arrow 5">
            <a:extLst>
              <a:ext uri="{FF2B5EF4-FFF2-40B4-BE49-F238E27FC236}">
                <a16:creationId xmlns:a16="http://schemas.microsoft.com/office/drawing/2014/main" id="{FAFFE14E-CDED-49C6-BFE8-6E81255F449B}"/>
              </a:ext>
            </a:extLst>
          </p:cNvPr>
          <p:cNvSpPr/>
          <p:nvPr/>
        </p:nvSpPr>
        <p:spPr>
          <a:xfrm>
            <a:off x="1905000" y="5576888"/>
            <a:ext cx="4876800" cy="6858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Skills</a:t>
            </a:r>
          </a:p>
        </p:txBody>
      </p:sp>
      <p:sp>
        <p:nvSpPr>
          <p:cNvPr id="7" name="Up Arrow 6">
            <a:extLst>
              <a:ext uri="{FF2B5EF4-FFF2-40B4-BE49-F238E27FC236}">
                <a16:creationId xmlns:a16="http://schemas.microsoft.com/office/drawing/2014/main" id="{DD38DEC6-FC4E-46D4-BAFE-EC9A91CDD3D6}"/>
              </a:ext>
            </a:extLst>
          </p:cNvPr>
          <p:cNvSpPr/>
          <p:nvPr/>
        </p:nvSpPr>
        <p:spPr>
          <a:xfrm>
            <a:off x="1447800" y="2133600"/>
            <a:ext cx="609600" cy="3962400"/>
          </a:xfrm>
          <a:prstGeom prst="up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Willingness</a:t>
            </a:r>
          </a:p>
        </p:txBody>
      </p:sp>
      <p:cxnSp>
        <p:nvCxnSpPr>
          <p:cNvPr id="9" name="Straight Connector 8">
            <a:extLst>
              <a:ext uri="{FF2B5EF4-FFF2-40B4-BE49-F238E27FC236}">
                <a16:creationId xmlns:a16="http://schemas.microsoft.com/office/drawing/2014/main" id="{5D80E0B4-5A09-4475-815D-B39778844022}"/>
              </a:ext>
            </a:extLst>
          </p:cNvPr>
          <p:cNvCxnSpPr/>
          <p:nvPr/>
        </p:nvCxnSpPr>
        <p:spPr>
          <a:xfrm>
            <a:off x="4267200" y="2209800"/>
            <a:ext cx="0" cy="350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97AB54-5AAB-4A23-8338-479D1062F439}"/>
              </a:ext>
            </a:extLst>
          </p:cNvPr>
          <p:cNvCxnSpPr/>
          <p:nvPr/>
        </p:nvCxnSpPr>
        <p:spPr>
          <a:xfrm>
            <a:off x="1905000" y="4114800"/>
            <a:ext cx="4876800" cy="0"/>
          </a:xfrm>
          <a:prstGeom prst="line">
            <a:avLst/>
          </a:prstGeom>
        </p:spPr>
        <p:style>
          <a:lnRef idx="1">
            <a:schemeClr val="accent1"/>
          </a:lnRef>
          <a:fillRef idx="0">
            <a:schemeClr val="accent1"/>
          </a:fillRef>
          <a:effectRef idx="0">
            <a:schemeClr val="accent1"/>
          </a:effectRef>
          <a:fontRef idx="minor">
            <a:schemeClr val="tx1"/>
          </a:fontRef>
        </p:style>
      </p:cxnSp>
      <p:sp>
        <p:nvSpPr>
          <p:cNvPr id="652296" name="TextBox 13">
            <a:extLst>
              <a:ext uri="{FF2B5EF4-FFF2-40B4-BE49-F238E27FC236}">
                <a16:creationId xmlns:a16="http://schemas.microsoft.com/office/drawing/2014/main" id="{EA57EB51-7A2B-4FAF-8A00-73C2A3078B32}"/>
              </a:ext>
            </a:extLst>
          </p:cNvPr>
          <p:cNvSpPr txBox="1">
            <a:spLocks noChangeArrowheads="1"/>
          </p:cNvSpPr>
          <p:nvPr/>
        </p:nvSpPr>
        <p:spPr bwMode="auto">
          <a:xfrm>
            <a:off x="1981200" y="4724400"/>
            <a:ext cx="2325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Direct and Supervise</a:t>
            </a:r>
          </a:p>
        </p:txBody>
      </p:sp>
      <p:sp>
        <p:nvSpPr>
          <p:cNvPr id="652297" name="TextBox 14">
            <a:extLst>
              <a:ext uri="{FF2B5EF4-FFF2-40B4-BE49-F238E27FC236}">
                <a16:creationId xmlns:a16="http://schemas.microsoft.com/office/drawing/2014/main" id="{524F18DC-5FE3-4FD9-A8AD-9C8FBD596188}"/>
              </a:ext>
            </a:extLst>
          </p:cNvPr>
          <p:cNvSpPr txBox="1">
            <a:spLocks noChangeArrowheads="1"/>
          </p:cNvSpPr>
          <p:nvPr/>
        </p:nvSpPr>
        <p:spPr bwMode="auto">
          <a:xfrm>
            <a:off x="2214563" y="3048000"/>
            <a:ext cx="1595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Guide, Coach</a:t>
            </a:r>
          </a:p>
        </p:txBody>
      </p:sp>
      <p:sp>
        <p:nvSpPr>
          <p:cNvPr id="652298" name="TextBox 15">
            <a:extLst>
              <a:ext uri="{FF2B5EF4-FFF2-40B4-BE49-F238E27FC236}">
                <a16:creationId xmlns:a16="http://schemas.microsoft.com/office/drawing/2014/main" id="{A4133DBB-D4A2-455E-A74D-9A59CB7FED0B}"/>
              </a:ext>
            </a:extLst>
          </p:cNvPr>
          <p:cNvSpPr txBox="1">
            <a:spLocks noChangeArrowheads="1"/>
          </p:cNvSpPr>
          <p:nvPr/>
        </p:nvSpPr>
        <p:spPr bwMode="auto">
          <a:xfrm>
            <a:off x="4495800" y="3124200"/>
            <a:ext cx="221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Delegate, Empower</a:t>
            </a:r>
          </a:p>
        </p:txBody>
      </p:sp>
      <p:sp>
        <p:nvSpPr>
          <p:cNvPr id="652299" name="TextBox 16">
            <a:extLst>
              <a:ext uri="{FF2B5EF4-FFF2-40B4-BE49-F238E27FC236}">
                <a16:creationId xmlns:a16="http://schemas.microsoft.com/office/drawing/2014/main" id="{43E664AC-C0D3-42A4-9469-2D621CB0B1B1}"/>
              </a:ext>
            </a:extLst>
          </p:cNvPr>
          <p:cNvSpPr txBox="1">
            <a:spLocks noChangeArrowheads="1"/>
          </p:cNvSpPr>
          <p:nvPr/>
        </p:nvSpPr>
        <p:spPr bwMode="auto">
          <a:xfrm>
            <a:off x="4587875" y="4800600"/>
            <a:ext cx="173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Engage, Excite</a:t>
            </a:r>
          </a:p>
        </p:txBody>
      </p:sp>
      <p:sp>
        <p:nvSpPr>
          <p:cNvPr id="652300" name="TextBox 17">
            <a:extLst>
              <a:ext uri="{FF2B5EF4-FFF2-40B4-BE49-F238E27FC236}">
                <a16:creationId xmlns:a16="http://schemas.microsoft.com/office/drawing/2014/main" id="{08FA6712-DE6E-4A35-A422-71ED8B5EF8EC}"/>
              </a:ext>
            </a:extLst>
          </p:cNvPr>
          <p:cNvSpPr txBox="1">
            <a:spLocks noChangeArrowheads="1"/>
          </p:cNvSpPr>
          <p:nvPr/>
        </p:nvSpPr>
        <p:spPr bwMode="auto">
          <a:xfrm>
            <a:off x="381000" y="990600"/>
            <a:ext cx="8523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Agile coaching is 40% doing and 60% being</a:t>
            </a:r>
          </a:p>
          <a:p>
            <a:pPr eaLnBrk="1" hangingPunct="1">
              <a:spcBef>
                <a:spcPct val="0"/>
              </a:spcBef>
              <a:buClr>
                <a:srgbClr val="000000"/>
              </a:buClr>
            </a:pPr>
            <a:r>
              <a:rPr lang="en-US" altLang="en-US" sz="1800">
                <a:latin typeface="Arial" panose="020B0604020202020204" pitchFamily="34" charset="0"/>
              </a:rPr>
              <a:t>At the start of iteration or release team level coaching takes high importance</a:t>
            </a:r>
          </a:p>
          <a:p>
            <a:pPr eaLnBrk="1" hangingPunct="1">
              <a:spcBef>
                <a:spcPct val="0"/>
              </a:spcBef>
              <a:buClr>
                <a:srgbClr val="000000"/>
              </a:buClr>
            </a:pPr>
            <a:r>
              <a:rPr lang="en-US" altLang="en-US" sz="1800">
                <a:latin typeface="Arial" panose="020B0604020202020204" pitchFamily="34" charset="0"/>
              </a:rPr>
              <a:t>In between the sprint or release individual level coaching takes high importance</a:t>
            </a:r>
          </a:p>
        </p:txBody>
      </p:sp>
      <p:sp>
        <p:nvSpPr>
          <p:cNvPr id="652301" name="Slide Number Placeholder 14">
            <a:extLst>
              <a:ext uri="{FF2B5EF4-FFF2-40B4-BE49-F238E27FC236}">
                <a16:creationId xmlns:a16="http://schemas.microsoft.com/office/drawing/2014/main" id="{EBC24243-B013-44CD-B96C-6EFD4BFFF3C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28D0CE-E9B9-4090-92B9-BAD6C89B4E07}" type="slidenum">
              <a:rPr lang="en-US" altLang="en-US" smtClean="0"/>
              <a:pPr/>
              <a:t>160</a:t>
            </a:fld>
            <a:endParaRPr lang="en-US" altLang="en-US"/>
          </a:p>
        </p:txBody>
      </p:sp>
    </p:spTree>
    <p:extLst>
      <p:ext uri="{BB962C8B-B14F-4D97-AF65-F5344CB8AC3E}">
        <p14:creationId xmlns:p14="http://schemas.microsoft.com/office/powerpoint/2010/main" val="21610002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BFE9-D780-4FB7-8392-7316F7F48A6F}"/>
              </a:ext>
            </a:extLst>
          </p:cNvPr>
          <p:cNvSpPr>
            <a:spLocks noGrp="1"/>
          </p:cNvSpPr>
          <p:nvPr>
            <p:ph type="title"/>
          </p:nvPr>
        </p:nvSpPr>
        <p:spPr/>
        <p:txBody>
          <a:bodyPr>
            <a:normAutofit fontScale="90000"/>
          </a:bodyPr>
          <a:lstStyle/>
          <a:p>
            <a:pPr>
              <a:defRPr/>
            </a:pPr>
            <a:r>
              <a:t>Learning &amp; Working</a:t>
            </a:r>
          </a:p>
        </p:txBody>
      </p:sp>
      <p:sp>
        <p:nvSpPr>
          <p:cNvPr id="654339" name="Content Placeholder 2">
            <a:extLst>
              <a:ext uri="{FF2B5EF4-FFF2-40B4-BE49-F238E27FC236}">
                <a16:creationId xmlns:a16="http://schemas.microsoft.com/office/drawing/2014/main" id="{A67AEBFD-66FB-4D16-9D0C-D9192955D827}"/>
              </a:ext>
            </a:extLst>
          </p:cNvPr>
          <p:cNvSpPr>
            <a:spLocks noGrp="1"/>
          </p:cNvSpPr>
          <p:nvPr>
            <p:ph sz="quarter" idx="13"/>
          </p:nvPr>
        </p:nvSpPr>
        <p:spPr/>
        <p:txBody>
          <a:bodyPr/>
          <a:lstStyle/>
          <a:p>
            <a:r>
              <a:rPr lang="en-US" altLang="en-US"/>
              <a:t>Tools &amp; Techniques / Soft Skills</a:t>
            </a:r>
          </a:p>
        </p:txBody>
      </p:sp>
      <p:sp>
        <p:nvSpPr>
          <p:cNvPr id="6" name="Right Arrow 5">
            <a:extLst>
              <a:ext uri="{FF2B5EF4-FFF2-40B4-BE49-F238E27FC236}">
                <a16:creationId xmlns:a16="http://schemas.microsoft.com/office/drawing/2014/main" id="{FCA0EBA6-C763-4439-9B3F-0E31A8021416}"/>
              </a:ext>
            </a:extLst>
          </p:cNvPr>
          <p:cNvSpPr/>
          <p:nvPr/>
        </p:nvSpPr>
        <p:spPr>
          <a:xfrm>
            <a:off x="1905000" y="5576888"/>
            <a:ext cx="4876800" cy="6858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Knowledge Possessed</a:t>
            </a:r>
          </a:p>
        </p:txBody>
      </p:sp>
      <p:sp>
        <p:nvSpPr>
          <p:cNvPr id="7" name="Up Arrow 6">
            <a:extLst>
              <a:ext uri="{FF2B5EF4-FFF2-40B4-BE49-F238E27FC236}">
                <a16:creationId xmlns:a16="http://schemas.microsoft.com/office/drawing/2014/main" id="{3E6358AD-074F-41A8-8E3B-0AA2C1B7ED11}"/>
              </a:ext>
            </a:extLst>
          </p:cNvPr>
          <p:cNvSpPr/>
          <p:nvPr/>
        </p:nvSpPr>
        <p:spPr>
          <a:xfrm>
            <a:off x="1447800" y="2133600"/>
            <a:ext cx="609600" cy="3962400"/>
          </a:xfrm>
          <a:prstGeom prst="up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Awareness</a:t>
            </a:r>
          </a:p>
        </p:txBody>
      </p:sp>
      <p:cxnSp>
        <p:nvCxnSpPr>
          <p:cNvPr id="9" name="Straight Connector 8">
            <a:extLst>
              <a:ext uri="{FF2B5EF4-FFF2-40B4-BE49-F238E27FC236}">
                <a16:creationId xmlns:a16="http://schemas.microsoft.com/office/drawing/2014/main" id="{E7608740-311D-4FF1-B748-FA277817CD10}"/>
              </a:ext>
            </a:extLst>
          </p:cNvPr>
          <p:cNvCxnSpPr/>
          <p:nvPr/>
        </p:nvCxnSpPr>
        <p:spPr>
          <a:xfrm>
            <a:off x="4267200" y="2209800"/>
            <a:ext cx="0" cy="350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BC2DB1-C160-47A0-B70E-2CF6EA0BF68B}"/>
              </a:ext>
            </a:extLst>
          </p:cNvPr>
          <p:cNvCxnSpPr/>
          <p:nvPr/>
        </p:nvCxnSpPr>
        <p:spPr>
          <a:xfrm>
            <a:off x="1905000" y="4114800"/>
            <a:ext cx="4876800" cy="0"/>
          </a:xfrm>
          <a:prstGeom prst="line">
            <a:avLst/>
          </a:prstGeom>
        </p:spPr>
        <p:style>
          <a:lnRef idx="1">
            <a:schemeClr val="accent1"/>
          </a:lnRef>
          <a:fillRef idx="0">
            <a:schemeClr val="accent1"/>
          </a:fillRef>
          <a:effectRef idx="0">
            <a:schemeClr val="accent1"/>
          </a:effectRef>
          <a:fontRef idx="minor">
            <a:schemeClr val="tx1"/>
          </a:fontRef>
        </p:style>
      </p:cxnSp>
      <p:sp>
        <p:nvSpPr>
          <p:cNvPr id="654344" name="TextBox 13">
            <a:extLst>
              <a:ext uri="{FF2B5EF4-FFF2-40B4-BE49-F238E27FC236}">
                <a16:creationId xmlns:a16="http://schemas.microsoft.com/office/drawing/2014/main" id="{1D902862-BA80-4F16-8EAA-5DFDCB35AFA7}"/>
              </a:ext>
            </a:extLst>
          </p:cNvPr>
          <p:cNvSpPr txBox="1">
            <a:spLocks noChangeArrowheads="1"/>
          </p:cNvSpPr>
          <p:nvPr/>
        </p:nvSpPr>
        <p:spPr bwMode="auto">
          <a:xfrm>
            <a:off x="1981200" y="4724400"/>
            <a:ext cx="215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do not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do not know</a:t>
            </a:r>
          </a:p>
        </p:txBody>
      </p:sp>
      <p:sp>
        <p:nvSpPr>
          <p:cNvPr id="654345" name="TextBox 14">
            <a:extLst>
              <a:ext uri="{FF2B5EF4-FFF2-40B4-BE49-F238E27FC236}">
                <a16:creationId xmlns:a16="http://schemas.microsoft.com/office/drawing/2014/main" id="{B1A56404-CD01-43DC-AB49-2D30B462C9C5}"/>
              </a:ext>
            </a:extLst>
          </p:cNvPr>
          <p:cNvSpPr txBox="1">
            <a:spLocks noChangeArrowheads="1"/>
          </p:cNvSpPr>
          <p:nvPr/>
        </p:nvSpPr>
        <p:spPr bwMode="auto">
          <a:xfrm>
            <a:off x="2057400" y="3048000"/>
            <a:ext cx="215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do not know</a:t>
            </a:r>
          </a:p>
        </p:txBody>
      </p:sp>
      <p:sp>
        <p:nvSpPr>
          <p:cNvPr id="654346" name="TextBox 15">
            <a:extLst>
              <a:ext uri="{FF2B5EF4-FFF2-40B4-BE49-F238E27FC236}">
                <a16:creationId xmlns:a16="http://schemas.microsoft.com/office/drawing/2014/main" id="{2C478564-38CB-423A-9CB1-050AD1A57ED8}"/>
              </a:ext>
            </a:extLst>
          </p:cNvPr>
          <p:cNvSpPr txBox="1">
            <a:spLocks noChangeArrowheads="1"/>
          </p:cNvSpPr>
          <p:nvPr/>
        </p:nvSpPr>
        <p:spPr bwMode="auto">
          <a:xfrm>
            <a:off x="4495800" y="3124200"/>
            <a:ext cx="145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know</a:t>
            </a:r>
          </a:p>
        </p:txBody>
      </p:sp>
      <p:sp>
        <p:nvSpPr>
          <p:cNvPr id="654347" name="TextBox 16">
            <a:extLst>
              <a:ext uri="{FF2B5EF4-FFF2-40B4-BE49-F238E27FC236}">
                <a16:creationId xmlns:a16="http://schemas.microsoft.com/office/drawing/2014/main" id="{54F51F73-26FA-43CC-B1B8-E8C99D5A3FA7}"/>
              </a:ext>
            </a:extLst>
          </p:cNvPr>
          <p:cNvSpPr txBox="1">
            <a:spLocks noChangeArrowheads="1"/>
          </p:cNvSpPr>
          <p:nvPr/>
        </p:nvSpPr>
        <p:spPr bwMode="auto">
          <a:xfrm>
            <a:off x="4587875" y="4800600"/>
            <a:ext cx="1608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do not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know</a:t>
            </a:r>
          </a:p>
        </p:txBody>
      </p:sp>
      <p:sp>
        <p:nvSpPr>
          <p:cNvPr id="654348" name="TextBox 17">
            <a:extLst>
              <a:ext uri="{FF2B5EF4-FFF2-40B4-BE49-F238E27FC236}">
                <a16:creationId xmlns:a16="http://schemas.microsoft.com/office/drawing/2014/main" id="{BB877DE2-71B1-4ACD-B6A9-743F106C527A}"/>
              </a:ext>
            </a:extLst>
          </p:cNvPr>
          <p:cNvSpPr txBox="1">
            <a:spLocks noChangeArrowheads="1"/>
          </p:cNvSpPr>
          <p:nvPr/>
        </p:nvSpPr>
        <p:spPr bwMode="auto">
          <a:xfrm>
            <a:off x="381000" y="990600"/>
            <a:ext cx="81930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600">
                <a:latin typeface="Arial" panose="020B0604020202020204" pitchFamily="34" charset="0"/>
              </a:rPr>
              <a:t>You can coach, guide, teach only to a good student</a:t>
            </a:r>
          </a:p>
          <a:p>
            <a:pPr eaLnBrk="1" hangingPunct="1">
              <a:spcBef>
                <a:spcPct val="0"/>
              </a:spcBef>
              <a:buClr>
                <a:srgbClr val="000000"/>
              </a:buClr>
            </a:pPr>
            <a:r>
              <a:rPr lang="en-US" altLang="en-US" sz="1600">
                <a:latin typeface="Arial" panose="020B0604020202020204" pitchFamily="34" charset="0"/>
              </a:rPr>
              <a:t>You can guide and inspire only to Hanumanji Kind person</a:t>
            </a:r>
          </a:p>
          <a:p>
            <a:pPr eaLnBrk="1" hangingPunct="1">
              <a:spcBef>
                <a:spcPct val="0"/>
              </a:spcBef>
              <a:buClr>
                <a:srgbClr val="000000"/>
              </a:buClr>
            </a:pPr>
            <a:r>
              <a:rPr lang="en-US" altLang="en-US" sz="1600">
                <a:latin typeface="Arial" panose="020B0604020202020204" pitchFamily="34" charset="0"/>
              </a:rPr>
              <a:t>Vishnu kind are leader, you need to give them vision and they can manage everything</a:t>
            </a:r>
          </a:p>
        </p:txBody>
      </p:sp>
      <p:sp>
        <p:nvSpPr>
          <p:cNvPr id="19" name="Rounded Rectangular Callout 18">
            <a:extLst>
              <a:ext uri="{FF2B5EF4-FFF2-40B4-BE49-F238E27FC236}">
                <a16:creationId xmlns:a16="http://schemas.microsoft.com/office/drawing/2014/main" id="{174A4AAE-558F-433D-A863-F8955A75C4A0}"/>
              </a:ext>
            </a:extLst>
          </p:cNvPr>
          <p:cNvSpPr/>
          <p:nvPr/>
        </p:nvSpPr>
        <p:spPr>
          <a:xfrm>
            <a:off x="6781800" y="4191000"/>
            <a:ext cx="1905000" cy="990600"/>
          </a:xfrm>
          <a:prstGeom prst="wedgeRoundRectCallout">
            <a:avLst>
              <a:gd name="adj1" fmla="val -90917"/>
              <a:gd name="adj2" fmla="val 5143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solidFill>
                  <a:schemeClr val="tx1"/>
                </a:solidFill>
              </a:rPr>
              <a:t>Hanumanji</a:t>
            </a:r>
            <a:r>
              <a:rPr lang="en-US" dirty="0">
                <a:solidFill>
                  <a:schemeClr val="tx1"/>
                </a:solidFill>
              </a:rPr>
              <a:t> Kind, </a:t>
            </a:r>
          </a:p>
          <a:p>
            <a:pPr algn="ctr" eaLnBrk="1" hangingPunct="1">
              <a:buClr>
                <a:srgbClr val="000000"/>
              </a:buClr>
              <a:buSzPct val="100000"/>
              <a:buFont typeface="Times New Roman" pitchFamily="18" charset="0"/>
              <a:buNone/>
              <a:defRPr/>
            </a:pPr>
            <a:r>
              <a:rPr lang="en-US" dirty="0">
                <a:solidFill>
                  <a:schemeClr val="tx1"/>
                </a:solidFill>
              </a:rPr>
              <a:t>Remind them their strengths</a:t>
            </a:r>
          </a:p>
        </p:txBody>
      </p:sp>
      <p:sp>
        <p:nvSpPr>
          <p:cNvPr id="20" name="Rounded Rectangular Callout 19">
            <a:extLst>
              <a:ext uri="{FF2B5EF4-FFF2-40B4-BE49-F238E27FC236}">
                <a16:creationId xmlns:a16="http://schemas.microsoft.com/office/drawing/2014/main" id="{9A3589A1-27F1-4494-9B1E-C7FFF0F26653}"/>
              </a:ext>
            </a:extLst>
          </p:cNvPr>
          <p:cNvSpPr/>
          <p:nvPr/>
        </p:nvSpPr>
        <p:spPr>
          <a:xfrm>
            <a:off x="152400" y="4724400"/>
            <a:ext cx="1600200" cy="838200"/>
          </a:xfrm>
          <a:prstGeom prst="wedgeRoundRectCallout">
            <a:avLst>
              <a:gd name="adj1" fmla="val 71834"/>
              <a:gd name="adj2" fmla="val -151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Ignorant,</a:t>
            </a:r>
          </a:p>
          <a:p>
            <a:pPr algn="ctr" eaLnBrk="1" hangingPunct="1">
              <a:buClr>
                <a:srgbClr val="000000"/>
              </a:buClr>
              <a:buSzPct val="100000"/>
              <a:buFont typeface="Times New Roman" pitchFamily="18" charset="0"/>
              <a:buNone/>
              <a:defRPr/>
            </a:pPr>
            <a:r>
              <a:rPr lang="en-US" dirty="0">
                <a:solidFill>
                  <a:schemeClr val="tx1"/>
                </a:solidFill>
              </a:rPr>
              <a:t>Common Person</a:t>
            </a:r>
          </a:p>
        </p:txBody>
      </p:sp>
      <p:sp>
        <p:nvSpPr>
          <p:cNvPr id="21" name="Rounded Rectangle 20">
            <a:extLst>
              <a:ext uri="{FF2B5EF4-FFF2-40B4-BE49-F238E27FC236}">
                <a16:creationId xmlns:a16="http://schemas.microsoft.com/office/drawing/2014/main" id="{91EC8510-91F1-46FA-87E0-0A5AE9A3AECD}"/>
              </a:ext>
            </a:extLst>
          </p:cNvPr>
          <p:cNvSpPr/>
          <p:nvPr/>
        </p:nvSpPr>
        <p:spPr>
          <a:xfrm>
            <a:off x="2057400" y="2133600"/>
            <a:ext cx="4572000" cy="1905000"/>
          </a:xfrm>
          <a:prstGeom prst="roundRect">
            <a:avLst/>
          </a:prstGeom>
          <a:solidFill>
            <a:schemeClr val="accent1">
              <a:alpha val="33000"/>
            </a:schemeClr>
          </a:solidFill>
          <a:ln>
            <a:solidFill>
              <a:schemeClr val="tx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Smartness</a:t>
            </a: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p:txBody>
      </p:sp>
      <p:sp>
        <p:nvSpPr>
          <p:cNvPr id="22" name="Rounded Rectangle 21">
            <a:extLst>
              <a:ext uri="{FF2B5EF4-FFF2-40B4-BE49-F238E27FC236}">
                <a16:creationId xmlns:a16="http://schemas.microsoft.com/office/drawing/2014/main" id="{7B55E67D-8287-4CE8-976F-1551C67C8654}"/>
              </a:ext>
            </a:extLst>
          </p:cNvPr>
          <p:cNvSpPr/>
          <p:nvPr/>
        </p:nvSpPr>
        <p:spPr>
          <a:xfrm>
            <a:off x="4343400" y="2133600"/>
            <a:ext cx="2133600" cy="3505200"/>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b="1" dirty="0">
                <a:solidFill>
                  <a:schemeClr val="tx1"/>
                </a:solidFill>
              </a:rPr>
              <a:t>Intelligent</a:t>
            </a: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p:txBody>
      </p:sp>
      <p:sp>
        <p:nvSpPr>
          <p:cNvPr id="23" name="Rounded Rectangular Callout 22">
            <a:extLst>
              <a:ext uri="{FF2B5EF4-FFF2-40B4-BE49-F238E27FC236}">
                <a16:creationId xmlns:a16="http://schemas.microsoft.com/office/drawing/2014/main" id="{39DB8C0E-13E1-458C-92A3-78B533F1C474}"/>
              </a:ext>
            </a:extLst>
          </p:cNvPr>
          <p:cNvSpPr/>
          <p:nvPr/>
        </p:nvSpPr>
        <p:spPr>
          <a:xfrm>
            <a:off x="304800" y="2667000"/>
            <a:ext cx="1524000" cy="685800"/>
          </a:xfrm>
          <a:prstGeom prst="wedgeRoundRectCallout">
            <a:avLst>
              <a:gd name="adj1" fmla="val 71834"/>
              <a:gd name="adj2" fmla="val -151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Good Student</a:t>
            </a:r>
          </a:p>
        </p:txBody>
      </p:sp>
      <p:sp>
        <p:nvSpPr>
          <p:cNvPr id="24" name="Rounded Rectangular Callout 23">
            <a:extLst>
              <a:ext uri="{FF2B5EF4-FFF2-40B4-BE49-F238E27FC236}">
                <a16:creationId xmlns:a16="http://schemas.microsoft.com/office/drawing/2014/main" id="{6B8C5E33-8EFD-436E-8AAF-ED260F91A6FC}"/>
              </a:ext>
            </a:extLst>
          </p:cNvPr>
          <p:cNvSpPr/>
          <p:nvPr/>
        </p:nvSpPr>
        <p:spPr>
          <a:xfrm>
            <a:off x="6858000" y="1981200"/>
            <a:ext cx="1905000" cy="990600"/>
          </a:xfrm>
          <a:prstGeom prst="wedgeRoundRectCallout">
            <a:avLst>
              <a:gd name="adj1" fmla="val -123390"/>
              <a:gd name="adj2" fmla="val 883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Vishnu Kind,</a:t>
            </a:r>
          </a:p>
          <a:p>
            <a:pPr algn="ctr" eaLnBrk="1" hangingPunct="1">
              <a:buClr>
                <a:srgbClr val="000000"/>
              </a:buClr>
              <a:buSzPct val="100000"/>
              <a:buFont typeface="Times New Roman" pitchFamily="18" charset="0"/>
              <a:buNone/>
              <a:defRPr/>
            </a:pPr>
            <a:r>
              <a:rPr lang="en-US" dirty="0">
                <a:solidFill>
                  <a:schemeClr val="tx1"/>
                </a:solidFill>
              </a:rPr>
              <a:t>He can work and get things done</a:t>
            </a:r>
          </a:p>
        </p:txBody>
      </p:sp>
      <p:sp>
        <p:nvSpPr>
          <p:cNvPr id="654355" name="TextBox 24">
            <a:extLst>
              <a:ext uri="{FF2B5EF4-FFF2-40B4-BE49-F238E27FC236}">
                <a16:creationId xmlns:a16="http://schemas.microsoft.com/office/drawing/2014/main" id="{6DFD2068-5304-4BBA-9EC6-A1999AF20AF5}"/>
              </a:ext>
            </a:extLst>
          </p:cNvPr>
          <p:cNvSpPr txBox="1">
            <a:spLocks noChangeArrowheads="1"/>
          </p:cNvSpPr>
          <p:nvPr/>
        </p:nvSpPr>
        <p:spPr bwMode="auto">
          <a:xfrm>
            <a:off x="7010400" y="838200"/>
            <a:ext cx="2078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hari.thapliyal@vedavit</a:t>
            </a:r>
          </a:p>
        </p:txBody>
      </p:sp>
      <p:sp>
        <p:nvSpPr>
          <p:cNvPr id="654356" name="Slide Number Placeholder 24">
            <a:extLst>
              <a:ext uri="{FF2B5EF4-FFF2-40B4-BE49-F238E27FC236}">
                <a16:creationId xmlns:a16="http://schemas.microsoft.com/office/drawing/2014/main" id="{69AEDE58-4328-453F-8040-2FB2C1F19A0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B63C25-141D-435C-B2CF-86C96ADD7A8A}" type="slidenum">
              <a:rPr lang="en-US" altLang="en-US" smtClean="0"/>
              <a:pPr/>
              <a:t>161</a:t>
            </a:fld>
            <a:endParaRPr lang="en-US" altLang="en-US"/>
          </a:p>
        </p:txBody>
      </p:sp>
    </p:spTree>
    <p:extLst>
      <p:ext uri="{BB962C8B-B14F-4D97-AF65-F5344CB8AC3E}">
        <p14:creationId xmlns:p14="http://schemas.microsoft.com/office/powerpoint/2010/main" val="35510030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Title 1">
            <a:extLst>
              <a:ext uri="{FF2B5EF4-FFF2-40B4-BE49-F238E27FC236}">
                <a16:creationId xmlns:a16="http://schemas.microsoft.com/office/drawing/2014/main" id="{C1EC603B-F910-4539-B6CA-502E590AB2BB}"/>
              </a:ext>
            </a:extLst>
          </p:cNvPr>
          <p:cNvSpPr>
            <a:spLocks noGrp="1"/>
          </p:cNvSpPr>
          <p:nvPr>
            <p:ph type="title"/>
          </p:nvPr>
        </p:nvSpPr>
        <p:spPr/>
        <p:txBody>
          <a:bodyPr/>
          <a:lstStyle/>
          <a:p>
            <a:r>
              <a:rPr altLang="en-US" sz="3200"/>
              <a:t>BART Analysis</a:t>
            </a:r>
          </a:p>
        </p:txBody>
      </p:sp>
      <p:sp>
        <p:nvSpPr>
          <p:cNvPr id="3" name="Content Placeholder 2">
            <a:extLst>
              <a:ext uri="{FF2B5EF4-FFF2-40B4-BE49-F238E27FC236}">
                <a16:creationId xmlns:a16="http://schemas.microsoft.com/office/drawing/2014/main" id="{D14EED58-7043-4B5F-9E85-D067EA28941D}"/>
              </a:ext>
            </a:extLst>
          </p:cNvPr>
          <p:cNvSpPr>
            <a:spLocks noGrp="1"/>
          </p:cNvSpPr>
          <p:nvPr>
            <p:ph idx="1"/>
          </p:nvPr>
        </p:nvSpPr>
        <p:spPr>
          <a:xfrm>
            <a:off x="381000" y="838200"/>
            <a:ext cx="8229600" cy="5105400"/>
          </a:xfrm>
        </p:spPr>
        <p:txBody>
          <a:bodyPr>
            <a:normAutofit fontScale="85000" lnSpcReduction="10000"/>
          </a:bodyPr>
          <a:lstStyle/>
          <a:p>
            <a:pPr>
              <a:buFont typeface="Arial" charset="0"/>
              <a:buChar char="•"/>
              <a:defRPr/>
            </a:pPr>
            <a:r>
              <a:rPr lang="en-US" dirty="0"/>
              <a:t>Boundary, Authority, Role and Task (BART)</a:t>
            </a:r>
          </a:p>
          <a:p>
            <a:pPr>
              <a:buFont typeface="Arial" charset="0"/>
              <a:buChar char="•"/>
              <a:defRPr/>
            </a:pPr>
            <a:r>
              <a:rPr lang="en-US" dirty="0"/>
              <a:t>When people assemble to do work, clear definitions of Role, Task and Authority are essential.</a:t>
            </a:r>
          </a:p>
          <a:p>
            <a:pPr>
              <a:buFont typeface="Arial" charset="0"/>
              <a:buChar char="•"/>
              <a:defRPr/>
            </a:pPr>
            <a:r>
              <a:rPr lang="en-US" dirty="0"/>
              <a:t>Unclear definitions of these items leads to all sorts of waste.</a:t>
            </a:r>
          </a:p>
          <a:p>
            <a:pPr>
              <a:buFont typeface="Arial" charset="0"/>
              <a:buChar char="•"/>
              <a:defRPr/>
            </a:pPr>
            <a:r>
              <a:rPr lang="en-US" dirty="0"/>
              <a:t>Scrum’s very clear Roles and associated Tasks and Authority are a big part of what makes actually Scrum ‘tick’.</a:t>
            </a:r>
          </a:p>
          <a:p>
            <a:pPr>
              <a:buFont typeface="Arial" charset="0"/>
              <a:buChar char="•"/>
              <a:defRPr/>
            </a:pPr>
            <a:r>
              <a:rPr lang="en-US" dirty="0"/>
              <a:t>A Boundaries ‘collection’ is an attribute of the Role, Task and Authority ‘objects’. Boundaries can come in many forms, including: boundaries of time, boundaries in terms of access to resources, etc.</a:t>
            </a:r>
          </a:p>
        </p:txBody>
      </p:sp>
      <p:sp>
        <p:nvSpPr>
          <p:cNvPr id="656388" name="Content Placeholder 3">
            <a:extLst>
              <a:ext uri="{FF2B5EF4-FFF2-40B4-BE49-F238E27FC236}">
                <a16:creationId xmlns:a16="http://schemas.microsoft.com/office/drawing/2014/main" id="{5744F109-11EE-4E17-9491-6820204F517B}"/>
              </a:ext>
            </a:extLst>
          </p:cNvPr>
          <p:cNvSpPr>
            <a:spLocks noGrp="1"/>
          </p:cNvSpPr>
          <p:nvPr>
            <p:ph sz="quarter" idx="13"/>
          </p:nvPr>
        </p:nvSpPr>
        <p:spPr/>
        <p:txBody>
          <a:bodyPr/>
          <a:lstStyle/>
          <a:p>
            <a:r>
              <a:rPr lang="en-US" altLang="en-US"/>
              <a:t>Tools &amp; Techniques / Soft Skills</a:t>
            </a:r>
          </a:p>
          <a:p>
            <a:endParaRPr lang="en-US" altLang="en-US"/>
          </a:p>
          <a:p>
            <a:endParaRPr lang="en-US" altLang="en-US"/>
          </a:p>
        </p:txBody>
      </p:sp>
      <p:sp>
        <p:nvSpPr>
          <p:cNvPr id="656389" name="Slide Number Placeholder 6">
            <a:extLst>
              <a:ext uri="{FF2B5EF4-FFF2-40B4-BE49-F238E27FC236}">
                <a16:creationId xmlns:a16="http://schemas.microsoft.com/office/drawing/2014/main" id="{38A7DD64-A745-4AA7-B5EF-DF6908CB2C4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E13784-66A8-483F-B8C8-C6460E3CD9FF}" type="slidenum">
              <a:rPr lang="en-US" altLang="en-US" smtClean="0"/>
              <a:pPr/>
              <a:t>162</a:t>
            </a:fld>
            <a:endParaRPr lang="en-US" altLang="en-US"/>
          </a:p>
        </p:txBody>
      </p:sp>
    </p:spTree>
    <p:extLst>
      <p:ext uri="{BB962C8B-B14F-4D97-AF65-F5344CB8AC3E}">
        <p14:creationId xmlns:p14="http://schemas.microsoft.com/office/powerpoint/2010/main" val="36302204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FE93-074A-4044-BE6A-8DA184CBFA0E}"/>
              </a:ext>
            </a:extLst>
          </p:cNvPr>
          <p:cNvSpPr>
            <a:spLocks noGrp="1"/>
          </p:cNvSpPr>
          <p:nvPr>
            <p:ph type="title"/>
          </p:nvPr>
        </p:nvSpPr>
        <p:spPr/>
        <p:txBody>
          <a:bodyPr>
            <a:normAutofit fontScale="90000"/>
          </a:bodyPr>
          <a:lstStyle/>
          <a:p>
            <a:pPr>
              <a:defRPr/>
            </a:pPr>
            <a:r>
              <a:t>Team Self-Assessment Chart</a:t>
            </a:r>
          </a:p>
        </p:txBody>
      </p:sp>
      <p:sp>
        <p:nvSpPr>
          <p:cNvPr id="658435" name="Content Placeholder 8">
            <a:extLst>
              <a:ext uri="{FF2B5EF4-FFF2-40B4-BE49-F238E27FC236}">
                <a16:creationId xmlns:a16="http://schemas.microsoft.com/office/drawing/2014/main" id="{B4E251C0-62C7-4DF7-BC63-2EF711474EF6}"/>
              </a:ext>
            </a:extLst>
          </p:cNvPr>
          <p:cNvSpPr>
            <a:spLocks noGrp="1"/>
          </p:cNvSpPr>
          <p:nvPr>
            <p:ph sz="quarter" idx="13"/>
          </p:nvPr>
        </p:nvSpPr>
        <p:spPr/>
        <p:txBody>
          <a:bodyPr/>
          <a:lstStyle/>
          <a:p>
            <a:r>
              <a:rPr lang="en-US" altLang="en-US"/>
              <a:t>when people assemble to do work</a:t>
            </a:r>
          </a:p>
        </p:txBody>
      </p:sp>
      <p:graphicFrame>
        <p:nvGraphicFramePr>
          <p:cNvPr id="11" name="Content Placeholder 10">
            <a:extLst>
              <a:ext uri="{FF2B5EF4-FFF2-40B4-BE49-F238E27FC236}">
                <a16:creationId xmlns:a16="http://schemas.microsoft.com/office/drawing/2014/main" id="{8B5FB7CD-792D-426B-A7F5-9758E0A612DC}"/>
              </a:ext>
            </a:extLst>
          </p:cNvPr>
          <p:cNvGraphicFramePr>
            <a:graphicFrameLocks noGrp="1"/>
          </p:cNvGraphicFramePr>
          <p:nvPr>
            <p:ph idx="1"/>
          </p:nvPr>
        </p:nvGraphicFramePr>
        <p:xfrm>
          <a:off x="914400" y="1336040"/>
          <a:ext cx="7696199" cy="2828487"/>
        </p:xfrm>
        <a:graphic>
          <a:graphicData uri="http://schemas.openxmlformats.org/drawingml/2006/table">
            <a:tbl>
              <a:tblPr>
                <a:tableStyleId>{69CF1AB2-1976-4502-BF36-3FF5EA218861}</a:tableStyleId>
              </a:tblPr>
              <a:tblGrid>
                <a:gridCol w="533400">
                  <a:extLst>
                    <a:ext uri="{9D8B030D-6E8A-4147-A177-3AD203B41FA5}">
                      <a16:colId xmlns:a16="http://schemas.microsoft.com/office/drawing/2014/main" val="20000"/>
                    </a:ext>
                  </a:extLst>
                </a:gridCol>
                <a:gridCol w="1976230">
                  <a:extLst>
                    <a:ext uri="{9D8B030D-6E8A-4147-A177-3AD203B41FA5}">
                      <a16:colId xmlns:a16="http://schemas.microsoft.com/office/drawing/2014/main" val="20001"/>
                    </a:ext>
                  </a:extLst>
                </a:gridCol>
                <a:gridCol w="190997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752599">
                  <a:extLst>
                    <a:ext uri="{9D8B030D-6E8A-4147-A177-3AD203B41FA5}">
                      <a16:colId xmlns:a16="http://schemas.microsoft.com/office/drawing/2014/main" val="20004"/>
                    </a:ext>
                  </a:extLst>
                </a:gridCol>
              </a:tblGrid>
              <a:tr h="648189">
                <a:tc rowSpan="5">
                  <a:txBody>
                    <a:bodyPr/>
                    <a:lstStyle/>
                    <a:p>
                      <a:pPr algn="ctr"/>
                      <a:r>
                        <a:rPr lang="en-US" sz="2800" dirty="0"/>
                        <a:t>Performance</a:t>
                      </a:r>
                    </a:p>
                  </a:txBody>
                  <a:tcPr vert="vert">
                    <a:solidFill>
                      <a:schemeClr val="tx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Above Standard</a:t>
                      </a:r>
                    </a:p>
                    <a:p>
                      <a:endParaRPr lang="en-US" b="1" dirty="0"/>
                    </a:p>
                  </a:txBody>
                  <a:tcPr>
                    <a:solidFill>
                      <a:srgbClr val="0070C0"/>
                    </a:solidFill>
                  </a:tcPr>
                </a:tc>
                <a:tc>
                  <a:txBody>
                    <a:bodyPr/>
                    <a:lstStyle/>
                    <a:p>
                      <a:pPr algn="ctr"/>
                      <a:endParaRPr lang="en-US" dirty="0"/>
                    </a:p>
                  </a:txBody>
                  <a:tcPr>
                    <a:noFill/>
                  </a:tcPr>
                </a:tc>
                <a:tc>
                  <a:txBody>
                    <a:bodyPr/>
                    <a:lstStyle/>
                    <a:p>
                      <a:pPr algn="ctr"/>
                      <a:endParaRPr lang="en-US" dirty="0"/>
                    </a:p>
                  </a:txBody>
                  <a:tcPr>
                    <a:noFill/>
                  </a:tcPr>
                </a:tc>
                <a:tc>
                  <a:txBody>
                    <a:bodyPr/>
                    <a:lstStyle/>
                    <a:p>
                      <a:pPr algn="ctr"/>
                      <a:r>
                        <a:rPr lang="en-US" dirty="0"/>
                        <a:t>Ieration4</a:t>
                      </a:r>
                    </a:p>
                  </a:txBody>
                  <a:tcPr>
                    <a:noFill/>
                  </a:tcPr>
                </a:tc>
                <a:extLst>
                  <a:ext uri="{0D108BD9-81ED-4DB2-BD59-A6C34878D82A}">
                    <a16:rowId xmlns:a16="http://schemas.microsoft.com/office/drawing/2014/main" val="10000"/>
                  </a:ext>
                </a:extLst>
              </a:tr>
              <a:tr h="648189">
                <a:tc vMerge="1">
                  <a:txBody>
                    <a:bodyPr/>
                    <a:lstStyle/>
                    <a:p>
                      <a:endParaRPr lang="en-US" dirty="0"/>
                    </a:p>
                  </a:txBody>
                  <a:tcPr/>
                </a:tc>
                <a:tc>
                  <a:txBody>
                    <a:bodyPr/>
                    <a:lstStyle/>
                    <a:p>
                      <a:r>
                        <a:rPr lang="en-US" b="1" dirty="0"/>
                        <a:t>At Standard</a:t>
                      </a:r>
                    </a:p>
                  </a:txBody>
                  <a:tcPr>
                    <a:solidFill>
                      <a:srgbClr val="0070C0"/>
                    </a:solidFill>
                  </a:tcPr>
                </a:tc>
                <a:tc>
                  <a:txBody>
                    <a:bodyPr/>
                    <a:lstStyle/>
                    <a:p>
                      <a:pPr algn="ctr"/>
                      <a:r>
                        <a:rPr lang="en-US" dirty="0"/>
                        <a:t>Iteration2</a:t>
                      </a:r>
                    </a:p>
                  </a:txBody>
                  <a:tcPr>
                    <a:noFill/>
                  </a:tcPr>
                </a:tc>
                <a:tc>
                  <a:txBody>
                    <a:bodyPr/>
                    <a:lstStyle/>
                    <a:p>
                      <a:pPr algn="ctr"/>
                      <a:r>
                        <a:rPr lang="en-US" dirty="0"/>
                        <a:t>Iteration3</a:t>
                      </a:r>
                    </a:p>
                    <a:p>
                      <a:pPr algn="ctr"/>
                      <a:r>
                        <a:rPr lang="en-US" dirty="0"/>
                        <a:t>Iteration5</a:t>
                      </a:r>
                    </a:p>
                  </a:txBody>
                  <a:tcPr>
                    <a:noFill/>
                  </a:tcPr>
                </a:tc>
                <a:tc>
                  <a:txBody>
                    <a:bodyPr/>
                    <a:lstStyle/>
                    <a:p>
                      <a:pPr algn="ctr"/>
                      <a:r>
                        <a:rPr lang="en-US" dirty="0"/>
                        <a:t>Iteration6</a:t>
                      </a:r>
                    </a:p>
                  </a:txBody>
                  <a:tcPr>
                    <a:noFill/>
                  </a:tcPr>
                </a:tc>
                <a:extLst>
                  <a:ext uri="{0D108BD9-81ED-4DB2-BD59-A6C34878D82A}">
                    <a16:rowId xmlns:a16="http://schemas.microsoft.com/office/drawing/2014/main" val="10001"/>
                  </a:ext>
                </a:extLst>
              </a:tr>
              <a:tr h="648189">
                <a:tc vMerge="1">
                  <a:txBody>
                    <a:bodyPr/>
                    <a:lstStyle/>
                    <a:p>
                      <a:endParaRPr lang="en-US" dirty="0"/>
                    </a:p>
                  </a:txBody>
                  <a:tcPr/>
                </a:tc>
                <a:tc>
                  <a:txBody>
                    <a:bodyPr/>
                    <a:lstStyle/>
                    <a:p>
                      <a:r>
                        <a:rPr lang="en-US" b="1" dirty="0"/>
                        <a:t>Below Standard</a:t>
                      </a:r>
                    </a:p>
                  </a:txBody>
                  <a:tcPr>
                    <a:solidFill>
                      <a:srgbClr val="0070C0"/>
                    </a:solidFill>
                  </a:tcPr>
                </a:tc>
                <a:tc>
                  <a:txBody>
                    <a:bodyPr/>
                    <a:lstStyle/>
                    <a:p>
                      <a:pPr algn="ctr"/>
                      <a:r>
                        <a:rPr lang="en-US" dirty="0"/>
                        <a:t>Iteration1</a:t>
                      </a:r>
                    </a:p>
                  </a:txBody>
                  <a:tcPr>
                    <a:noFill/>
                  </a:tcPr>
                </a:tc>
                <a:tc>
                  <a:txBody>
                    <a:bodyPr/>
                    <a:lstStyle/>
                    <a:p>
                      <a:pPr algn="ctr"/>
                      <a:endParaRPr lang="en-US" dirty="0"/>
                    </a:p>
                  </a:txBody>
                  <a:tcPr>
                    <a:noFill/>
                  </a:tcPr>
                </a:tc>
                <a:tc>
                  <a:txBody>
                    <a:bodyPr/>
                    <a:lstStyle/>
                    <a:p>
                      <a:pPr algn="ctr"/>
                      <a:endParaRPr lang="en-US" dirty="0"/>
                    </a:p>
                  </a:txBody>
                  <a:tcPr>
                    <a:noFill/>
                  </a:tcPr>
                </a:tc>
                <a:extLst>
                  <a:ext uri="{0D108BD9-81ED-4DB2-BD59-A6C34878D82A}">
                    <a16:rowId xmlns:a16="http://schemas.microsoft.com/office/drawing/2014/main" val="10002"/>
                  </a:ext>
                </a:extLst>
              </a:tr>
              <a:tr h="300793">
                <a:tc vMerge="1">
                  <a:txBody>
                    <a:bodyPr/>
                    <a:lstStyle/>
                    <a:p>
                      <a:endParaRPr lang="en-US"/>
                    </a:p>
                  </a:txBody>
                  <a:tcPr/>
                </a:tc>
                <a:tc>
                  <a:txBody>
                    <a:bodyPr/>
                    <a:lstStyle/>
                    <a:p>
                      <a:endParaRPr lang="en-US" dirty="0"/>
                    </a:p>
                  </a:txBody>
                  <a:tcP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Below Standard</a:t>
                      </a:r>
                    </a:p>
                  </a:txBody>
                  <a:tcPr>
                    <a:solidFill>
                      <a:srgbClr val="0070C0"/>
                    </a:solidFill>
                  </a:tcPr>
                </a:tc>
                <a:tc>
                  <a:txBody>
                    <a:bodyPr/>
                    <a:lstStyle/>
                    <a:p>
                      <a:pPr algn="ctr"/>
                      <a:r>
                        <a:rPr lang="en-US" b="1" dirty="0"/>
                        <a:t>At Standard</a:t>
                      </a:r>
                    </a:p>
                  </a:txBody>
                  <a:tcPr>
                    <a:solidFill>
                      <a:srgbClr val="0070C0"/>
                    </a:solidFill>
                  </a:tcPr>
                </a:tc>
                <a:tc>
                  <a:txBody>
                    <a:bodyPr/>
                    <a:lstStyle/>
                    <a:p>
                      <a:pPr algn="ctr"/>
                      <a:r>
                        <a:rPr lang="en-US" b="1" dirty="0"/>
                        <a:t>Above Standard</a:t>
                      </a:r>
                    </a:p>
                  </a:txBody>
                  <a:tcPr>
                    <a:solidFill>
                      <a:srgbClr val="0070C0"/>
                    </a:solidFill>
                  </a:tcPr>
                </a:tc>
                <a:extLst>
                  <a:ext uri="{0D108BD9-81ED-4DB2-BD59-A6C34878D82A}">
                    <a16:rowId xmlns:a16="http://schemas.microsoft.com/office/drawing/2014/main" val="10003"/>
                  </a:ext>
                </a:extLst>
              </a:tr>
              <a:tr h="508579">
                <a:tc vMerge="1">
                  <a:txBody>
                    <a:bodyPr/>
                    <a:lstStyle/>
                    <a:p>
                      <a:endParaRPr lang="en-US" dirty="0"/>
                    </a:p>
                  </a:txBody>
                  <a:tcPr/>
                </a:tc>
                <a:tc gridSpan="4">
                  <a:txBody>
                    <a:bodyPr/>
                    <a:lstStyle/>
                    <a:p>
                      <a:pPr algn="ctr"/>
                      <a:r>
                        <a:rPr lang="en-US" sz="2800" dirty="0"/>
                        <a:t>Behavior</a:t>
                      </a:r>
                    </a:p>
                  </a:txBody>
                  <a:tcPr>
                    <a:solidFill>
                      <a:schemeClr val="tx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4"/>
                  </a:ext>
                </a:extLst>
              </a:tr>
            </a:tbl>
          </a:graphicData>
        </a:graphic>
      </p:graphicFrame>
      <p:sp>
        <p:nvSpPr>
          <p:cNvPr id="658437" name="Slide Number Placeholder 6">
            <a:extLst>
              <a:ext uri="{FF2B5EF4-FFF2-40B4-BE49-F238E27FC236}">
                <a16:creationId xmlns:a16="http://schemas.microsoft.com/office/drawing/2014/main" id="{FA29EC45-C01C-49EB-9F4B-81FF4AE3314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43417C-8D5B-426C-B9AE-53C7810EA3F3}" type="slidenum">
              <a:rPr lang="en-US" altLang="en-US" smtClean="0"/>
              <a:pPr/>
              <a:t>163</a:t>
            </a:fld>
            <a:endParaRPr lang="en-US" altLang="en-US"/>
          </a:p>
        </p:txBody>
      </p:sp>
    </p:spTree>
    <p:extLst>
      <p:ext uri="{BB962C8B-B14F-4D97-AF65-F5344CB8AC3E}">
        <p14:creationId xmlns:p14="http://schemas.microsoft.com/office/powerpoint/2010/main" val="28574855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F273-0EAC-4536-B112-300B79FC891D}"/>
              </a:ext>
            </a:extLst>
          </p:cNvPr>
          <p:cNvSpPr>
            <a:spLocks noGrp="1"/>
          </p:cNvSpPr>
          <p:nvPr>
            <p:ph type="title"/>
          </p:nvPr>
        </p:nvSpPr>
        <p:spPr/>
        <p:txBody>
          <a:bodyPr>
            <a:normAutofit fontScale="90000"/>
          </a:bodyPr>
          <a:lstStyle/>
          <a:p>
            <a:pPr marL="342900" indent="-34290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sz="3600">
                <a:solidFill>
                  <a:srgbClr val="000000"/>
                </a:solidFill>
              </a:rPr>
              <a:t>Servant Leadership</a:t>
            </a:r>
          </a:p>
        </p:txBody>
      </p:sp>
      <p:sp>
        <p:nvSpPr>
          <p:cNvPr id="54275" name="Content Placeholder 2">
            <a:extLst>
              <a:ext uri="{FF2B5EF4-FFF2-40B4-BE49-F238E27FC236}">
                <a16:creationId xmlns:a16="http://schemas.microsoft.com/office/drawing/2014/main" id="{7C485E86-864B-42BD-82E3-454FD83940E7}"/>
              </a:ext>
            </a:extLst>
          </p:cNvPr>
          <p:cNvSpPr>
            <a:spLocks noGrp="1"/>
          </p:cNvSpPr>
          <p:nvPr>
            <p:ph idx="1"/>
          </p:nvPr>
        </p:nvSpPr>
        <p:spPr>
          <a:xfrm>
            <a:off x="381000" y="838200"/>
            <a:ext cx="8229600" cy="5105400"/>
          </a:xfrm>
        </p:spPr>
        <p:txBody>
          <a:bodyPr>
            <a:normAutofit fontScale="62500" lnSpcReduction="20000"/>
          </a:bodyPr>
          <a:lstStyle/>
          <a:p>
            <a:pPr marL="0" indent="0">
              <a:spcBef>
                <a:spcPts val="800"/>
              </a:spcBef>
              <a:buFont typeface="Arial" charset="0"/>
              <a:buNone/>
              <a:tabLst>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Leadership style where leader’s focus is on creating conducive environment of performance and removing impediments. He works as fire wall for team and keep them away from day to day other distraction.</a:t>
            </a:r>
          </a:p>
          <a:p>
            <a:pPr marL="339725" indent="-339725">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339725" indent="-339725">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Characteristics of Servant Leader</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Listening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Empathy</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Healing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Awareness</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Persuasion</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Conceptualization</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Foresight</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Stewardship</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Commitment to the growth of people</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Building Community</a:t>
            </a:r>
          </a:p>
        </p:txBody>
      </p:sp>
      <p:sp>
        <p:nvSpPr>
          <p:cNvPr id="660484" name="Content Placeholder 4">
            <a:extLst>
              <a:ext uri="{FF2B5EF4-FFF2-40B4-BE49-F238E27FC236}">
                <a16:creationId xmlns:a16="http://schemas.microsoft.com/office/drawing/2014/main" id="{655B4419-7C36-4880-BA51-33E207DCAE28}"/>
              </a:ext>
            </a:extLst>
          </p:cNvPr>
          <p:cNvSpPr>
            <a:spLocks noGrp="1"/>
          </p:cNvSpPr>
          <p:nvPr>
            <p:ph sz="quarter" idx="13"/>
          </p:nvPr>
        </p:nvSpPr>
        <p:spPr/>
        <p:txBody>
          <a:bodyPr/>
          <a:lstStyle/>
          <a:p>
            <a:r>
              <a:rPr lang="en-US" altLang="en-US"/>
              <a:t>Tools &amp; Techniques / Soft Skills</a:t>
            </a:r>
          </a:p>
        </p:txBody>
      </p:sp>
      <p:sp>
        <p:nvSpPr>
          <p:cNvPr id="660485" name="Slide Number Placeholder 7">
            <a:extLst>
              <a:ext uri="{FF2B5EF4-FFF2-40B4-BE49-F238E27FC236}">
                <a16:creationId xmlns:a16="http://schemas.microsoft.com/office/drawing/2014/main" id="{0AACD99A-7338-4F19-886F-7281569C6DF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B3A0A4-B7B6-495B-B280-DEE4A0DAD5B8}" type="slidenum">
              <a:rPr lang="en-US" altLang="en-US" smtClean="0"/>
              <a:pPr/>
              <a:t>164</a:t>
            </a:fld>
            <a:endParaRPr lang="en-US" altLang="en-US"/>
          </a:p>
        </p:txBody>
      </p:sp>
    </p:spTree>
    <p:extLst>
      <p:ext uri="{BB962C8B-B14F-4D97-AF65-F5344CB8AC3E}">
        <p14:creationId xmlns:p14="http://schemas.microsoft.com/office/powerpoint/2010/main" val="36304490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Text Box 2">
            <a:extLst>
              <a:ext uri="{FF2B5EF4-FFF2-40B4-BE49-F238E27FC236}">
                <a16:creationId xmlns:a16="http://schemas.microsoft.com/office/drawing/2014/main" id="{F5F0932F-07BE-472D-A2AE-D4A5FA856602}"/>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910346A-93BB-4D06-8174-462792D54AA3}"/>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F8D3A087-D499-44D7-AFE5-1A102D67B051}"/>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Emotional Intelligence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Self Organizing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Shu</a:t>
            </a:r>
            <a:r>
              <a:rPr lang="en-US" dirty="0">
                <a:solidFill>
                  <a:srgbClr val="000000"/>
                </a:solidFill>
              </a:rPr>
              <a:t>-Ha-</a:t>
            </a:r>
            <a:r>
              <a:rPr lang="en-US" dirty="0" err="1">
                <a:solidFill>
                  <a:srgbClr val="000000"/>
                </a:solidFill>
              </a:rPr>
              <a:t>Ri</a:t>
            </a:r>
            <a:endParaRPr lang="en-US" dirty="0">
              <a:solidFill>
                <a:srgbClr val="000000"/>
              </a:solidFill>
            </a:endParaRP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Active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Collaboration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Leadership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Interpersonal Skills of a Project Manager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Negotiation Strategies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Powers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Group Decision Making Techniques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Conflict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Mentoring &amp; Coaching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Learning and Working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BART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Self-Assessment Chart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Servant Leadership</a:t>
            </a:r>
          </a:p>
        </p:txBody>
      </p:sp>
      <p:sp>
        <p:nvSpPr>
          <p:cNvPr id="662533" name="Content Placeholder 6">
            <a:extLst>
              <a:ext uri="{FF2B5EF4-FFF2-40B4-BE49-F238E27FC236}">
                <a16:creationId xmlns:a16="http://schemas.microsoft.com/office/drawing/2014/main" id="{2245B51A-842F-4A89-9E40-2B6EA526BE0D}"/>
              </a:ext>
            </a:extLst>
          </p:cNvPr>
          <p:cNvSpPr>
            <a:spLocks noGrp="1"/>
          </p:cNvSpPr>
          <p:nvPr>
            <p:ph sz="quarter" idx="13"/>
          </p:nvPr>
        </p:nvSpPr>
        <p:spPr/>
        <p:txBody>
          <a:bodyPr/>
          <a:lstStyle/>
          <a:p>
            <a:r>
              <a:rPr lang="en-US" altLang="en-US"/>
              <a:t>Tools &amp; Techniques / Soft Skills</a:t>
            </a:r>
          </a:p>
          <a:p>
            <a:endParaRPr lang="en-US" altLang="en-US"/>
          </a:p>
        </p:txBody>
      </p:sp>
      <p:sp>
        <p:nvSpPr>
          <p:cNvPr id="662534" name="Slide Number Placeholder 8">
            <a:extLst>
              <a:ext uri="{FF2B5EF4-FFF2-40B4-BE49-F238E27FC236}">
                <a16:creationId xmlns:a16="http://schemas.microsoft.com/office/drawing/2014/main" id="{22108734-FA20-4099-BFD2-E62983B6EA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82073E8-EB13-49F9-ADA1-ED70611AFD4E}" type="slidenum">
              <a:rPr lang="en-US" altLang="en-US" smtClean="0"/>
              <a:pPr/>
              <a:t>165</a:t>
            </a:fld>
            <a:endParaRPr lang="en-US" altLang="en-US"/>
          </a:p>
        </p:txBody>
      </p:sp>
    </p:spTree>
    <p:extLst>
      <p:ext uri="{BB962C8B-B14F-4D97-AF65-F5344CB8AC3E}">
        <p14:creationId xmlns:p14="http://schemas.microsoft.com/office/powerpoint/2010/main" val="29547628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Number Placeholder 3">
            <a:extLst>
              <a:ext uri="{FF2B5EF4-FFF2-40B4-BE49-F238E27FC236}">
                <a16:creationId xmlns:a16="http://schemas.microsoft.com/office/drawing/2014/main" id="{08D93DA5-B200-4EC8-9E71-E4C653B5576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FD91D8-B33B-47A5-821D-7612EBF739B4}" type="slidenum">
              <a:rPr lang="en-US" altLang="en-US" smtClean="0"/>
              <a:pPr/>
              <a:t>166</a:t>
            </a:fld>
            <a:endParaRPr lang="en-US" altLang="en-US"/>
          </a:p>
        </p:txBody>
      </p:sp>
    </p:spTree>
    <p:extLst>
      <p:ext uri="{BB962C8B-B14F-4D97-AF65-F5344CB8AC3E}">
        <p14:creationId xmlns:p14="http://schemas.microsoft.com/office/powerpoint/2010/main" val="1584875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40E3-7BCA-4481-A5D8-A9239AEA9557}"/>
              </a:ext>
            </a:extLst>
          </p:cNvPr>
          <p:cNvSpPr>
            <a:spLocks noGrp="1"/>
          </p:cNvSpPr>
          <p:nvPr>
            <p:ph type="title"/>
          </p:nvPr>
        </p:nvSpPr>
        <p:spPr/>
        <p:txBody>
          <a:bodyPr>
            <a:normAutofit fontScale="90000"/>
          </a:bodyPr>
          <a:lstStyle/>
          <a:p>
            <a:pPr>
              <a:defRPr/>
            </a:pPr>
            <a:r>
              <a:rPr lang="en-US" dirty="0"/>
              <a:t>7</a:t>
            </a:r>
            <a:r>
              <a:rPr dirty="0"/>
              <a:t> Tools &amp; Techniques</a:t>
            </a:r>
          </a:p>
        </p:txBody>
      </p:sp>
      <p:sp>
        <p:nvSpPr>
          <p:cNvPr id="8" name="Content Placeholder 7">
            <a:extLst>
              <a:ext uri="{FF2B5EF4-FFF2-40B4-BE49-F238E27FC236}">
                <a16:creationId xmlns:a16="http://schemas.microsoft.com/office/drawing/2014/main" id="{93551845-AC1B-4DBF-B386-245482CB5591}"/>
              </a:ext>
            </a:extLst>
          </p:cNvPr>
          <p:cNvSpPr>
            <a:spLocks noGrp="1"/>
          </p:cNvSpPr>
          <p:nvPr>
            <p:ph idx="1"/>
          </p:nvPr>
        </p:nvSpPr>
        <p:spPr>
          <a:xfrm>
            <a:off x="381000" y="838200"/>
            <a:ext cx="8229600" cy="5105400"/>
          </a:xfrm>
        </p:spPr>
        <p:txBody>
          <a:bodyPr>
            <a:normAutofit/>
          </a:bodyPr>
          <a:lstStyle/>
          <a:p>
            <a:pPr marL="514350" indent="-514350">
              <a:buFont typeface="+mj-lt"/>
              <a:buAutoNum type="arabicPeriod"/>
              <a:defRPr/>
            </a:pPr>
            <a:r>
              <a:rPr lang="en-US" dirty="0"/>
              <a:t>Interpersonal Skills</a:t>
            </a:r>
          </a:p>
          <a:p>
            <a:pPr marL="514350" indent="-514350">
              <a:buFont typeface="+mj-lt"/>
              <a:buAutoNum type="arabicPeriod"/>
              <a:defRPr/>
            </a:pPr>
            <a:r>
              <a:rPr lang="en-US" b="1" dirty="0">
                <a:highlight>
                  <a:srgbClr val="FF0000"/>
                </a:highlight>
              </a:rPr>
              <a:t>Metrics</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Process Improvement</a:t>
            </a:r>
          </a:p>
          <a:p>
            <a:pPr marL="514350" indent="-514350">
              <a:buFont typeface="+mj-lt"/>
              <a:buAutoNum type="arabicPeriod"/>
              <a:defRPr/>
            </a:pPr>
            <a:r>
              <a:rPr lang="en-US" dirty="0"/>
              <a:t>Product Quality</a:t>
            </a:r>
          </a:p>
          <a:p>
            <a:pPr marL="514350" indent="-514350">
              <a:buFont typeface="+mj-lt"/>
              <a:buAutoNum type="arabicPeriod"/>
              <a:defRPr/>
            </a:pPr>
            <a:r>
              <a:rPr lang="en-US" dirty="0"/>
              <a:t>Risk Management</a:t>
            </a:r>
          </a:p>
          <a:p>
            <a:pPr marL="514350" indent="-514350">
              <a:buFont typeface="+mj-lt"/>
              <a:buAutoNum type="arabicPeriod"/>
              <a:defRPr/>
            </a:pPr>
            <a:r>
              <a:rPr lang="en-US" dirty="0"/>
              <a:t>Value Based Prioritization</a:t>
            </a:r>
          </a:p>
        </p:txBody>
      </p:sp>
      <p:sp>
        <p:nvSpPr>
          <p:cNvPr id="273412" name="Content Placeholder 12">
            <a:extLst>
              <a:ext uri="{FF2B5EF4-FFF2-40B4-BE49-F238E27FC236}">
                <a16:creationId xmlns:a16="http://schemas.microsoft.com/office/drawing/2014/main" id="{CF14498C-F741-46E7-B705-7F1A042F3532}"/>
              </a:ext>
            </a:extLst>
          </p:cNvPr>
          <p:cNvSpPr>
            <a:spLocks noGrp="1"/>
          </p:cNvSpPr>
          <p:nvPr>
            <p:ph sz="quarter" idx="13"/>
          </p:nvPr>
        </p:nvSpPr>
        <p:spPr/>
        <p:txBody>
          <a:bodyPr/>
          <a:lstStyle/>
          <a:p>
            <a:endParaRPr lang="en-US" altLang="en-US"/>
          </a:p>
        </p:txBody>
      </p:sp>
      <p:sp>
        <p:nvSpPr>
          <p:cNvPr id="273413" name="Slide Number Placeholder 9">
            <a:extLst>
              <a:ext uri="{FF2B5EF4-FFF2-40B4-BE49-F238E27FC236}">
                <a16:creationId xmlns:a16="http://schemas.microsoft.com/office/drawing/2014/main" id="{6BF71A50-64B9-4CC4-89D9-302534FD2B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1A1BDA-355A-4BC7-B315-4A31E5502073}" type="slidenum">
              <a:rPr lang="en-US" altLang="en-US" smtClean="0"/>
              <a:pPr/>
              <a:t>167</a:t>
            </a:fld>
            <a:endParaRPr lang="en-US" altLang="en-US"/>
          </a:p>
        </p:txBody>
      </p:sp>
    </p:spTree>
    <p:extLst>
      <p:ext uri="{BB962C8B-B14F-4D97-AF65-F5344CB8AC3E}">
        <p14:creationId xmlns:p14="http://schemas.microsoft.com/office/powerpoint/2010/main" val="18352389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Content Placeholder 2">
            <a:extLst>
              <a:ext uri="{FF2B5EF4-FFF2-40B4-BE49-F238E27FC236}">
                <a16:creationId xmlns:a16="http://schemas.microsoft.com/office/drawing/2014/main" id="{BC31EDEE-E990-4B53-9904-823BC5FC097B}"/>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	10 Different estimator gives 10 different estimates of the same piece of work, even one estimator gives 10 different estimates of the same work at 10 different times. Then what is the use of estimation?</a:t>
            </a:r>
          </a:p>
          <a:p>
            <a:pPr>
              <a:buFont typeface="Arial" panose="020B0604020202020204" pitchFamily="34" charset="0"/>
              <a:buNone/>
            </a:pPr>
            <a:endParaRPr lang="en-US" altLang="en-US"/>
          </a:p>
          <a:p>
            <a:pPr algn="r">
              <a:buFont typeface="Arial" panose="020B0604020202020204" pitchFamily="34" charset="0"/>
              <a:buNone/>
            </a:pPr>
            <a:r>
              <a:rPr lang="en-US" altLang="en-US" sz="2400"/>
              <a:t>Unknown</a:t>
            </a:r>
            <a:endParaRPr lang="en-US" altLang="en-US"/>
          </a:p>
          <a:p>
            <a:pPr>
              <a:buFont typeface="Arial" panose="020B0604020202020204" pitchFamily="34" charset="0"/>
              <a:buNone/>
            </a:pPr>
            <a:endParaRPr lang="en-US" altLang="en-US"/>
          </a:p>
        </p:txBody>
      </p:sp>
      <p:sp>
        <p:nvSpPr>
          <p:cNvPr id="414723" name="Slide Number Placeholder 4">
            <a:extLst>
              <a:ext uri="{FF2B5EF4-FFF2-40B4-BE49-F238E27FC236}">
                <a16:creationId xmlns:a16="http://schemas.microsoft.com/office/drawing/2014/main" id="{A8807EC0-3F24-43E5-BDD4-E42A6847BEC5}"/>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6CD732-9BF5-4353-9A59-501FFA22EAE4}" type="slidenum">
              <a:rPr lang="en-US" altLang="en-US" smtClean="0"/>
              <a:pPr/>
              <a:t>168</a:t>
            </a:fld>
            <a:endParaRPr lang="en-US" altLang="en-US"/>
          </a:p>
        </p:txBody>
      </p:sp>
    </p:spTree>
    <p:extLst>
      <p:ext uri="{BB962C8B-B14F-4D97-AF65-F5344CB8AC3E}">
        <p14:creationId xmlns:p14="http://schemas.microsoft.com/office/powerpoint/2010/main" val="42488820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a:extLst>
              <a:ext uri="{FF2B5EF4-FFF2-40B4-BE49-F238E27FC236}">
                <a16:creationId xmlns:a16="http://schemas.microsoft.com/office/drawing/2014/main" id="{AF5589E5-08DB-441F-B9DB-31086D0C4F4B}"/>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6771" name="Title 3">
            <a:extLst>
              <a:ext uri="{FF2B5EF4-FFF2-40B4-BE49-F238E27FC236}">
                <a16:creationId xmlns:a16="http://schemas.microsoft.com/office/drawing/2014/main" id="{3687B3D5-B4EA-42A2-9D74-DB278213F417}"/>
              </a:ext>
            </a:extLst>
          </p:cNvPr>
          <p:cNvSpPr>
            <a:spLocks noGrp="1"/>
          </p:cNvSpPr>
          <p:nvPr>
            <p:ph type="ctrTitle"/>
          </p:nvPr>
        </p:nvSpPr>
        <p:spPr/>
        <p:txBody>
          <a:bodyPr/>
          <a:lstStyle/>
          <a:p>
            <a:r>
              <a:rPr altLang="en-US" sz="4000" dirty="0"/>
              <a:t>Tools &amp; Techniques</a:t>
            </a:r>
            <a:br>
              <a:rPr altLang="en-US" sz="4000" dirty="0"/>
            </a:br>
            <a:r>
              <a:rPr altLang="en-US" sz="4000" dirty="0"/>
              <a:t>Metrics</a:t>
            </a:r>
          </a:p>
        </p:txBody>
      </p:sp>
      <p:sp>
        <p:nvSpPr>
          <p:cNvPr id="5" name="Subtitle 4">
            <a:extLst>
              <a:ext uri="{FF2B5EF4-FFF2-40B4-BE49-F238E27FC236}">
                <a16:creationId xmlns:a16="http://schemas.microsoft.com/office/drawing/2014/main" id="{219B3C21-870B-4E95-843A-22D2C582ECE1}"/>
              </a:ext>
            </a:extLst>
          </p:cNvPr>
          <p:cNvSpPr>
            <a:spLocks noGrp="1"/>
          </p:cNvSpPr>
          <p:nvPr>
            <p:ph type="subTitle" idx="1"/>
          </p:nvPr>
        </p:nvSpPr>
        <p:spPr/>
        <p:txBody>
          <a:bodyPr/>
          <a:lstStyle/>
          <a:p>
            <a:pPr>
              <a:buFont typeface="Arial" charset="0"/>
              <a:buNone/>
              <a:defRPr/>
            </a:pPr>
            <a:endParaRPr lang="en-US" dirty="0"/>
          </a:p>
        </p:txBody>
      </p:sp>
      <p:sp>
        <p:nvSpPr>
          <p:cNvPr id="416773" name="Slide Number Placeholder 6">
            <a:extLst>
              <a:ext uri="{FF2B5EF4-FFF2-40B4-BE49-F238E27FC236}">
                <a16:creationId xmlns:a16="http://schemas.microsoft.com/office/drawing/2014/main" id="{B380BD50-DED7-4880-A9D0-06267E8DDF5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63314-974F-4FA0-A2A9-C1CE5C992B0D}" type="slidenum">
              <a:rPr lang="en-US" altLang="en-US" smtClean="0"/>
              <a:pPr/>
              <a:t>169</a:t>
            </a:fld>
            <a:endParaRPr lang="en-US" altLang="en-US"/>
          </a:p>
        </p:txBody>
      </p:sp>
    </p:spTree>
    <p:extLst>
      <p:ext uri="{BB962C8B-B14F-4D97-AF65-F5344CB8AC3E}">
        <p14:creationId xmlns:p14="http://schemas.microsoft.com/office/powerpoint/2010/main" val="10713447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A2C1-516D-4DC3-B4B3-B8B4B71B0D46}"/>
              </a:ext>
            </a:extLst>
          </p:cNvPr>
          <p:cNvSpPr>
            <a:spLocks noGrp="1"/>
          </p:cNvSpPr>
          <p:nvPr>
            <p:ph type="title"/>
          </p:nvPr>
        </p:nvSpPr>
        <p:spPr/>
        <p:txBody>
          <a:bodyPr>
            <a:normAutofit fontScale="90000"/>
          </a:bodyPr>
          <a:lstStyle/>
          <a:p>
            <a:r>
              <a:rPr lang="en-US" dirty="0"/>
              <a:t>Sub-Domains</a:t>
            </a:r>
          </a:p>
        </p:txBody>
      </p:sp>
      <p:sp>
        <p:nvSpPr>
          <p:cNvPr id="3" name="Content Placeholder 2">
            <a:extLst>
              <a:ext uri="{FF2B5EF4-FFF2-40B4-BE49-F238E27FC236}">
                <a16:creationId xmlns:a16="http://schemas.microsoft.com/office/drawing/2014/main" id="{67F63981-A099-47D2-962C-EC753F4B7389}"/>
              </a:ext>
            </a:extLst>
          </p:cNvPr>
          <p:cNvSpPr>
            <a:spLocks noGrp="1"/>
          </p:cNvSpPr>
          <p:nvPr>
            <p:ph idx="1"/>
          </p:nvPr>
        </p:nvSpPr>
        <p:spPr/>
        <p:txBody>
          <a:bodyPr>
            <a:normAutofit fontScale="55000" lnSpcReduction="20000"/>
          </a:bodyPr>
          <a:lstStyle/>
          <a:p>
            <a:pPr marL="0" indent="0">
              <a:buNone/>
            </a:pPr>
            <a:r>
              <a:rPr lang="en-US" b="1" dirty="0">
                <a:solidFill>
                  <a:srgbClr val="000000"/>
                </a:solidFill>
                <a:latin typeface="Kabel Bk BT" pitchFamily="32" charset="0"/>
              </a:rPr>
              <a:t>Value Driven Delivery </a:t>
            </a:r>
            <a:endParaRPr lang="en-US" b="1" dirty="0"/>
          </a:p>
          <a:p>
            <a:r>
              <a:rPr lang="en-US" dirty="0"/>
              <a:t>Define Positive Value- 3</a:t>
            </a:r>
          </a:p>
          <a:p>
            <a:r>
              <a:rPr lang="en-US" dirty="0"/>
              <a:t>Avoid Potential Downsides – 3</a:t>
            </a:r>
          </a:p>
          <a:p>
            <a:r>
              <a:rPr lang="en-US" dirty="0"/>
              <a:t>Prioritization -3</a:t>
            </a:r>
          </a:p>
          <a:p>
            <a:r>
              <a:rPr lang="en-US" dirty="0"/>
              <a:t>Incremental Development-5</a:t>
            </a:r>
          </a:p>
          <a:p>
            <a:pPr marL="0" indent="0">
              <a:buNone/>
            </a:pPr>
            <a:r>
              <a:rPr lang="en-US" b="1" dirty="0">
                <a:solidFill>
                  <a:srgbClr val="000000"/>
                </a:solidFill>
                <a:latin typeface="Kabel Bk BT" pitchFamily="32" charset="0"/>
              </a:rPr>
              <a:t>Stakeholder Engagement </a:t>
            </a:r>
            <a:endParaRPr lang="en-US" b="1" dirty="0"/>
          </a:p>
          <a:p>
            <a:r>
              <a:rPr lang="en-US" dirty="0"/>
              <a:t>Understand Stakeholder Needs-2</a:t>
            </a:r>
          </a:p>
          <a:p>
            <a:r>
              <a:rPr lang="en-US" dirty="0"/>
              <a:t>Ensure Stakeholder Involvement-3</a:t>
            </a:r>
          </a:p>
          <a:p>
            <a:r>
              <a:rPr lang="en-US" dirty="0"/>
              <a:t>Manage Stakeholder Expectations-4</a:t>
            </a:r>
          </a:p>
          <a:p>
            <a:pPr marL="0" indent="0">
              <a:buNone/>
            </a:pPr>
            <a:r>
              <a:rPr lang="en-US" b="1" dirty="0">
                <a:solidFill>
                  <a:srgbClr val="000000"/>
                </a:solidFill>
                <a:latin typeface="Kabel Bk BT" pitchFamily="32" charset="0"/>
              </a:rPr>
              <a:t>Team Performance</a:t>
            </a:r>
            <a:endParaRPr lang="en-US" b="1" dirty="0"/>
          </a:p>
          <a:p>
            <a:r>
              <a:rPr lang="en-US" dirty="0"/>
              <a:t>Team Formation-2</a:t>
            </a:r>
          </a:p>
          <a:p>
            <a:r>
              <a:rPr lang="en-US" dirty="0"/>
              <a:t>Team Empowerment-3</a:t>
            </a:r>
          </a:p>
          <a:p>
            <a:r>
              <a:rPr lang="en-US" dirty="0"/>
              <a:t>Team Collaboration and Commitment-4</a:t>
            </a:r>
          </a:p>
          <a:p>
            <a:pPr marL="0" indent="0">
              <a:buNone/>
            </a:pPr>
            <a:r>
              <a:rPr lang="en-US" b="1" dirty="0">
                <a:solidFill>
                  <a:srgbClr val="000000"/>
                </a:solidFill>
                <a:latin typeface="Kabel Bk BT" pitchFamily="32" charset="0"/>
              </a:rPr>
              <a:t>Adaptive planning </a:t>
            </a:r>
            <a:endParaRPr lang="en-US" b="1" dirty="0"/>
          </a:p>
          <a:p>
            <a:r>
              <a:rPr lang="en-US" dirty="0"/>
              <a:t>Levels of Planning-3</a:t>
            </a:r>
          </a:p>
          <a:p>
            <a:r>
              <a:rPr lang="en-US" dirty="0"/>
              <a:t>Adaptation-2</a:t>
            </a:r>
          </a:p>
          <a:p>
            <a:r>
              <a:rPr lang="en-US" dirty="0"/>
              <a:t>Agile Sizing and Estimation-5</a:t>
            </a:r>
          </a:p>
          <a:p>
            <a:endParaRPr lang="en-US" dirty="0"/>
          </a:p>
        </p:txBody>
      </p:sp>
      <p:sp>
        <p:nvSpPr>
          <p:cNvPr id="4" name="Content Placeholder 3">
            <a:extLst>
              <a:ext uri="{FF2B5EF4-FFF2-40B4-BE49-F238E27FC236}">
                <a16:creationId xmlns:a16="http://schemas.microsoft.com/office/drawing/2014/main" id="{F16E59A7-047D-4CD7-B300-C02E0DEE5661}"/>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A8509182-9448-4B5A-99D8-19423EE1C3F0}"/>
              </a:ext>
            </a:extLst>
          </p:cNvPr>
          <p:cNvSpPr>
            <a:spLocks noGrp="1"/>
          </p:cNvSpPr>
          <p:nvPr>
            <p:ph type="sldNum" sz="quarter" idx="14"/>
          </p:nvPr>
        </p:nvSpPr>
        <p:spPr/>
        <p:txBody>
          <a:bodyPr/>
          <a:lstStyle/>
          <a:p>
            <a:pPr>
              <a:defRPr/>
            </a:pPr>
            <a:fld id="{1DA9F547-6BA2-4814-8AED-39EC249E5E1C}" type="slidenum">
              <a:rPr lang="en-US" smtClean="0"/>
              <a:pPr>
                <a:defRPr/>
              </a:pPr>
              <a:t>17</a:t>
            </a:fld>
            <a:endParaRPr lang="en-US"/>
          </a:p>
        </p:txBody>
      </p:sp>
    </p:spTree>
    <p:extLst>
      <p:ext uri="{BB962C8B-B14F-4D97-AF65-F5344CB8AC3E}">
        <p14:creationId xmlns:p14="http://schemas.microsoft.com/office/powerpoint/2010/main" val="23795064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Text Box 2">
            <a:extLst>
              <a:ext uri="{FF2B5EF4-FFF2-40B4-BE49-F238E27FC236}">
                <a16:creationId xmlns:a16="http://schemas.microsoft.com/office/drawing/2014/main" id="{7CDB12D2-F75D-4D5C-8DC3-88D07D60F4A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21FB623-507D-4D62-88F6-08F9C4D6D558}"/>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418820" name="Content Placeholder 4">
            <a:extLst>
              <a:ext uri="{FF2B5EF4-FFF2-40B4-BE49-F238E27FC236}">
                <a16:creationId xmlns:a16="http://schemas.microsoft.com/office/drawing/2014/main" id="{F637D0CB-7573-48A8-9B31-5C58F8D82826}"/>
              </a:ext>
            </a:extLst>
          </p:cNvPr>
          <p:cNvSpPr>
            <a:spLocks noGrp="1"/>
          </p:cNvSpPr>
          <p:nvPr>
            <p:ph idx="1"/>
          </p:nvPr>
        </p:nvSpPr>
        <p:spPr>
          <a:xfrm>
            <a:off x="381000" y="838200"/>
            <a:ext cx="8229600" cy="5105400"/>
          </a:xfrm>
        </p:spPr>
        <p:txBody>
          <a:bodyPr/>
          <a:lstStyle/>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Size Estimation Techniques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Metrics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Cost Estimate</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Basis of Estimation</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Earn Value Management</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 Curve</a:t>
            </a:r>
          </a:p>
        </p:txBody>
      </p:sp>
      <p:sp>
        <p:nvSpPr>
          <p:cNvPr id="418821" name="Content Placeholder 6">
            <a:extLst>
              <a:ext uri="{FF2B5EF4-FFF2-40B4-BE49-F238E27FC236}">
                <a16:creationId xmlns:a16="http://schemas.microsoft.com/office/drawing/2014/main" id="{DEBD13B1-F752-424D-9BF5-561D4AFF2BA2}"/>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18822" name="Slide Number Placeholder 8">
            <a:extLst>
              <a:ext uri="{FF2B5EF4-FFF2-40B4-BE49-F238E27FC236}">
                <a16:creationId xmlns:a16="http://schemas.microsoft.com/office/drawing/2014/main" id="{95482E3B-41DD-43CB-8E99-6AE83E85537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DCCEB6-7013-447B-8658-38CB0D47913C}" type="slidenum">
              <a:rPr lang="en-US" altLang="en-US" smtClean="0"/>
              <a:pPr/>
              <a:t>170</a:t>
            </a:fld>
            <a:endParaRPr lang="en-US" altLang="en-US"/>
          </a:p>
        </p:txBody>
      </p:sp>
    </p:spTree>
    <p:extLst>
      <p:ext uri="{BB962C8B-B14F-4D97-AF65-F5344CB8AC3E}">
        <p14:creationId xmlns:p14="http://schemas.microsoft.com/office/powerpoint/2010/main" val="143154194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9125-6885-46B6-BF7A-2C51BB8906C0}"/>
              </a:ext>
            </a:extLst>
          </p:cNvPr>
          <p:cNvSpPr>
            <a:spLocks noGrp="1"/>
          </p:cNvSpPr>
          <p:nvPr>
            <p:ph type="ctrTitle"/>
          </p:nvPr>
        </p:nvSpPr>
        <p:spPr/>
        <p:txBody>
          <a:bodyPr>
            <a:normAutofit/>
          </a:bodyPr>
          <a:lstStyle/>
          <a:p>
            <a:pPr>
              <a:defRPr/>
            </a:pPr>
            <a:r>
              <a:rPr dirty="0"/>
              <a:t>Size Estimation Techniques</a:t>
            </a:r>
            <a:br>
              <a:rPr dirty="0"/>
            </a:br>
            <a:br>
              <a:rPr sz="1800" dirty="0"/>
            </a:br>
            <a:r>
              <a:rPr sz="1800" dirty="0"/>
              <a:t>Tools &amp; Techniques / Agile Estimating &amp; Metrics/ Size Estimation Techniques</a:t>
            </a:r>
            <a:endParaRPr dirty="0"/>
          </a:p>
        </p:txBody>
      </p:sp>
      <p:sp>
        <p:nvSpPr>
          <p:cNvPr id="420867" name="Content Placeholder 2">
            <a:extLst>
              <a:ext uri="{FF2B5EF4-FFF2-40B4-BE49-F238E27FC236}">
                <a16:creationId xmlns:a16="http://schemas.microsoft.com/office/drawing/2014/main" id="{C52B3829-2902-4B9F-9783-C9D1689F7CB2}"/>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Relative Sizing</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Story Points</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Wideband Delphi</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Planning Poker</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Affinity Estimation</a:t>
            </a:r>
          </a:p>
          <a:p>
            <a:pPr>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420868" name="Slide Number Placeholder 6">
            <a:extLst>
              <a:ext uri="{FF2B5EF4-FFF2-40B4-BE49-F238E27FC236}">
                <a16:creationId xmlns:a16="http://schemas.microsoft.com/office/drawing/2014/main" id="{42B552BD-6020-4DA3-AC63-76FA58CEE54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D7E9F8-4413-4128-8FC2-E43BD60768C7}" type="slidenum">
              <a:rPr lang="en-US" altLang="en-US" smtClean="0"/>
              <a:pPr/>
              <a:t>171</a:t>
            </a:fld>
            <a:endParaRPr lang="en-US" altLang="en-US"/>
          </a:p>
        </p:txBody>
      </p:sp>
    </p:spTree>
    <p:extLst>
      <p:ext uri="{BB962C8B-B14F-4D97-AF65-F5344CB8AC3E}">
        <p14:creationId xmlns:p14="http://schemas.microsoft.com/office/powerpoint/2010/main" val="27475093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ext Box 2">
            <a:extLst>
              <a:ext uri="{FF2B5EF4-FFF2-40B4-BE49-F238E27FC236}">
                <a16:creationId xmlns:a16="http://schemas.microsoft.com/office/drawing/2014/main" id="{BEEE390A-52C3-411B-A4BA-ECDDA32324F2}"/>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AD7268AB-688D-4A27-A2BB-A379F6E48237}"/>
              </a:ext>
            </a:extLst>
          </p:cNvPr>
          <p:cNvSpPr>
            <a:spLocks noGrp="1"/>
          </p:cNvSpPr>
          <p:nvPr>
            <p:ph type="title"/>
          </p:nvPr>
        </p:nvSpPr>
        <p:spPr/>
        <p:txBody>
          <a:bodyPr>
            <a:normAutofit fontScale="90000"/>
          </a:bodyPr>
          <a:lstStyle/>
          <a:p>
            <a:pPr>
              <a:defRPr/>
            </a:pPr>
            <a:r>
              <a:t>Relative Sizing</a:t>
            </a:r>
          </a:p>
        </p:txBody>
      </p:sp>
      <p:sp>
        <p:nvSpPr>
          <p:cNvPr id="54276" name="Content Placeholder 4">
            <a:extLst>
              <a:ext uri="{FF2B5EF4-FFF2-40B4-BE49-F238E27FC236}">
                <a16:creationId xmlns:a16="http://schemas.microsoft.com/office/drawing/2014/main" id="{3DD41465-1548-4E3C-8089-0D5622B16231}"/>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We know at the start of project not enough detail is available to estimate the size of work. But high level requirements are available in the form of epic or module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Best way to estimate in this situation is relative sizing method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Based on current understanding of system and modules team picks up smallest size epic and then start comparing that with other modules.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Down the line at the time of release planning features or user stories are identified in epic and finer estimation is possible but again at this level preferred method of estimation is Relative Sizing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Hours, duration, cost based quantitative estimation makes sense only when you know the task to be done. But even for user story level estimation in release planning neither you have time not it is worth to identify task to do quantitative estimation</a:t>
            </a:r>
          </a:p>
        </p:txBody>
      </p:sp>
      <p:sp>
        <p:nvSpPr>
          <p:cNvPr id="422917" name="Content Placeholder 6">
            <a:extLst>
              <a:ext uri="{FF2B5EF4-FFF2-40B4-BE49-F238E27FC236}">
                <a16:creationId xmlns:a16="http://schemas.microsoft.com/office/drawing/2014/main" id="{BB78AD67-6139-423E-AE0A-AA9B8D71BDD3}"/>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22918" name="Slide Number Placeholder 8">
            <a:extLst>
              <a:ext uri="{FF2B5EF4-FFF2-40B4-BE49-F238E27FC236}">
                <a16:creationId xmlns:a16="http://schemas.microsoft.com/office/drawing/2014/main" id="{38B7C9DD-E55E-4B53-965C-7B57CA0F27B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D866D4-3681-4617-8F1C-F4AA5B2D7297}" type="slidenum">
              <a:rPr lang="en-US" altLang="en-US" smtClean="0"/>
              <a:pPr/>
              <a:t>172</a:t>
            </a:fld>
            <a:endParaRPr lang="en-US" altLang="en-US"/>
          </a:p>
        </p:txBody>
      </p:sp>
    </p:spTree>
    <p:extLst>
      <p:ext uri="{BB962C8B-B14F-4D97-AF65-F5344CB8AC3E}">
        <p14:creationId xmlns:p14="http://schemas.microsoft.com/office/powerpoint/2010/main" val="40933656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a:extLst>
              <a:ext uri="{FF2B5EF4-FFF2-40B4-BE49-F238E27FC236}">
                <a16:creationId xmlns:a16="http://schemas.microsoft.com/office/drawing/2014/main" id="{8A22E32F-1A15-4425-A010-0C9BF261424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21F9F005-B3B6-4C21-BFA5-99C8E1AC5916}"/>
              </a:ext>
            </a:extLst>
          </p:cNvPr>
          <p:cNvSpPr>
            <a:spLocks noGrp="1"/>
          </p:cNvSpPr>
          <p:nvPr>
            <p:ph type="title"/>
          </p:nvPr>
        </p:nvSpPr>
        <p:spPr/>
        <p:txBody>
          <a:bodyPr>
            <a:normAutofit fontScale="90000"/>
          </a:bodyPr>
          <a:lstStyle/>
          <a:p>
            <a:pPr>
              <a:defRPr/>
            </a:pPr>
            <a:r>
              <a:t>Story Points</a:t>
            </a:r>
          </a:p>
        </p:txBody>
      </p:sp>
      <p:sp>
        <p:nvSpPr>
          <p:cNvPr id="55300" name="Content Placeholder 4">
            <a:extLst>
              <a:ext uri="{FF2B5EF4-FFF2-40B4-BE49-F238E27FC236}">
                <a16:creationId xmlns:a16="http://schemas.microsoft.com/office/drawing/2014/main" id="{31175B56-7EB2-466E-ACD0-8B29772157E7}"/>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 is the functionality of the system which has value in the eyes of customer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Count of user stories is called story points this is used to size user stories.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Because all stories are not same in efforts, complexity and risk therefore different methods are used to normalize this factor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Size is function of relative efforts, complexity and risk not of duration or IEH etc. Therefore when estimating size take away duration, number of people etc from your mind.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Some story point estimation methods are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T-shirt size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Fibonacci Series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Fruit size – Story Point Estimation</a:t>
            </a:r>
          </a:p>
        </p:txBody>
      </p:sp>
      <p:sp>
        <p:nvSpPr>
          <p:cNvPr id="424965" name="Content Placeholder 6">
            <a:extLst>
              <a:ext uri="{FF2B5EF4-FFF2-40B4-BE49-F238E27FC236}">
                <a16:creationId xmlns:a16="http://schemas.microsoft.com/office/drawing/2014/main" id="{91DF8169-4F11-4A84-9D95-C6B2A2EBCC08}"/>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24966" name="Slide Number Placeholder 8">
            <a:extLst>
              <a:ext uri="{FF2B5EF4-FFF2-40B4-BE49-F238E27FC236}">
                <a16:creationId xmlns:a16="http://schemas.microsoft.com/office/drawing/2014/main" id="{308B7280-8553-49F1-B60C-69B852DD2D2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1283A25-7A86-40E9-9E4A-008B2E01AE1A}" type="slidenum">
              <a:rPr lang="en-US" altLang="en-US" smtClean="0"/>
              <a:pPr/>
              <a:t>173</a:t>
            </a:fld>
            <a:endParaRPr lang="en-US" altLang="en-US"/>
          </a:p>
        </p:txBody>
      </p:sp>
    </p:spTree>
    <p:extLst>
      <p:ext uri="{BB962C8B-B14F-4D97-AF65-F5344CB8AC3E}">
        <p14:creationId xmlns:p14="http://schemas.microsoft.com/office/powerpoint/2010/main" val="3802331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DE33-E1A0-4048-8667-1F8AFE8D6919}"/>
              </a:ext>
            </a:extLst>
          </p:cNvPr>
          <p:cNvSpPr>
            <a:spLocks noGrp="1"/>
          </p:cNvSpPr>
          <p:nvPr>
            <p:ph type="title"/>
          </p:nvPr>
        </p:nvSpPr>
        <p:spPr/>
        <p:txBody>
          <a:bodyPr>
            <a:normAutofit fontScale="90000"/>
          </a:bodyPr>
          <a:lstStyle/>
          <a:p>
            <a:pPr>
              <a:defRPr/>
            </a:pPr>
            <a:r>
              <a:t>Story Points</a:t>
            </a:r>
          </a:p>
        </p:txBody>
      </p:sp>
      <p:sp>
        <p:nvSpPr>
          <p:cNvPr id="3" name="Content Placeholder 2">
            <a:extLst>
              <a:ext uri="{FF2B5EF4-FFF2-40B4-BE49-F238E27FC236}">
                <a16:creationId xmlns:a16="http://schemas.microsoft.com/office/drawing/2014/main" id="{1DCF199B-5E9F-4802-B024-D98F5E30A6E2}"/>
              </a:ext>
            </a:extLst>
          </p:cNvPr>
          <p:cNvSpPr>
            <a:spLocks noGrp="1"/>
          </p:cNvSpPr>
          <p:nvPr>
            <p:ph idx="1"/>
          </p:nvPr>
        </p:nvSpPr>
        <p:spPr>
          <a:xfrm>
            <a:off x="381000" y="838200"/>
            <a:ext cx="8229600" cy="5105400"/>
          </a:xfrm>
        </p:spPr>
        <p:txBody>
          <a:bodyPr>
            <a:normAutofit fontScale="85000" lnSpcReduction="20000"/>
          </a:bodyPr>
          <a:lstStyle/>
          <a:p>
            <a:pPr>
              <a:buFont typeface="Arial" charset="0"/>
              <a:buChar char="•"/>
              <a:defRPr/>
            </a:pPr>
            <a:r>
              <a:rPr lang="en-US" dirty="0"/>
              <a:t>Let us say our </a:t>
            </a:r>
            <a:r>
              <a:rPr lang="en-US" b="1" dirty="0"/>
              <a:t>product back log </a:t>
            </a:r>
            <a:r>
              <a:rPr lang="en-US" dirty="0"/>
              <a:t>has</a:t>
            </a:r>
          </a:p>
          <a:p>
            <a:pPr lvl="1">
              <a:buFont typeface="Arial" panose="020B0604020202020204" pitchFamily="34" charset="0"/>
              <a:buNone/>
              <a:defRPr/>
            </a:pPr>
            <a:r>
              <a:rPr lang="en-US" dirty="0"/>
              <a:t> 8 x bananas (5 points each) = 40 story points</a:t>
            </a:r>
          </a:p>
          <a:p>
            <a:pPr lvl="1">
              <a:buFont typeface="Arial" panose="020B0604020202020204" pitchFamily="34" charset="0"/>
              <a:buNone/>
              <a:defRPr/>
            </a:pPr>
            <a:r>
              <a:rPr lang="en-US" dirty="0"/>
              <a:t>10 x pineapple (20 points each) = 200 story points</a:t>
            </a:r>
          </a:p>
          <a:p>
            <a:pPr lvl="1">
              <a:buFont typeface="Arial" panose="020B0604020202020204" pitchFamily="34" charset="0"/>
              <a:buNone/>
              <a:defRPr/>
            </a:pPr>
            <a:r>
              <a:rPr lang="en-US" dirty="0"/>
              <a:t>6 x oranges (8 points each) = 48 story points</a:t>
            </a:r>
          </a:p>
          <a:p>
            <a:pPr lvl="1">
              <a:buFont typeface="Arial" panose="020B0604020202020204" pitchFamily="34" charset="0"/>
              <a:buNone/>
              <a:defRPr/>
            </a:pPr>
            <a:r>
              <a:rPr lang="en-US" dirty="0"/>
              <a:t>30 x bunches of grapes (2 points each) = 60 story points</a:t>
            </a:r>
          </a:p>
          <a:p>
            <a:pPr>
              <a:buFont typeface="Arial" charset="0"/>
              <a:buChar char="•"/>
              <a:defRPr/>
            </a:pPr>
            <a:r>
              <a:rPr lang="en-US" b="1" dirty="0"/>
              <a:t>Total story points </a:t>
            </a:r>
            <a:r>
              <a:rPr lang="en-US" dirty="0"/>
              <a:t>in product backlog is 40+200+48+60 = 348</a:t>
            </a:r>
          </a:p>
          <a:p>
            <a:pPr>
              <a:buFont typeface="Arial" charset="0"/>
              <a:buChar char="•"/>
              <a:defRPr/>
            </a:pPr>
            <a:r>
              <a:rPr lang="en-US" dirty="0"/>
              <a:t>Les us assume that based on guess or some previous release teams knows that their velocity is 30 story points</a:t>
            </a:r>
          </a:p>
          <a:p>
            <a:pPr>
              <a:buFont typeface="Arial" charset="0"/>
              <a:buChar char="•"/>
              <a:defRPr/>
            </a:pPr>
            <a:r>
              <a:rPr lang="en-US" dirty="0"/>
              <a:t>Total iterations required = 348 / 30 = </a:t>
            </a:r>
            <a:r>
              <a:rPr lang="en-US" b="1" dirty="0"/>
              <a:t>11 iterations</a:t>
            </a:r>
          </a:p>
          <a:p>
            <a:pPr>
              <a:buFont typeface="Arial" charset="0"/>
              <a:buChar char="•"/>
              <a:defRPr/>
            </a:pPr>
            <a:r>
              <a:rPr lang="en-US" dirty="0"/>
              <a:t>If iteration is of 2 weeks then </a:t>
            </a:r>
            <a:r>
              <a:rPr lang="en-US" b="1" dirty="0"/>
              <a:t>22 weeks </a:t>
            </a:r>
            <a:r>
              <a:rPr lang="en-US" dirty="0"/>
              <a:t>required to finish the work in product backlog</a:t>
            </a:r>
          </a:p>
        </p:txBody>
      </p:sp>
      <p:sp>
        <p:nvSpPr>
          <p:cNvPr id="427012" name="Content Placeholder 3">
            <a:extLst>
              <a:ext uri="{FF2B5EF4-FFF2-40B4-BE49-F238E27FC236}">
                <a16:creationId xmlns:a16="http://schemas.microsoft.com/office/drawing/2014/main" id="{4895BE46-7B4C-4459-99BB-4F46FB8F5FD2}"/>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27013" name="Slide Number Placeholder 6">
            <a:extLst>
              <a:ext uri="{FF2B5EF4-FFF2-40B4-BE49-F238E27FC236}">
                <a16:creationId xmlns:a16="http://schemas.microsoft.com/office/drawing/2014/main" id="{FB03DFB0-DD77-40A3-8113-7D977F19490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7E013A-A9B6-448F-8C09-B943D13E4628}" type="slidenum">
              <a:rPr lang="en-US" altLang="en-US" smtClean="0"/>
              <a:pPr/>
              <a:t>174</a:t>
            </a:fld>
            <a:endParaRPr lang="en-US" altLang="en-US"/>
          </a:p>
        </p:txBody>
      </p:sp>
    </p:spTree>
    <p:extLst>
      <p:ext uri="{BB962C8B-B14F-4D97-AF65-F5344CB8AC3E}">
        <p14:creationId xmlns:p14="http://schemas.microsoft.com/office/powerpoint/2010/main" val="26665243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Text Box 2">
            <a:extLst>
              <a:ext uri="{FF2B5EF4-FFF2-40B4-BE49-F238E27FC236}">
                <a16:creationId xmlns:a16="http://schemas.microsoft.com/office/drawing/2014/main" id="{D4826EA9-1F63-4EA4-8DCB-3AA94E342951}"/>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3D056E2E-2089-4602-9EFF-EF43EFFAE60E}"/>
              </a:ext>
            </a:extLst>
          </p:cNvPr>
          <p:cNvSpPr>
            <a:spLocks noGrp="1"/>
          </p:cNvSpPr>
          <p:nvPr>
            <p:ph type="title"/>
          </p:nvPr>
        </p:nvSpPr>
        <p:spPr/>
        <p:txBody>
          <a:bodyPr>
            <a:normAutofit fontScale="90000"/>
          </a:bodyPr>
          <a:lstStyle/>
          <a:p>
            <a:pPr>
              <a:defRPr/>
            </a:pPr>
            <a:r>
              <a:t>Wideband Delphi</a:t>
            </a:r>
          </a:p>
        </p:txBody>
      </p:sp>
      <p:sp>
        <p:nvSpPr>
          <p:cNvPr id="56324" name="Content Placeholder 4">
            <a:extLst>
              <a:ext uri="{FF2B5EF4-FFF2-40B4-BE49-F238E27FC236}">
                <a16:creationId xmlns:a16="http://schemas.microsoft.com/office/drawing/2014/main" id="{F22256A9-C628-4709-AEEC-72F48D382AA0}"/>
              </a:ext>
            </a:extLst>
          </p:cNvPr>
          <p:cNvSpPr>
            <a:spLocks noGrp="1"/>
          </p:cNvSpPr>
          <p:nvPr>
            <p:ph idx="1"/>
          </p:nvPr>
        </p:nvSpPr>
        <p:spPr>
          <a:xfrm>
            <a:off x="381000" y="838200"/>
            <a:ext cx="8229600" cy="129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Wideband Delphi is consensus based estimation method. A moderator facilitates the session.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Delphi technique keep names anonymous and helps avoiding biases and politics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29061" name="Content Placeholder 6">
            <a:extLst>
              <a:ext uri="{FF2B5EF4-FFF2-40B4-BE49-F238E27FC236}">
                <a16:creationId xmlns:a16="http://schemas.microsoft.com/office/drawing/2014/main" id="{D7454C05-6F0C-4207-9918-3B329A3C7D6E}"/>
              </a:ext>
            </a:extLst>
          </p:cNvPr>
          <p:cNvSpPr>
            <a:spLocks noGrp="1"/>
          </p:cNvSpPr>
          <p:nvPr>
            <p:ph sz="quarter" idx="13"/>
          </p:nvPr>
        </p:nvSpPr>
        <p:spPr/>
        <p:txBody>
          <a:bodyPr/>
          <a:lstStyle/>
          <a:p>
            <a:r>
              <a:rPr lang="en-US" altLang="en-US"/>
              <a:t>Tools &amp; Techniques / Agile Estimating &amp; Metrics/ Size Estimation Techniques</a:t>
            </a:r>
          </a:p>
        </p:txBody>
      </p:sp>
      <p:graphicFrame>
        <p:nvGraphicFramePr>
          <p:cNvPr id="9" name="Diagram 8">
            <a:extLst>
              <a:ext uri="{FF2B5EF4-FFF2-40B4-BE49-F238E27FC236}">
                <a16:creationId xmlns:a16="http://schemas.microsoft.com/office/drawing/2014/main" id="{422942BA-4ADA-41CE-BFDE-0931F7EF95F2}"/>
              </a:ext>
            </a:extLst>
          </p:cNvPr>
          <p:cNvGraphicFramePr/>
          <p:nvPr/>
        </p:nvGraphicFramePr>
        <p:xfrm>
          <a:off x="533400" y="2362200"/>
          <a:ext cx="83820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9063" name="Slide Number Placeholder 10">
            <a:extLst>
              <a:ext uri="{FF2B5EF4-FFF2-40B4-BE49-F238E27FC236}">
                <a16:creationId xmlns:a16="http://schemas.microsoft.com/office/drawing/2014/main" id="{F587540C-02BF-4C98-BCE0-4E9DF205F24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61AA19-6F7A-4024-BF5B-F9C7CE9A7219}" type="slidenum">
              <a:rPr lang="en-US" altLang="en-US" smtClean="0"/>
              <a:pPr/>
              <a:t>175</a:t>
            </a:fld>
            <a:endParaRPr lang="en-US" altLang="en-US"/>
          </a:p>
        </p:txBody>
      </p:sp>
    </p:spTree>
    <p:extLst>
      <p:ext uri="{BB962C8B-B14F-4D97-AF65-F5344CB8AC3E}">
        <p14:creationId xmlns:p14="http://schemas.microsoft.com/office/powerpoint/2010/main" val="346642094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ext Box 2">
            <a:extLst>
              <a:ext uri="{FF2B5EF4-FFF2-40B4-BE49-F238E27FC236}">
                <a16:creationId xmlns:a16="http://schemas.microsoft.com/office/drawing/2014/main" id="{826B7337-2CFC-4E70-896D-63E2E1E7C9A4}"/>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EE0FD5DD-6981-40EF-BB9F-7484AD6FB92B}"/>
              </a:ext>
            </a:extLst>
          </p:cNvPr>
          <p:cNvSpPr>
            <a:spLocks noGrp="1"/>
          </p:cNvSpPr>
          <p:nvPr>
            <p:ph type="title"/>
          </p:nvPr>
        </p:nvSpPr>
        <p:spPr/>
        <p:txBody>
          <a:bodyPr>
            <a:normAutofit fontScale="90000"/>
          </a:bodyPr>
          <a:lstStyle/>
          <a:p>
            <a:pPr>
              <a:defRPr/>
            </a:pPr>
            <a:r>
              <a:t>Planning Poker</a:t>
            </a:r>
          </a:p>
        </p:txBody>
      </p:sp>
      <p:sp>
        <p:nvSpPr>
          <p:cNvPr id="58372" name="Content Placeholder 4">
            <a:extLst>
              <a:ext uri="{FF2B5EF4-FFF2-40B4-BE49-F238E27FC236}">
                <a16:creationId xmlns:a16="http://schemas.microsoft.com/office/drawing/2014/main" id="{B01902C0-A568-4529-969A-62BFF221B9E8}"/>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Planning poker is widely used estimation technique in agile projects. This is a variation of Wideband Delphi.</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 Required for Planning Poker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many set of deck cards as many estimators in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with a deck of cards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Planner Poker Process</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Facilitator projects the product backlog on wall using a projector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 reads loudly a user story at a time so that everybody in the room understand what they need to estimate</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Estimator estimates it silently and shows the card only to the coordinator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Coordinator documents all the estimates provided by all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there is difference between estimates then estimators who provided two extreme estimates need to talk the basis of estimates. </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After a short discussion. Next round of estimation starts the same way as before and coordinator document the estimate provided by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Keep repeating steps 3,4,5,6 till estimates provided by estimators are not converged</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Read next user story</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1109" name="Content Placeholder 6">
            <a:extLst>
              <a:ext uri="{FF2B5EF4-FFF2-40B4-BE49-F238E27FC236}">
                <a16:creationId xmlns:a16="http://schemas.microsoft.com/office/drawing/2014/main" id="{F2F04ED4-BE0F-4862-A36C-E0AC6AC4FB65}"/>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31110" name="Slide Number Placeholder 8">
            <a:extLst>
              <a:ext uri="{FF2B5EF4-FFF2-40B4-BE49-F238E27FC236}">
                <a16:creationId xmlns:a16="http://schemas.microsoft.com/office/drawing/2014/main" id="{0912022D-FDA0-4844-99B2-EA9832265CE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6F0168-0A82-494E-8D15-16EE1B89F59E}" type="slidenum">
              <a:rPr lang="en-US" altLang="en-US" smtClean="0"/>
              <a:pPr/>
              <a:t>176</a:t>
            </a:fld>
            <a:endParaRPr lang="en-US" altLang="en-US"/>
          </a:p>
        </p:txBody>
      </p:sp>
    </p:spTree>
    <p:extLst>
      <p:ext uri="{BB962C8B-B14F-4D97-AF65-F5344CB8AC3E}">
        <p14:creationId xmlns:p14="http://schemas.microsoft.com/office/powerpoint/2010/main" val="5035733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a:extLst>
              <a:ext uri="{FF2B5EF4-FFF2-40B4-BE49-F238E27FC236}">
                <a16:creationId xmlns:a16="http://schemas.microsoft.com/office/drawing/2014/main" id="{6FBF014D-07DF-4871-9003-5AC5A4E8A912}"/>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34670E64-B48E-40A6-A623-60DFF3DA0EFC}"/>
              </a:ext>
            </a:extLst>
          </p:cNvPr>
          <p:cNvSpPr>
            <a:spLocks noGrp="1"/>
          </p:cNvSpPr>
          <p:nvPr>
            <p:ph type="title"/>
          </p:nvPr>
        </p:nvSpPr>
        <p:spPr/>
        <p:txBody>
          <a:bodyPr>
            <a:normAutofit fontScale="90000"/>
          </a:bodyPr>
          <a:lstStyle/>
          <a:p>
            <a:pPr>
              <a:defRPr/>
            </a:pPr>
            <a:r>
              <a:t>Affinity Estimation</a:t>
            </a:r>
          </a:p>
        </p:txBody>
      </p:sp>
      <p:sp>
        <p:nvSpPr>
          <p:cNvPr id="59396" name="Content Placeholder 4">
            <a:extLst>
              <a:ext uri="{FF2B5EF4-FFF2-40B4-BE49-F238E27FC236}">
                <a16:creationId xmlns:a16="http://schemas.microsoft.com/office/drawing/2014/main" id="{806A717F-3BAE-4F69-A2B1-BC28385C15EC}"/>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product backlog has more than 20 items then implementing planning poker method of estimation is too much time consuming. In that case affinity estimation technique is most suitable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This helps in providing coarse estimates and good enough for release planning but for iteration planning you should use Planning Poker.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Logistics for Affinity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may set of cards with printed user story. A story on a card.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wide magnetic board with magnetic balls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3157" name="Content Placeholder 6">
            <a:extLst>
              <a:ext uri="{FF2B5EF4-FFF2-40B4-BE49-F238E27FC236}">
                <a16:creationId xmlns:a16="http://schemas.microsoft.com/office/drawing/2014/main" id="{B441B26F-38C5-4CA5-8415-8246B28C982E}"/>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33158" name="Slide Number Placeholder 8">
            <a:extLst>
              <a:ext uri="{FF2B5EF4-FFF2-40B4-BE49-F238E27FC236}">
                <a16:creationId xmlns:a16="http://schemas.microsoft.com/office/drawing/2014/main" id="{10A8BD05-7ED1-4084-80FC-F0EACC8BADA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47BB22-C93D-4F3E-850F-8EF17B7390E7}" type="slidenum">
              <a:rPr lang="en-US" altLang="en-US" smtClean="0"/>
              <a:pPr/>
              <a:t>177</a:t>
            </a:fld>
            <a:endParaRPr lang="en-US" altLang="en-US"/>
          </a:p>
        </p:txBody>
      </p:sp>
    </p:spTree>
    <p:extLst>
      <p:ext uri="{BB962C8B-B14F-4D97-AF65-F5344CB8AC3E}">
        <p14:creationId xmlns:p14="http://schemas.microsoft.com/office/powerpoint/2010/main" val="19982546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32BA-7F3F-4D1D-955E-FFEAF504ED9E}"/>
              </a:ext>
            </a:extLst>
          </p:cNvPr>
          <p:cNvSpPr>
            <a:spLocks noGrp="1"/>
          </p:cNvSpPr>
          <p:nvPr>
            <p:ph type="title"/>
          </p:nvPr>
        </p:nvSpPr>
        <p:spPr/>
        <p:txBody>
          <a:bodyPr>
            <a:normAutofit fontScale="90000"/>
          </a:bodyPr>
          <a:lstStyle/>
          <a:p>
            <a:pPr>
              <a:defRPr/>
            </a:pPr>
            <a:r>
              <a:t>Affinity Estimation</a:t>
            </a:r>
          </a:p>
        </p:txBody>
      </p:sp>
      <p:graphicFrame>
        <p:nvGraphicFramePr>
          <p:cNvPr id="6" name="Content Placeholder 5">
            <a:extLst>
              <a:ext uri="{FF2B5EF4-FFF2-40B4-BE49-F238E27FC236}">
                <a16:creationId xmlns:a16="http://schemas.microsoft.com/office/drawing/2014/main" id="{CAD3A38A-A2CC-47B4-A91B-8CF909395BD9}"/>
              </a:ext>
            </a:extLst>
          </p:cNvPr>
          <p:cNvGraphicFramePr>
            <a:graphicFrameLocks noGrp="1"/>
          </p:cNvGraphicFramePr>
          <p:nvPr>
            <p:ph idx="1"/>
          </p:nvPr>
        </p:nvGraphicFramePr>
        <p:xfrm>
          <a:off x="381000" y="838200"/>
          <a:ext cx="82296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5204" name="Content Placeholder 3">
            <a:extLst>
              <a:ext uri="{FF2B5EF4-FFF2-40B4-BE49-F238E27FC236}">
                <a16:creationId xmlns:a16="http://schemas.microsoft.com/office/drawing/2014/main" id="{31E7ECC6-999B-4441-B9D5-8B8D6D8BEEF6}"/>
              </a:ext>
            </a:extLst>
          </p:cNvPr>
          <p:cNvSpPr>
            <a:spLocks noGrp="1"/>
          </p:cNvSpPr>
          <p:nvPr>
            <p:ph sz="quarter" idx="13"/>
          </p:nvPr>
        </p:nvSpPr>
        <p:spPr/>
        <p:txBody>
          <a:bodyPr/>
          <a:lstStyle/>
          <a:p>
            <a:r>
              <a:rPr lang="en-US" altLang="en-US"/>
              <a:t>Tools &amp; Techniques / Agile Estimating &amp; Metrics/ Size Estimation Techniques</a:t>
            </a:r>
          </a:p>
          <a:p>
            <a:endParaRPr lang="en-US" altLang="en-US"/>
          </a:p>
        </p:txBody>
      </p:sp>
      <p:sp>
        <p:nvSpPr>
          <p:cNvPr id="435205" name="Slide Number Placeholder 7">
            <a:extLst>
              <a:ext uri="{FF2B5EF4-FFF2-40B4-BE49-F238E27FC236}">
                <a16:creationId xmlns:a16="http://schemas.microsoft.com/office/drawing/2014/main" id="{B165B3A9-BA72-4516-B5BC-636D9AC4FE9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5DA341-F357-43E9-851D-0D13C831144A}" type="slidenum">
              <a:rPr lang="en-US" altLang="en-US" smtClean="0"/>
              <a:pPr/>
              <a:t>178</a:t>
            </a:fld>
            <a:endParaRPr lang="en-US" altLang="en-US"/>
          </a:p>
        </p:txBody>
      </p:sp>
    </p:spTree>
    <p:extLst>
      <p:ext uri="{BB962C8B-B14F-4D97-AF65-F5344CB8AC3E}">
        <p14:creationId xmlns:p14="http://schemas.microsoft.com/office/powerpoint/2010/main" val="20128664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6AB175A-6350-40FA-B284-65371BFE8DE3}"/>
              </a:ext>
            </a:extLst>
          </p:cNvPr>
          <p:cNvSpPr>
            <a:spLocks noGrp="1"/>
          </p:cNvSpPr>
          <p:nvPr>
            <p:ph type="title"/>
          </p:nvPr>
        </p:nvSpPr>
        <p:spPr/>
        <p:txBody>
          <a:bodyPr>
            <a:normAutofit fontScale="90000"/>
          </a:bodyPr>
          <a:lstStyle/>
          <a:p>
            <a:pPr>
              <a:defRPr/>
            </a:pPr>
            <a:r>
              <a:t>Affinity Estimation</a:t>
            </a:r>
          </a:p>
        </p:txBody>
      </p:sp>
      <p:sp>
        <p:nvSpPr>
          <p:cNvPr id="437251" name="Content Placeholder 9">
            <a:extLst>
              <a:ext uri="{FF2B5EF4-FFF2-40B4-BE49-F238E27FC236}">
                <a16:creationId xmlns:a16="http://schemas.microsoft.com/office/drawing/2014/main" id="{AA6BE78A-DD91-4333-A218-AFA4DB77E726}"/>
              </a:ext>
            </a:extLst>
          </p:cNvPr>
          <p:cNvSpPr>
            <a:spLocks noGrp="1"/>
          </p:cNvSpPr>
          <p:nvPr>
            <p:ph sz="quarter" idx="13"/>
          </p:nvPr>
        </p:nvSpPr>
        <p:spPr/>
        <p:txBody>
          <a:bodyPr/>
          <a:lstStyle/>
          <a:p>
            <a:endParaRPr lang="en-US" altLang="en-US"/>
          </a:p>
        </p:txBody>
      </p:sp>
      <p:sp>
        <p:nvSpPr>
          <p:cNvPr id="437252" name="AutoShape 2"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a:extLst>
              <a:ext uri="{FF2B5EF4-FFF2-40B4-BE49-F238E27FC236}">
                <a16:creationId xmlns:a16="http://schemas.microsoft.com/office/drawing/2014/main" id="{AC376D3B-2848-4C76-B6B1-A404871DB8A6}"/>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437253" name="AutoShape 4"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a:extLst>
              <a:ext uri="{FF2B5EF4-FFF2-40B4-BE49-F238E27FC236}">
                <a16:creationId xmlns:a16="http://schemas.microsoft.com/office/drawing/2014/main" id="{31FB30D1-D7C0-47B7-B625-A92BD22F8E7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pic>
        <p:nvPicPr>
          <p:cNvPr id="437254" name="Picture 5">
            <a:extLst>
              <a:ext uri="{FF2B5EF4-FFF2-40B4-BE49-F238E27FC236}">
                <a16:creationId xmlns:a16="http://schemas.microsoft.com/office/drawing/2014/main" id="{4A90AB2B-A1F1-405A-82B2-2E22BDF70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55688"/>
            <a:ext cx="84582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55" name="Slide Number Placeholder 9">
            <a:extLst>
              <a:ext uri="{FF2B5EF4-FFF2-40B4-BE49-F238E27FC236}">
                <a16:creationId xmlns:a16="http://schemas.microsoft.com/office/drawing/2014/main" id="{5123D799-AE03-4010-A153-A0081CED953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AE7927-D039-4DD1-BFB6-4B94F82B94E3}" type="slidenum">
              <a:rPr lang="en-US" altLang="en-US" smtClean="0"/>
              <a:pPr/>
              <a:t>179</a:t>
            </a:fld>
            <a:endParaRPr lang="en-US" altLang="en-US"/>
          </a:p>
        </p:txBody>
      </p:sp>
    </p:spTree>
    <p:extLst>
      <p:ext uri="{BB962C8B-B14F-4D97-AF65-F5344CB8AC3E}">
        <p14:creationId xmlns:p14="http://schemas.microsoft.com/office/powerpoint/2010/main" val="3244172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5">
            <a:extLst>
              <a:ext uri="{FF2B5EF4-FFF2-40B4-BE49-F238E27FC236}">
                <a16:creationId xmlns:a16="http://schemas.microsoft.com/office/drawing/2014/main" id="{42C44E21-72EA-408A-9196-05799831990B}"/>
              </a:ext>
            </a:extLst>
          </p:cNvPr>
          <p:cNvSpPr>
            <a:spLocks noGrp="1"/>
          </p:cNvSpPr>
          <p:nvPr>
            <p:ph type="title"/>
          </p:nvPr>
        </p:nvSpPr>
        <p:spPr/>
        <p:txBody>
          <a:bodyPr/>
          <a:lstStyle/>
          <a:p>
            <a:r>
              <a:rPr altLang="en-US" sz="3200"/>
              <a:t>11 Books Recommended by PMI for PMI-ACP Exam</a:t>
            </a:r>
          </a:p>
        </p:txBody>
      </p:sp>
      <p:graphicFrame>
        <p:nvGraphicFramePr>
          <p:cNvPr id="9" name="Content Placeholder 8">
            <a:extLst>
              <a:ext uri="{FF2B5EF4-FFF2-40B4-BE49-F238E27FC236}">
                <a16:creationId xmlns:a16="http://schemas.microsoft.com/office/drawing/2014/main" id="{8EE9D37F-DB46-4C6B-AECA-23D92F447AB0}"/>
              </a:ext>
            </a:extLst>
          </p:cNvPr>
          <p:cNvGraphicFramePr>
            <a:graphicFrameLocks noGrp="1"/>
          </p:cNvGraphicFramePr>
          <p:nvPr>
            <p:ph sz="quarter" idx="13"/>
            <p:extLst>
              <p:ext uri="{D42A27DB-BD31-4B8C-83A1-F6EECF244321}">
                <p14:modId xmlns:p14="http://schemas.microsoft.com/office/powerpoint/2010/main" val="132563002"/>
              </p:ext>
            </p:extLst>
          </p:nvPr>
        </p:nvGraphicFramePr>
        <p:xfrm>
          <a:off x="228600" y="762000"/>
          <a:ext cx="8305800" cy="5394916"/>
        </p:xfrm>
        <a:graphic>
          <a:graphicData uri="http://schemas.openxmlformats.org/drawingml/2006/table">
            <a:tbl>
              <a:tblPr>
                <a:tableStyleId>{9D7B26C5-4107-4FEC-AEDC-1716B250A1EF}</a:tableStyleId>
              </a:tblPr>
              <a:tblGrid>
                <a:gridCol w="457200">
                  <a:extLst>
                    <a:ext uri="{9D8B030D-6E8A-4147-A177-3AD203B41FA5}">
                      <a16:colId xmlns:a16="http://schemas.microsoft.com/office/drawing/2014/main" val="20000"/>
                    </a:ext>
                  </a:extLst>
                </a:gridCol>
                <a:gridCol w="7848600">
                  <a:extLst>
                    <a:ext uri="{9D8B030D-6E8A-4147-A177-3AD203B41FA5}">
                      <a16:colId xmlns:a16="http://schemas.microsoft.com/office/drawing/2014/main" val="20001"/>
                    </a:ext>
                  </a:extLst>
                </a:gridCol>
              </a:tblGrid>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1</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Agile Retrospectives: Making Good Teams Great, Author: Esther Derby, Diana Larsen, Ken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Schwaber</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ISBN #0977616649</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2</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Agile Software Development:The Cooperative Game – 2nd Edition, Author: Alistair Cockburn, ISBN #0321482751</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3</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The Software Project Manager’s Bridge to Agility, Author: Michele Sliger, Stacia Broderick, ISBN #0321502752</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4</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Coaching Agile Teams, Author: Lyssa Adkins, ISBN #0321637704</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Agile Project Management:Creating Innovative Products – 2nd Edition, Author: Jim Highsmith, ISBN #0321658396</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6</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Becoming Agile in an imperfect world, Author: Greg Smith, Ahmed Sidky, ISBN #1933988258 </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7</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Agile Estimating and Planning, Author: Mike Cohn, ISBN #0131479415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8</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The Art of Agile Development, Author: James Shore, ISBN #0596527675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9</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User Stories Applied:For Agile Software Development, Author: Mike Cohn, ISBN #0321205685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4441">
                <a:tc>
                  <a:txBody>
                    <a:bodyPr/>
                    <a:lstStyle/>
                    <a:p>
                      <a:pPr algn="ctr"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10</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Agile Project Management with Scrum, Author: Ken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Schwaber</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ISBN #073561993X</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30551">
                <a:tc>
                  <a:txBody>
                    <a:bodyPr/>
                    <a:lstStyle/>
                    <a:p>
                      <a:pPr algn="ctr"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11</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Lean-Agile Software Development: Achieving Enterprise Agility, Author: Alan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Shalloway</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Guy Beaver, James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R.Trott</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ISBN #0321532899</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
        <p:nvSpPr>
          <p:cNvPr id="39977" name="Slide Number Placeholder 4">
            <a:extLst>
              <a:ext uri="{FF2B5EF4-FFF2-40B4-BE49-F238E27FC236}">
                <a16:creationId xmlns:a16="http://schemas.microsoft.com/office/drawing/2014/main" id="{4591F7A4-0512-4E23-BA80-6153FCA555F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743A3F-D12D-43B2-998E-E30C8CD0E21B}" type="slidenum">
              <a:rPr lang="en-US" altLang="en-US" smtClean="0"/>
              <a:pPr/>
              <a:t>18</a:t>
            </a:fld>
            <a:endParaRPr lang="en-US" alt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Title 1">
            <a:extLst>
              <a:ext uri="{FF2B5EF4-FFF2-40B4-BE49-F238E27FC236}">
                <a16:creationId xmlns:a16="http://schemas.microsoft.com/office/drawing/2014/main" id="{DE2E7CA7-8DC3-47D0-A276-EA80988FD22E}"/>
              </a:ext>
            </a:extLst>
          </p:cNvPr>
          <p:cNvSpPr>
            <a:spLocks noGrp="1"/>
          </p:cNvSpPr>
          <p:nvPr>
            <p:ph type="ctrTitle"/>
          </p:nvPr>
        </p:nvSpPr>
        <p:spPr/>
        <p:txBody>
          <a:bodyPr/>
          <a:lstStyle/>
          <a:p>
            <a:r>
              <a:rPr altLang="en-US"/>
              <a:t>Metrics</a:t>
            </a:r>
            <a:br>
              <a:rPr altLang="en-US"/>
            </a:br>
            <a:br>
              <a:rPr altLang="en-US" sz="2000"/>
            </a:br>
            <a:r>
              <a:rPr altLang="en-US" sz="2000"/>
              <a:t>Tools &amp; Techniques / Agile Estimating &amp; Metrics/ Metrics</a:t>
            </a:r>
            <a:endParaRPr altLang="en-US"/>
          </a:p>
        </p:txBody>
      </p:sp>
      <p:sp>
        <p:nvSpPr>
          <p:cNvPr id="439299" name="Content Placeholder 2">
            <a:extLst>
              <a:ext uri="{FF2B5EF4-FFF2-40B4-BE49-F238E27FC236}">
                <a16:creationId xmlns:a16="http://schemas.microsoft.com/office/drawing/2014/main" id="{6D3FE006-28C9-4F22-BE37-6B1C532C749E}"/>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Velocity</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Lead Time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Cycle Time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Ideal Time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Escaped Defects</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Project Scheduled</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Features &amp; Value Delivered</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Delivery Performance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Product and Technical Quality Assessment</a:t>
            </a:r>
          </a:p>
          <a:p>
            <a:pPr>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sz="1800"/>
          </a:p>
        </p:txBody>
      </p:sp>
      <p:sp>
        <p:nvSpPr>
          <p:cNvPr id="439300" name="Slide Number Placeholder 6">
            <a:extLst>
              <a:ext uri="{FF2B5EF4-FFF2-40B4-BE49-F238E27FC236}">
                <a16:creationId xmlns:a16="http://schemas.microsoft.com/office/drawing/2014/main" id="{96616777-E900-4D57-8FB1-8D886BE9983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D2B4C8-975E-454B-9D1D-AAB438F8FA81}" type="slidenum">
              <a:rPr lang="en-US" altLang="en-US" smtClean="0"/>
              <a:pPr/>
              <a:t>180</a:t>
            </a:fld>
            <a:endParaRPr lang="en-US" altLang="en-US"/>
          </a:p>
        </p:txBody>
      </p:sp>
    </p:spTree>
    <p:extLst>
      <p:ext uri="{BB962C8B-B14F-4D97-AF65-F5344CB8AC3E}">
        <p14:creationId xmlns:p14="http://schemas.microsoft.com/office/powerpoint/2010/main" val="7745788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ext Box 2">
            <a:extLst>
              <a:ext uri="{FF2B5EF4-FFF2-40B4-BE49-F238E27FC236}">
                <a16:creationId xmlns:a16="http://schemas.microsoft.com/office/drawing/2014/main" id="{0DC136F6-C1CB-4C49-89CA-1C097F69F51E}"/>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44341F5-B3A7-4ABD-9931-017B17C19523}"/>
              </a:ext>
            </a:extLst>
          </p:cNvPr>
          <p:cNvSpPr>
            <a:spLocks noGrp="1"/>
          </p:cNvSpPr>
          <p:nvPr>
            <p:ph type="title"/>
          </p:nvPr>
        </p:nvSpPr>
        <p:spPr/>
        <p:txBody>
          <a:bodyPr>
            <a:normAutofit fontScale="90000"/>
          </a:bodyPr>
          <a:lstStyle/>
          <a:p>
            <a:pPr>
              <a:defRPr/>
            </a:pPr>
            <a:r>
              <a:t>Metrics</a:t>
            </a:r>
          </a:p>
        </p:txBody>
      </p:sp>
      <p:sp>
        <p:nvSpPr>
          <p:cNvPr id="5" name="Content Placeholder 4">
            <a:extLst>
              <a:ext uri="{FF2B5EF4-FFF2-40B4-BE49-F238E27FC236}">
                <a16:creationId xmlns:a16="http://schemas.microsoft.com/office/drawing/2014/main" id="{4ED41AF0-A6CB-4B45-962D-275F7E2C45EA}"/>
              </a:ext>
            </a:extLst>
          </p:cNvPr>
          <p:cNvSpPr>
            <a:spLocks noGrp="1"/>
          </p:cNvSpPr>
          <p:nvPr>
            <p:ph idx="1"/>
          </p:nvPr>
        </p:nvSpPr>
        <p:spPr>
          <a:xfrm>
            <a:off x="381000" y="838200"/>
            <a:ext cx="8229600" cy="5105400"/>
          </a:xfrm>
        </p:spPr>
        <p:txBody>
          <a:bodyPr>
            <a:normAutofit fontScale="70000" lnSpcReduction="20000"/>
          </a:bodyPr>
          <a:lstStyle/>
          <a:p>
            <a:pPr algn="ctr">
              <a:buFont typeface="Arial" panose="020B0604020202020204" pitchFamily="34" charset="0"/>
              <a:buNone/>
              <a:defRPr/>
            </a:pPr>
            <a:r>
              <a:rPr lang="en-US" sz="5100" b="1" dirty="0"/>
              <a:t>Velocity</a:t>
            </a:r>
            <a:endParaRPr lang="en-US" sz="4000" b="1" dirty="0"/>
          </a:p>
          <a:p>
            <a:pPr>
              <a:buFont typeface="Arial" charset="0"/>
              <a:buChar char="•"/>
              <a:defRPr/>
            </a:pPr>
            <a:r>
              <a:rPr lang="en-US" dirty="0"/>
              <a:t>Velocity is number of story a team can do in an iteration. </a:t>
            </a:r>
          </a:p>
          <a:p>
            <a:pPr>
              <a:buFont typeface="Arial" charset="0"/>
              <a:buChar char="•"/>
              <a:defRPr/>
            </a:pPr>
            <a:r>
              <a:rPr lang="en-US" dirty="0"/>
              <a:t>When you are starting a new project that point of time best way to know the productivity is guess based on previous experience. But never benchmark velocity of team based on previous project</a:t>
            </a:r>
          </a:p>
          <a:p>
            <a:pPr>
              <a:buFont typeface="Arial" charset="0"/>
              <a:buChar char="•"/>
              <a:defRPr/>
            </a:pPr>
            <a:r>
              <a:rPr lang="en-US" dirty="0"/>
              <a:t>It takes 3-4 iteration to stabilize velocity of team</a:t>
            </a:r>
          </a:p>
          <a:p>
            <a:pPr>
              <a:buFont typeface="Arial" charset="0"/>
              <a:buChar char="•"/>
              <a:defRPr/>
            </a:pPr>
            <a:r>
              <a:rPr lang="en-US" dirty="0"/>
              <a:t>Team members should not be added or removed from development team otherwise it destabilized the velocity</a:t>
            </a:r>
          </a:p>
          <a:p>
            <a:pPr>
              <a:buFont typeface="Arial" charset="0"/>
              <a:buChar char="•"/>
              <a:defRPr/>
            </a:pPr>
            <a:r>
              <a:rPr lang="en-US" b="1" dirty="0"/>
              <a:t>Methods to improve velocity</a:t>
            </a:r>
          </a:p>
          <a:p>
            <a:pPr lvl="1">
              <a:buFont typeface="Arial" charset="0"/>
              <a:buChar char="–"/>
              <a:defRPr/>
            </a:pPr>
            <a:r>
              <a:rPr lang="en-US" dirty="0"/>
              <a:t>Periodically pay down technical debt</a:t>
            </a:r>
          </a:p>
          <a:p>
            <a:pPr lvl="1">
              <a:buFont typeface="Arial" charset="0"/>
              <a:buChar char="–"/>
              <a:defRPr/>
            </a:pPr>
            <a:r>
              <a:rPr lang="en-US" dirty="0"/>
              <a:t>Improve customer involvement</a:t>
            </a:r>
          </a:p>
          <a:p>
            <a:pPr lvl="1">
              <a:buFont typeface="Arial" charset="0"/>
              <a:buChar char="–"/>
              <a:defRPr/>
            </a:pPr>
            <a:r>
              <a:rPr lang="en-US" dirty="0"/>
              <a:t>Support energized work environment</a:t>
            </a:r>
          </a:p>
          <a:p>
            <a:pPr lvl="1">
              <a:buFont typeface="Arial" charset="0"/>
              <a:buChar char="–"/>
              <a:defRPr/>
            </a:pPr>
            <a:r>
              <a:rPr lang="en-US" dirty="0"/>
              <a:t>Provided needed resources (people, equipment, software etc)</a:t>
            </a:r>
          </a:p>
          <a:p>
            <a:pPr lvl="1">
              <a:buFont typeface="Arial" charset="0"/>
              <a:buChar char="–"/>
              <a:defRPr/>
            </a:pPr>
            <a:r>
              <a:rPr lang="en-US" dirty="0"/>
              <a:t>Offload admin duties of programmer </a:t>
            </a:r>
          </a:p>
          <a:p>
            <a:pPr lvl="1">
              <a:buFont typeface="Arial" charset="0"/>
              <a:buChar char="–"/>
              <a:defRPr/>
            </a:pPr>
            <a:r>
              <a:rPr lang="en-US" dirty="0"/>
              <a:t>Add experienced programmers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41349" name="Content Placeholder 6">
            <a:extLst>
              <a:ext uri="{FF2B5EF4-FFF2-40B4-BE49-F238E27FC236}">
                <a16:creationId xmlns:a16="http://schemas.microsoft.com/office/drawing/2014/main" id="{86BD72CF-DDAD-436C-91F6-19297E4447D5}"/>
              </a:ext>
            </a:extLst>
          </p:cNvPr>
          <p:cNvSpPr>
            <a:spLocks noGrp="1"/>
          </p:cNvSpPr>
          <p:nvPr>
            <p:ph sz="quarter" idx="13"/>
          </p:nvPr>
        </p:nvSpPr>
        <p:spPr/>
        <p:txBody>
          <a:bodyPr/>
          <a:lstStyle/>
          <a:p>
            <a:r>
              <a:rPr lang="en-US" altLang="en-US"/>
              <a:t>Tools &amp; Techniques / Agile Estimating &amp; Metrics/ Metrics</a:t>
            </a:r>
          </a:p>
        </p:txBody>
      </p:sp>
      <p:sp>
        <p:nvSpPr>
          <p:cNvPr id="441350" name="Slide Number Placeholder 8">
            <a:extLst>
              <a:ext uri="{FF2B5EF4-FFF2-40B4-BE49-F238E27FC236}">
                <a16:creationId xmlns:a16="http://schemas.microsoft.com/office/drawing/2014/main" id="{84B426DF-7A3E-4E25-BF5D-8E7879FA194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F7E382-C247-48C3-AE74-70177EBB88E8}" type="slidenum">
              <a:rPr lang="en-US" altLang="en-US" smtClean="0"/>
              <a:pPr/>
              <a:t>181</a:t>
            </a:fld>
            <a:endParaRPr lang="en-US" altLang="en-US"/>
          </a:p>
        </p:txBody>
      </p:sp>
    </p:spTree>
    <p:extLst>
      <p:ext uri="{BB962C8B-B14F-4D97-AF65-F5344CB8AC3E}">
        <p14:creationId xmlns:p14="http://schemas.microsoft.com/office/powerpoint/2010/main" val="7480291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99B7-F173-432F-A73F-23056CCAB612}"/>
              </a:ext>
            </a:extLst>
          </p:cNvPr>
          <p:cNvSpPr>
            <a:spLocks noGrp="1"/>
          </p:cNvSpPr>
          <p:nvPr>
            <p:ph type="title"/>
          </p:nvPr>
        </p:nvSpPr>
        <p:spPr/>
        <p:txBody>
          <a:bodyPr>
            <a:normAutofit fontScale="90000"/>
          </a:bodyPr>
          <a:lstStyle/>
          <a:p>
            <a:pPr>
              <a:defRPr/>
            </a:pPr>
            <a:r>
              <a:t>Metrics</a:t>
            </a:r>
          </a:p>
        </p:txBody>
      </p:sp>
      <p:sp>
        <p:nvSpPr>
          <p:cNvPr id="443395" name="Content Placeholder 3">
            <a:extLst>
              <a:ext uri="{FF2B5EF4-FFF2-40B4-BE49-F238E27FC236}">
                <a16:creationId xmlns:a16="http://schemas.microsoft.com/office/drawing/2014/main" id="{B7304A8C-1023-4954-90EF-D1117DD73F25}"/>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Lead Time (LT)</a:t>
            </a:r>
          </a:p>
          <a:p>
            <a:r>
              <a:rPr lang="en-US" altLang="en-US" sz="2800"/>
              <a:t>Lead time is the time required to deliver a given amount of work. </a:t>
            </a:r>
          </a:p>
          <a:p>
            <a:pPr lvl="1"/>
            <a:r>
              <a:rPr lang="en-US" altLang="en-US" sz="2400"/>
              <a:t>eg. Lead time to make tea is 15 min. From the time order is placed till the time tea is on table.</a:t>
            </a:r>
          </a:p>
        </p:txBody>
      </p:sp>
      <p:sp>
        <p:nvSpPr>
          <p:cNvPr id="443396" name="Content Placeholder 4">
            <a:extLst>
              <a:ext uri="{FF2B5EF4-FFF2-40B4-BE49-F238E27FC236}">
                <a16:creationId xmlns:a16="http://schemas.microsoft.com/office/drawing/2014/main" id="{F90984B5-C8A8-42FC-85E1-8CCF3A3A5E48}"/>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sp>
        <p:nvSpPr>
          <p:cNvPr id="443397" name="Slide Number Placeholder 6">
            <a:extLst>
              <a:ext uri="{FF2B5EF4-FFF2-40B4-BE49-F238E27FC236}">
                <a16:creationId xmlns:a16="http://schemas.microsoft.com/office/drawing/2014/main" id="{7D165BCC-AC97-46DC-A69A-905F53A4D02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F6B75F-213C-4EEA-8AE2-98AC9E5DDEF5}" type="slidenum">
              <a:rPr lang="en-US" altLang="en-US" smtClean="0"/>
              <a:pPr/>
              <a:t>182</a:t>
            </a:fld>
            <a:endParaRPr lang="en-US" altLang="en-US"/>
          </a:p>
        </p:txBody>
      </p:sp>
    </p:spTree>
    <p:extLst>
      <p:ext uri="{BB962C8B-B14F-4D97-AF65-F5344CB8AC3E}">
        <p14:creationId xmlns:p14="http://schemas.microsoft.com/office/powerpoint/2010/main" val="30392178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Text Box 2">
            <a:extLst>
              <a:ext uri="{FF2B5EF4-FFF2-40B4-BE49-F238E27FC236}">
                <a16:creationId xmlns:a16="http://schemas.microsoft.com/office/drawing/2014/main" id="{F2966AA4-4955-49EB-9668-749A53D8EDE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4BD1522C-12C3-4A54-8786-563BE6300A76}"/>
              </a:ext>
            </a:extLst>
          </p:cNvPr>
          <p:cNvSpPr>
            <a:spLocks noGrp="1"/>
          </p:cNvSpPr>
          <p:nvPr>
            <p:ph type="title"/>
          </p:nvPr>
        </p:nvSpPr>
        <p:spPr/>
        <p:txBody>
          <a:bodyPr>
            <a:normAutofit fontScale="90000"/>
          </a:bodyPr>
          <a:lstStyle/>
          <a:p>
            <a:pPr>
              <a:defRPr/>
            </a:pPr>
            <a:r>
              <a:t>Metrics</a:t>
            </a:r>
          </a:p>
        </p:txBody>
      </p:sp>
      <p:sp>
        <p:nvSpPr>
          <p:cNvPr id="445444" name="Content Placeholder 4">
            <a:extLst>
              <a:ext uri="{FF2B5EF4-FFF2-40B4-BE49-F238E27FC236}">
                <a16:creationId xmlns:a16="http://schemas.microsoft.com/office/drawing/2014/main" id="{A987FCCD-51EE-4EE3-8ED9-E3E24D11912B}"/>
              </a:ext>
            </a:extLst>
          </p:cNvPr>
          <p:cNvSpPr>
            <a:spLocks noGrp="1"/>
          </p:cNvSpPr>
          <p:nvPr>
            <p:ph idx="1"/>
          </p:nvPr>
        </p:nvSpPr>
        <p:spPr>
          <a:xfrm>
            <a:off x="381000" y="838200"/>
            <a:ext cx="8229600" cy="5105400"/>
          </a:xfrm>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4000" b="1"/>
              <a:t>Cycle Time (CT) &amp; Throughput</a:t>
            </a:r>
            <a:endParaRPr lang="en-US" altLang="en-US" sz="4000" b="1">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Cycle Time </a:t>
            </a:r>
            <a:r>
              <a:rPr lang="en-US" altLang="en-US" sz="2800"/>
              <a:t>is actually a measure of </a:t>
            </a:r>
            <a:r>
              <a:rPr lang="en-US" altLang="en-US" sz="2800" b="1"/>
              <a:t>Throughput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Cycle Time = 1/ Throughput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Throughput</a:t>
            </a:r>
            <a:r>
              <a:rPr lang="en-US" altLang="en-US" sz="2800"/>
              <a:t> is measured as </a:t>
            </a:r>
            <a:r>
              <a:rPr lang="en-US" altLang="en-US" sz="2800" b="1"/>
              <a:t>units /period of time</a:t>
            </a:r>
            <a:r>
              <a:rPr lang="en-US" altLang="en-US" sz="2800"/>
              <a:t> </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Cycle Time </a:t>
            </a:r>
            <a:r>
              <a:rPr lang="en-US" altLang="en-US" sz="2800"/>
              <a:t>is measured as </a:t>
            </a:r>
            <a:r>
              <a:rPr lang="en-US" altLang="en-US" sz="2800" b="1"/>
              <a:t>amount of time/unit</a:t>
            </a:r>
            <a:r>
              <a:rPr lang="en-US" altLang="en-US" sz="2800"/>
              <a:t>. </a:t>
            </a:r>
          </a:p>
          <a:p>
            <a:pPr lvl="1">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t>Example : At a tea stall for preparing a tea</a:t>
            </a:r>
          </a:p>
          <a:p>
            <a:pPr lvl="1">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t>Cycle Time = 2 minutes/ cup of tea</a:t>
            </a:r>
          </a:p>
          <a:p>
            <a:pPr lvl="1">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t>Throughput = 30 cups / hours</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sz="2900">
              <a:solidFill>
                <a:srgbClr val="000000"/>
              </a:solidFill>
            </a:endParaRPr>
          </a:p>
        </p:txBody>
      </p:sp>
      <p:sp>
        <p:nvSpPr>
          <p:cNvPr id="445445" name="Content Placeholder 6">
            <a:extLst>
              <a:ext uri="{FF2B5EF4-FFF2-40B4-BE49-F238E27FC236}">
                <a16:creationId xmlns:a16="http://schemas.microsoft.com/office/drawing/2014/main" id="{B618D05F-B206-4D78-82E2-D5F38B4675E6}"/>
              </a:ext>
            </a:extLst>
          </p:cNvPr>
          <p:cNvSpPr>
            <a:spLocks noGrp="1"/>
          </p:cNvSpPr>
          <p:nvPr>
            <p:ph sz="quarter" idx="13"/>
          </p:nvPr>
        </p:nvSpPr>
        <p:spPr/>
        <p:txBody>
          <a:bodyPr/>
          <a:lstStyle/>
          <a:p>
            <a:r>
              <a:rPr lang="en-US" altLang="en-US"/>
              <a:t>Tools &amp; Techniques / Agile Estimating &amp; Metrics/ Metrics</a:t>
            </a:r>
          </a:p>
        </p:txBody>
      </p:sp>
      <p:sp>
        <p:nvSpPr>
          <p:cNvPr id="445446" name="Slide Number Placeholder 8">
            <a:extLst>
              <a:ext uri="{FF2B5EF4-FFF2-40B4-BE49-F238E27FC236}">
                <a16:creationId xmlns:a16="http://schemas.microsoft.com/office/drawing/2014/main" id="{99A8E6EF-4AE0-41ED-971D-1E2F6D08D09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5AE4C1-9830-4406-9AF6-9570F5251992}" type="slidenum">
              <a:rPr lang="en-US" altLang="en-US" smtClean="0"/>
              <a:pPr/>
              <a:t>183</a:t>
            </a:fld>
            <a:endParaRPr lang="en-US" altLang="en-US"/>
          </a:p>
        </p:txBody>
      </p:sp>
    </p:spTree>
    <p:extLst>
      <p:ext uri="{BB962C8B-B14F-4D97-AF65-F5344CB8AC3E}">
        <p14:creationId xmlns:p14="http://schemas.microsoft.com/office/powerpoint/2010/main" val="9026935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908D-5DC2-4CDA-9A21-1283BBE94B08}"/>
              </a:ext>
            </a:extLst>
          </p:cNvPr>
          <p:cNvSpPr>
            <a:spLocks noGrp="1"/>
          </p:cNvSpPr>
          <p:nvPr>
            <p:ph type="title"/>
          </p:nvPr>
        </p:nvSpPr>
        <p:spPr/>
        <p:txBody>
          <a:bodyPr>
            <a:normAutofit fontScale="90000"/>
          </a:bodyPr>
          <a:lstStyle/>
          <a:p>
            <a:pPr>
              <a:defRPr/>
            </a:pPr>
            <a:r>
              <a:t>Metrics</a:t>
            </a:r>
          </a:p>
        </p:txBody>
      </p:sp>
      <p:sp>
        <p:nvSpPr>
          <p:cNvPr id="447491" name="Content Placeholder 2">
            <a:extLst>
              <a:ext uri="{FF2B5EF4-FFF2-40B4-BE49-F238E27FC236}">
                <a16:creationId xmlns:a16="http://schemas.microsoft.com/office/drawing/2014/main" id="{578DA636-B0FE-4BF5-BD09-D658B0154590}"/>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2800" b="1"/>
              <a:t>Relationship Between CT, LT and WIP</a:t>
            </a:r>
          </a:p>
          <a:p>
            <a:endParaRPr lang="en-US" altLang="en-US" sz="2800"/>
          </a:p>
          <a:p>
            <a:r>
              <a:rPr lang="en-US" altLang="en-US" sz="2800"/>
              <a:t>Lead Time = Cycle Time * WIP or</a:t>
            </a:r>
          </a:p>
          <a:p>
            <a:pPr>
              <a:buFont typeface="Arial" panose="020B0604020202020204" pitchFamily="34" charset="0"/>
              <a:buNone/>
            </a:pPr>
            <a:r>
              <a:rPr lang="en-US" altLang="en-US" sz="2800"/>
              <a:t>	Lead Time = WIP/Throughput</a:t>
            </a:r>
          </a:p>
          <a:p>
            <a:pPr lvl="1"/>
            <a:endParaRPr lang="en-US" altLang="en-US" sz="2400"/>
          </a:p>
          <a:p>
            <a:endParaRPr lang="en-US" altLang="en-US"/>
          </a:p>
        </p:txBody>
      </p:sp>
      <p:sp>
        <p:nvSpPr>
          <p:cNvPr id="447492" name="Content Placeholder 3">
            <a:extLst>
              <a:ext uri="{FF2B5EF4-FFF2-40B4-BE49-F238E27FC236}">
                <a16:creationId xmlns:a16="http://schemas.microsoft.com/office/drawing/2014/main" id="{97387B5F-82A5-409C-BF43-5FDCFE4F03EB}"/>
              </a:ext>
            </a:extLst>
          </p:cNvPr>
          <p:cNvSpPr>
            <a:spLocks noGrp="1"/>
          </p:cNvSpPr>
          <p:nvPr>
            <p:ph sz="quarter" idx="13"/>
          </p:nvPr>
        </p:nvSpPr>
        <p:spPr/>
        <p:txBody>
          <a:bodyPr/>
          <a:lstStyle/>
          <a:p>
            <a:endParaRPr lang="en-US" altLang="en-US"/>
          </a:p>
        </p:txBody>
      </p:sp>
      <p:sp>
        <p:nvSpPr>
          <p:cNvPr id="447493" name="Slide Number Placeholder 4">
            <a:extLst>
              <a:ext uri="{FF2B5EF4-FFF2-40B4-BE49-F238E27FC236}">
                <a16:creationId xmlns:a16="http://schemas.microsoft.com/office/drawing/2014/main" id="{81022721-0CD4-4963-848D-238631AF1C6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EB62608-F3EE-46F1-8511-AEAB1C7AA719}" type="slidenum">
              <a:rPr lang="en-US" altLang="en-US" smtClean="0"/>
              <a:pPr/>
              <a:t>184</a:t>
            </a:fld>
            <a:endParaRPr lang="en-US" altLang="en-US"/>
          </a:p>
        </p:txBody>
      </p:sp>
    </p:spTree>
    <p:extLst>
      <p:ext uri="{BB962C8B-B14F-4D97-AF65-F5344CB8AC3E}">
        <p14:creationId xmlns:p14="http://schemas.microsoft.com/office/powerpoint/2010/main" val="33327419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C7CC-2DE1-40D4-A26F-B404362ED72D}"/>
              </a:ext>
            </a:extLst>
          </p:cNvPr>
          <p:cNvSpPr>
            <a:spLocks noGrp="1"/>
          </p:cNvSpPr>
          <p:nvPr>
            <p:ph type="title"/>
          </p:nvPr>
        </p:nvSpPr>
        <p:spPr/>
        <p:txBody>
          <a:bodyPr>
            <a:normAutofit fontScale="90000"/>
          </a:bodyPr>
          <a:lstStyle/>
          <a:p>
            <a:pPr>
              <a:defRPr/>
            </a:pPr>
            <a:r>
              <a:t>Metrics</a:t>
            </a:r>
          </a:p>
        </p:txBody>
      </p:sp>
      <p:sp>
        <p:nvSpPr>
          <p:cNvPr id="3" name="Content Placeholder 2">
            <a:extLst>
              <a:ext uri="{FF2B5EF4-FFF2-40B4-BE49-F238E27FC236}">
                <a16:creationId xmlns:a16="http://schemas.microsoft.com/office/drawing/2014/main" id="{9E2262E7-A1FD-4454-ABC0-23DCCE052455}"/>
              </a:ext>
            </a:extLst>
          </p:cNvPr>
          <p:cNvSpPr>
            <a:spLocks noGrp="1"/>
          </p:cNvSpPr>
          <p:nvPr>
            <p:ph idx="1"/>
          </p:nvPr>
        </p:nvSpPr>
        <p:spPr>
          <a:xfrm>
            <a:off x="381000" y="838200"/>
            <a:ext cx="8229600" cy="5105400"/>
          </a:xfrm>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Kanban</a:t>
            </a:r>
            <a:r>
              <a:rPr lang="en-US" dirty="0">
                <a:solidFill>
                  <a:srgbClr val="000000"/>
                </a:solidFill>
              </a:rPr>
              <a:t> does not have concept of iteration and thus it does not talk about bunch of user stories in that iteration.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Kanban</a:t>
            </a:r>
            <a:r>
              <a:rPr lang="en-US" dirty="0">
                <a:solidFill>
                  <a:srgbClr val="000000"/>
                </a:solidFill>
              </a:rPr>
              <a:t> deal with individual user stories (it may be bug user story) and tracks the time to complete that user story. Thus the concept of Cycle Time and Throughput and WIP is important here.</a:t>
            </a:r>
          </a:p>
          <a:p>
            <a:pPr>
              <a:defRPr/>
            </a:pPr>
            <a:endParaRPr lang="en-US" dirty="0"/>
          </a:p>
        </p:txBody>
      </p:sp>
      <p:sp>
        <p:nvSpPr>
          <p:cNvPr id="449540" name="Content Placeholder 3">
            <a:extLst>
              <a:ext uri="{FF2B5EF4-FFF2-40B4-BE49-F238E27FC236}">
                <a16:creationId xmlns:a16="http://schemas.microsoft.com/office/drawing/2014/main" id="{61D8A903-4FA3-4B5D-BE89-B3F463E44F2F}"/>
              </a:ext>
            </a:extLst>
          </p:cNvPr>
          <p:cNvSpPr>
            <a:spLocks noGrp="1"/>
          </p:cNvSpPr>
          <p:nvPr>
            <p:ph sz="quarter" idx="13"/>
          </p:nvPr>
        </p:nvSpPr>
        <p:spPr/>
        <p:txBody>
          <a:bodyPr/>
          <a:lstStyle/>
          <a:p>
            <a:endParaRPr lang="en-US" altLang="en-US"/>
          </a:p>
        </p:txBody>
      </p:sp>
      <p:sp>
        <p:nvSpPr>
          <p:cNvPr id="449541" name="Slide Number Placeholder 4">
            <a:extLst>
              <a:ext uri="{FF2B5EF4-FFF2-40B4-BE49-F238E27FC236}">
                <a16:creationId xmlns:a16="http://schemas.microsoft.com/office/drawing/2014/main" id="{8BA183AC-EAEE-491B-83B2-18C89E1154F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7D788C-9ED2-41A8-8F25-2F426E941488}" type="slidenum">
              <a:rPr lang="en-US" altLang="en-US" smtClean="0"/>
              <a:pPr/>
              <a:t>185</a:t>
            </a:fld>
            <a:endParaRPr lang="en-US" altLang="en-US"/>
          </a:p>
        </p:txBody>
      </p:sp>
    </p:spTree>
    <p:extLst>
      <p:ext uri="{BB962C8B-B14F-4D97-AF65-F5344CB8AC3E}">
        <p14:creationId xmlns:p14="http://schemas.microsoft.com/office/powerpoint/2010/main" val="21139817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Text Box 2">
            <a:extLst>
              <a:ext uri="{FF2B5EF4-FFF2-40B4-BE49-F238E27FC236}">
                <a16:creationId xmlns:a16="http://schemas.microsoft.com/office/drawing/2014/main" id="{C97D0B42-B258-4BB4-BC78-AA2DA5E2EBD6}"/>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E7C195F9-7A79-44C5-BFE3-D712ABC1C968}"/>
              </a:ext>
            </a:extLst>
          </p:cNvPr>
          <p:cNvSpPr>
            <a:spLocks noGrp="1"/>
          </p:cNvSpPr>
          <p:nvPr>
            <p:ph type="title"/>
          </p:nvPr>
        </p:nvSpPr>
        <p:spPr/>
        <p:txBody>
          <a:bodyPr>
            <a:normAutofit fontScale="90000"/>
          </a:bodyPr>
          <a:lstStyle/>
          <a:p>
            <a:pPr>
              <a:defRPr/>
            </a:pPr>
            <a:r>
              <a:t>Metrics</a:t>
            </a:r>
          </a:p>
        </p:txBody>
      </p:sp>
      <p:sp>
        <p:nvSpPr>
          <p:cNvPr id="62468" name="Content Placeholder 4">
            <a:extLst>
              <a:ext uri="{FF2B5EF4-FFF2-40B4-BE49-F238E27FC236}">
                <a16:creationId xmlns:a16="http://schemas.microsoft.com/office/drawing/2014/main" id="{46989354-50DC-499D-AC22-E445C010ED85}"/>
              </a:ext>
            </a:extLst>
          </p:cNvPr>
          <p:cNvSpPr>
            <a:spLocks noGrp="1"/>
          </p:cNvSpPr>
          <p:nvPr>
            <p:ph idx="1"/>
          </p:nvPr>
        </p:nvSpPr>
        <p:spPr>
          <a:xfrm>
            <a:off x="381000" y="838200"/>
            <a:ext cx="8229600" cy="5105400"/>
          </a:xfrm>
        </p:spPr>
        <p:txBody>
          <a:bodyPr>
            <a:normAutofit fontScale="70000" lnSpcReduction="20000"/>
          </a:bodyPr>
          <a:lstStyle/>
          <a:p>
            <a:pPr marL="514350" indent="-514350" algn="ctr">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5100" b="1" dirty="0"/>
              <a:t>Ideal Time</a:t>
            </a:r>
            <a:endParaRPr lang="en-US" sz="5100" b="1" dirty="0">
              <a:solidFill>
                <a:srgbClr val="000000"/>
              </a:solidFill>
            </a:endParaRP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Case Study: </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		Suppose a project where 5 team members are working starts on 1-Jan (Monday) and Finishes on 31-Jan. Company working times are from 8.00 am to 12.00pm and 12.00pm to 17.00pm. Company working days are Mon to Fri. In this period, there are two state holidays falling on organization working days.</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elapsed time of this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duration of this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effort required (actual effort) to complete the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Ideal time in the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any Ideal Engineering Hours (IEH) in the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51589" name="Content Placeholder 6">
            <a:extLst>
              <a:ext uri="{FF2B5EF4-FFF2-40B4-BE49-F238E27FC236}">
                <a16:creationId xmlns:a16="http://schemas.microsoft.com/office/drawing/2014/main" id="{124B3CFF-9998-4BF5-AA63-01D49C77F5CC}"/>
              </a:ext>
            </a:extLst>
          </p:cNvPr>
          <p:cNvSpPr>
            <a:spLocks noGrp="1"/>
          </p:cNvSpPr>
          <p:nvPr>
            <p:ph sz="quarter" idx="13"/>
          </p:nvPr>
        </p:nvSpPr>
        <p:spPr/>
        <p:txBody>
          <a:bodyPr/>
          <a:lstStyle/>
          <a:p>
            <a:r>
              <a:rPr lang="en-US" altLang="en-US"/>
              <a:t>Tools &amp; Techniques / Agile Estimating &amp; Metrics/ Metrics</a:t>
            </a:r>
          </a:p>
        </p:txBody>
      </p:sp>
      <p:sp>
        <p:nvSpPr>
          <p:cNvPr id="451590" name="Slide Number Placeholder 8">
            <a:extLst>
              <a:ext uri="{FF2B5EF4-FFF2-40B4-BE49-F238E27FC236}">
                <a16:creationId xmlns:a16="http://schemas.microsoft.com/office/drawing/2014/main" id="{EEDCE8FC-4F6D-45EF-AE86-E528343B055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849FAE-8A06-4219-B805-68F99A25189D}" type="slidenum">
              <a:rPr lang="en-US" altLang="en-US" smtClean="0"/>
              <a:pPr/>
              <a:t>186</a:t>
            </a:fld>
            <a:endParaRPr lang="en-US" altLang="en-US"/>
          </a:p>
        </p:txBody>
      </p:sp>
    </p:spTree>
    <p:extLst>
      <p:ext uri="{BB962C8B-B14F-4D97-AF65-F5344CB8AC3E}">
        <p14:creationId xmlns:p14="http://schemas.microsoft.com/office/powerpoint/2010/main" val="1455034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DA6D-7AB1-4BE8-B562-069043E56157}"/>
              </a:ext>
            </a:extLst>
          </p:cNvPr>
          <p:cNvSpPr>
            <a:spLocks noGrp="1"/>
          </p:cNvSpPr>
          <p:nvPr>
            <p:ph type="title"/>
          </p:nvPr>
        </p:nvSpPr>
        <p:spPr/>
        <p:txBody>
          <a:bodyPr>
            <a:normAutofit fontScale="90000"/>
          </a:bodyPr>
          <a:lstStyle/>
          <a:p>
            <a:pPr>
              <a:defRPr/>
            </a:pPr>
            <a:r>
              <a:t>Metrics</a:t>
            </a:r>
          </a:p>
        </p:txBody>
      </p:sp>
      <p:sp>
        <p:nvSpPr>
          <p:cNvPr id="3" name="Content Placeholder 2">
            <a:extLst>
              <a:ext uri="{FF2B5EF4-FFF2-40B4-BE49-F238E27FC236}">
                <a16:creationId xmlns:a16="http://schemas.microsoft.com/office/drawing/2014/main" id="{89D3F9BB-B24B-44B8-B2CA-D6F5BCB871D4}"/>
              </a:ext>
            </a:extLst>
          </p:cNvPr>
          <p:cNvSpPr>
            <a:spLocks noGrp="1"/>
          </p:cNvSpPr>
          <p:nvPr>
            <p:ph idx="1"/>
          </p:nvPr>
        </p:nvSpPr>
        <p:spPr>
          <a:xfrm>
            <a:off x="381000" y="838200"/>
            <a:ext cx="8229600" cy="5105400"/>
          </a:xfrm>
        </p:spPr>
        <p:txBody>
          <a:bodyPr>
            <a:normAutofit fontScale="55000" lnSpcReduction="20000"/>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5800" b="1" dirty="0"/>
              <a:t>Ideal Time</a:t>
            </a:r>
            <a:endParaRPr lang="en-US" sz="5800" b="1"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elapsed time of this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31 Days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duration of this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31-8 (4 week ends) – 2 (holidays)= 21 Days = 168 Hours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effort required (planned effort) to complete the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21 days X 5 people X 8 hours =840 Hours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Ideal time in the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Ideal time excludes the time of meetings, emails, peer review, phone calls, training, being pulled off to another work, task switching, tea breaks, lunch breaks, smoke break, biological break etc.</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Excluding lunch and tea breaks a company typically has 8 working hours will not have more than 80% ideal time. That is ideal time on any day is 6.4 hours (max)</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Thus ideal time for above project is 21 days X 6.4 hours = 135 hours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Ideal Engineering Hours (IEH)</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all 5 people on project are working individually (i.e. no peer review etc) then IEH = Ideal time * No of People = 675 hours</a:t>
            </a:r>
          </a:p>
          <a:p>
            <a:pPr>
              <a:buFont typeface="Arial" charset="0"/>
              <a:buChar char="•"/>
              <a:defRPr/>
            </a:pPr>
            <a:endParaRPr lang="en-US" dirty="0"/>
          </a:p>
        </p:txBody>
      </p:sp>
      <p:sp>
        <p:nvSpPr>
          <p:cNvPr id="453636" name="Content Placeholder 3">
            <a:extLst>
              <a:ext uri="{FF2B5EF4-FFF2-40B4-BE49-F238E27FC236}">
                <a16:creationId xmlns:a16="http://schemas.microsoft.com/office/drawing/2014/main" id="{DF547753-8A6D-47F4-B455-BC72A056D1C9}"/>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sp>
        <p:nvSpPr>
          <p:cNvPr id="453637" name="Slide Number Placeholder 6">
            <a:extLst>
              <a:ext uri="{FF2B5EF4-FFF2-40B4-BE49-F238E27FC236}">
                <a16:creationId xmlns:a16="http://schemas.microsoft.com/office/drawing/2014/main" id="{2DDD3B1E-AAC2-4F07-AEE5-2007B485D2B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BF4BE3-F2E9-4840-B80D-EECF2F79B2FD}" type="slidenum">
              <a:rPr lang="en-US" altLang="en-US" smtClean="0"/>
              <a:pPr/>
              <a:t>187</a:t>
            </a:fld>
            <a:endParaRPr lang="en-US" altLang="en-US"/>
          </a:p>
        </p:txBody>
      </p:sp>
    </p:spTree>
    <p:extLst>
      <p:ext uri="{BB962C8B-B14F-4D97-AF65-F5344CB8AC3E}">
        <p14:creationId xmlns:p14="http://schemas.microsoft.com/office/powerpoint/2010/main" val="27312418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ext Box 2">
            <a:extLst>
              <a:ext uri="{FF2B5EF4-FFF2-40B4-BE49-F238E27FC236}">
                <a16:creationId xmlns:a16="http://schemas.microsoft.com/office/drawing/2014/main" id="{B267D7A1-3ECC-43A5-B142-35F316E07ADC}"/>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F0B3C8D2-B268-49BB-8ED1-B8C397DB5F58}"/>
              </a:ext>
            </a:extLst>
          </p:cNvPr>
          <p:cNvSpPr>
            <a:spLocks noGrp="1"/>
          </p:cNvSpPr>
          <p:nvPr>
            <p:ph type="title"/>
          </p:nvPr>
        </p:nvSpPr>
        <p:spPr/>
        <p:txBody>
          <a:bodyPr>
            <a:normAutofit fontScale="90000"/>
          </a:bodyPr>
          <a:lstStyle/>
          <a:p>
            <a:pPr>
              <a:defRPr/>
            </a:pPr>
            <a:r>
              <a:t>Metrics</a:t>
            </a:r>
          </a:p>
        </p:txBody>
      </p:sp>
      <p:sp>
        <p:nvSpPr>
          <p:cNvPr id="455684" name="Content Placeholder 4">
            <a:extLst>
              <a:ext uri="{FF2B5EF4-FFF2-40B4-BE49-F238E27FC236}">
                <a16:creationId xmlns:a16="http://schemas.microsoft.com/office/drawing/2014/main" id="{6DACE801-6DCC-469F-8855-A23F8068D03C}"/>
              </a:ext>
            </a:extLst>
          </p:cNvPr>
          <p:cNvSpPr>
            <a:spLocks noGrp="1"/>
          </p:cNvSpPr>
          <p:nvPr>
            <p:ph idx="1"/>
          </p:nvPr>
        </p:nvSpPr>
        <p:spPr>
          <a:xfrm>
            <a:off x="381000" y="838200"/>
            <a:ext cx="8229600" cy="5105400"/>
          </a:xfrm>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4000" b="1"/>
              <a:t>Escaped Defects</a:t>
            </a:r>
            <a:endParaRPr lang="en-US" altLang="en-US" sz="4000" b="1">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In Agile escaped defects mean those defects which are leaked to next iteration or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b="1">
                <a:solidFill>
                  <a:srgbClr val="000000"/>
                </a:solidFill>
              </a:rPr>
              <a:t>Escaped Defect Rate </a:t>
            </a:r>
            <a:r>
              <a:rPr lang="en-US" altLang="en-US" sz="2400">
                <a:solidFill>
                  <a:srgbClr val="000000"/>
                </a:solidFill>
              </a:rPr>
              <a:t>= Total number of weighted defects for a sprint / number of total stories delivered in that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Tracking the trend of this metrics helps you understanding the quality of product and maturity of testing process</a:t>
            </a:r>
          </a:p>
        </p:txBody>
      </p:sp>
      <p:sp>
        <p:nvSpPr>
          <p:cNvPr id="455685" name="Content Placeholder 6">
            <a:extLst>
              <a:ext uri="{FF2B5EF4-FFF2-40B4-BE49-F238E27FC236}">
                <a16:creationId xmlns:a16="http://schemas.microsoft.com/office/drawing/2014/main" id="{BF330B10-D93B-4E8D-9424-339A15A42B9E}"/>
              </a:ext>
            </a:extLst>
          </p:cNvPr>
          <p:cNvSpPr>
            <a:spLocks noGrp="1"/>
          </p:cNvSpPr>
          <p:nvPr>
            <p:ph sz="quarter" idx="13"/>
          </p:nvPr>
        </p:nvSpPr>
        <p:spPr/>
        <p:txBody>
          <a:bodyPr/>
          <a:lstStyle/>
          <a:p>
            <a:r>
              <a:rPr lang="en-US" altLang="en-US"/>
              <a:t>Tools &amp; Techniques / Agile Estimating &amp; Metrics/ Metrics</a:t>
            </a:r>
          </a:p>
        </p:txBody>
      </p:sp>
      <p:sp>
        <p:nvSpPr>
          <p:cNvPr id="455686" name="Slide Number Placeholder 8">
            <a:extLst>
              <a:ext uri="{FF2B5EF4-FFF2-40B4-BE49-F238E27FC236}">
                <a16:creationId xmlns:a16="http://schemas.microsoft.com/office/drawing/2014/main" id="{CF278C75-CE33-407E-A343-EE2EA780701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F910B8-5573-4E10-901B-B579972BD0F6}" type="slidenum">
              <a:rPr lang="en-US" altLang="en-US" smtClean="0"/>
              <a:pPr/>
              <a:t>188</a:t>
            </a:fld>
            <a:endParaRPr lang="en-US" altLang="en-US"/>
          </a:p>
        </p:txBody>
      </p:sp>
    </p:spTree>
    <p:extLst>
      <p:ext uri="{BB962C8B-B14F-4D97-AF65-F5344CB8AC3E}">
        <p14:creationId xmlns:p14="http://schemas.microsoft.com/office/powerpoint/2010/main" val="37144153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2CDD61-31C9-4155-8019-D35B2C9C9845}"/>
              </a:ext>
            </a:extLst>
          </p:cNvPr>
          <p:cNvSpPr>
            <a:spLocks noGrp="1"/>
          </p:cNvSpPr>
          <p:nvPr>
            <p:ph type="title"/>
          </p:nvPr>
        </p:nvSpPr>
        <p:spPr/>
        <p:txBody>
          <a:bodyPr>
            <a:normAutofit fontScale="90000"/>
          </a:bodyPr>
          <a:lstStyle/>
          <a:p>
            <a:pPr>
              <a:defRPr/>
            </a:pPr>
            <a:r>
              <a:t>Metrics</a:t>
            </a:r>
          </a:p>
        </p:txBody>
      </p:sp>
      <p:sp>
        <p:nvSpPr>
          <p:cNvPr id="457731" name="Content Placeholder 7">
            <a:extLst>
              <a:ext uri="{FF2B5EF4-FFF2-40B4-BE49-F238E27FC236}">
                <a16:creationId xmlns:a16="http://schemas.microsoft.com/office/drawing/2014/main" id="{80C77485-F92D-49EE-81B4-6A2647E9F945}"/>
              </a:ext>
            </a:extLst>
          </p:cNvPr>
          <p:cNvSpPr>
            <a:spLocks noGrp="1"/>
          </p:cNvSpPr>
          <p:nvPr>
            <p:ph sz="quarter" idx="13"/>
          </p:nvPr>
        </p:nvSpPr>
        <p:spPr/>
        <p:txBody>
          <a:bodyPr/>
          <a:lstStyle/>
          <a:p>
            <a:r>
              <a:rPr lang="en-US" altLang="en-US"/>
              <a:t>Tools &amp; Techniques / Agile Estimating &amp; Metrics/ Metrics</a:t>
            </a:r>
          </a:p>
        </p:txBody>
      </p:sp>
      <p:pic>
        <p:nvPicPr>
          <p:cNvPr id="457732" name="Picture 2">
            <a:extLst>
              <a:ext uri="{FF2B5EF4-FFF2-40B4-BE49-F238E27FC236}">
                <a16:creationId xmlns:a16="http://schemas.microsoft.com/office/drawing/2014/main" id="{54966BC0-EC9C-4233-BB0D-ADE2FD84D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195388"/>
            <a:ext cx="785812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3" name="TextBox 9">
            <a:extLst>
              <a:ext uri="{FF2B5EF4-FFF2-40B4-BE49-F238E27FC236}">
                <a16:creationId xmlns:a16="http://schemas.microsoft.com/office/drawing/2014/main" id="{11E414E2-4D57-4C0C-A5D7-371A2AD618A5}"/>
              </a:ext>
            </a:extLst>
          </p:cNvPr>
          <p:cNvSpPr txBox="1">
            <a:spLocks noChangeArrowheads="1"/>
          </p:cNvSpPr>
          <p:nvPr/>
        </p:nvSpPr>
        <p:spPr bwMode="auto">
          <a:xfrm>
            <a:off x="3352800" y="838200"/>
            <a:ext cx="3227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Projected Scheduled</a:t>
            </a:r>
          </a:p>
        </p:txBody>
      </p:sp>
      <p:sp>
        <p:nvSpPr>
          <p:cNvPr id="457734" name="Slide Number Placeholder 7">
            <a:extLst>
              <a:ext uri="{FF2B5EF4-FFF2-40B4-BE49-F238E27FC236}">
                <a16:creationId xmlns:a16="http://schemas.microsoft.com/office/drawing/2014/main" id="{5451CE2A-5769-4304-8899-A3D57039AA7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28C785-DD84-4E27-A7E8-674E386F24E8}" type="slidenum">
              <a:rPr lang="en-US" altLang="en-US" smtClean="0"/>
              <a:pPr/>
              <a:t>189</a:t>
            </a:fld>
            <a:endParaRPr lang="en-US" altLang="en-US"/>
          </a:p>
        </p:txBody>
      </p:sp>
      <p:sp>
        <p:nvSpPr>
          <p:cNvPr id="457735" name="TextBox 8">
            <a:extLst>
              <a:ext uri="{FF2B5EF4-FFF2-40B4-BE49-F238E27FC236}">
                <a16:creationId xmlns:a16="http://schemas.microsoft.com/office/drawing/2014/main" id="{ABB0ABB5-F0FB-4BE6-A1E0-964C829FA6D1}"/>
              </a:ext>
            </a:extLst>
          </p:cNvPr>
          <p:cNvSpPr txBox="1">
            <a:spLocks noChangeArrowheads="1"/>
          </p:cNvSpPr>
          <p:nvPr/>
        </p:nvSpPr>
        <p:spPr bwMode="auto">
          <a:xfrm>
            <a:off x="3048000" y="5257800"/>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With x probability how much time is required to complete the project. Track this information for every iteration</a:t>
            </a:r>
          </a:p>
        </p:txBody>
      </p:sp>
    </p:spTree>
    <p:extLst>
      <p:ext uri="{BB962C8B-B14F-4D97-AF65-F5344CB8AC3E}">
        <p14:creationId xmlns:p14="http://schemas.microsoft.com/office/powerpoint/2010/main" val="434743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F163-EF85-4BA1-8E2B-D9B6899987B4}"/>
              </a:ext>
            </a:extLst>
          </p:cNvPr>
          <p:cNvSpPr>
            <a:spLocks noGrp="1"/>
          </p:cNvSpPr>
          <p:nvPr>
            <p:ph type="title"/>
          </p:nvPr>
        </p:nvSpPr>
        <p:spPr/>
        <p:txBody>
          <a:bodyPr>
            <a:normAutofit fontScale="90000"/>
          </a:bodyPr>
          <a:lstStyle/>
          <a:p>
            <a:pPr>
              <a:defRPr/>
            </a:pPr>
            <a:r>
              <a:t>Further Reading &amp; Practice</a:t>
            </a:r>
          </a:p>
        </p:txBody>
      </p:sp>
      <p:sp>
        <p:nvSpPr>
          <p:cNvPr id="3" name="Content Placeholder 2">
            <a:extLst>
              <a:ext uri="{FF2B5EF4-FFF2-40B4-BE49-F238E27FC236}">
                <a16:creationId xmlns:a16="http://schemas.microsoft.com/office/drawing/2014/main" id="{3A53EFC3-5B9F-4852-97FF-E58834EA1D91}"/>
              </a:ext>
            </a:extLst>
          </p:cNvPr>
          <p:cNvSpPr>
            <a:spLocks noGrp="1"/>
          </p:cNvSpPr>
          <p:nvPr>
            <p:ph idx="1"/>
          </p:nvPr>
        </p:nvSpPr>
        <p:spPr>
          <a:xfrm>
            <a:off x="381000" y="838200"/>
            <a:ext cx="8229600" cy="5105400"/>
          </a:xfrm>
        </p:spPr>
        <p:txBody>
          <a:bodyPr>
            <a:noAutofit/>
          </a:bodyPr>
          <a:lstStyle/>
          <a:p>
            <a:pPr marL="341313" indent="-341313">
              <a:buFont typeface="Arial" charset="0"/>
              <a:buChar char="•"/>
              <a:defRPr/>
            </a:pPr>
            <a:r>
              <a:rPr lang="en-US" sz="1800" dirty="0"/>
              <a:t>You must read these two handbooks for more details about PMI-ACP exam. These are available free of cost on </a:t>
            </a:r>
            <a:r>
              <a:rPr lang="en-US" sz="1800" dirty="0">
                <a:hlinkClick r:id="rId3"/>
              </a:rPr>
              <a:t>www.pmi.org</a:t>
            </a:r>
            <a:endParaRPr lang="en-US" sz="1800" dirty="0"/>
          </a:p>
          <a:p>
            <a:pPr lvl="1">
              <a:buFont typeface="Arial" charset="0"/>
              <a:buChar char="•"/>
              <a:defRPr/>
            </a:pPr>
            <a:r>
              <a:rPr lang="en-US" sz="1800" dirty="0"/>
              <a:t>PMI ACP Content Outline, 2014</a:t>
            </a:r>
          </a:p>
          <a:p>
            <a:pPr lvl="1">
              <a:buFont typeface="Arial" charset="0"/>
              <a:buChar char="•"/>
              <a:defRPr/>
            </a:pPr>
            <a:r>
              <a:rPr lang="en-US" sz="1800" dirty="0"/>
              <a:t>PMI ACP Handbook Jan-2016</a:t>
            </a:r>
          </a:p>
          <a:p>
            <a:pPr>
              <a:buFont typeface="Arial" charset="0"/>
              <a:buChar char="•"/>
              <a:defRPr/>
            </a:pPr>
            <a:endParaRPr lang="en-US" sz="1800" dirty="0"/>
          </a:p>
          <a:p>
            <a:pPr>
              <a:buFont typeface="Arial" charset="0"/>
              <a:buChar char="•"/>
              <a:defRPr/>
            </a:pPr>
            <a:r>
              <a:rPr lang="en-US" sz="1800" dirty="0"/>
              <a:t>You are recommended to practice simulation exam</a:t>
            </a:r>
          </a:p>
          <a:p>
            <a:pPr lvl="1">
              <a:buFont typeface="Arial" charset="0"/>
              <a:buChar char="•"/>
              <a:defRPr/>
            </a:pPr>
            <a:r>
              <a:rPr lang="en-US" sz="1800" dirty="0">
                <a:hlinkClick r:id="rId4"/>
              </a:rPr>
              <a:t>https://edward-designer.com/web/free-pmi-acp-exam-questions/</a:t>
            </a:r>
            <a:endParaRPr lang="en-US" sz="1800" dirty="0"/>
          </a:p>
          <a:p>
            <a:pPr lvl="1">
              <a:buFont typeface="Arial" charset="0"/>
              <a:buChar char="•"/>
              <a:defRPr/>
            </a:pPr>
            <a:r>
              <a:rPr lang="en-US" sz="1800" dirty="0">
                <a:hlinkClick r:id="rId5"/>
              </a:rPr>
              <a:t>https://www.greycampus.com/opencampus/agile-certified-practitioner/11/take-quiz</a:t>
            </a:r>
            <a:endParaRPr lang="en-US" sz="1800" dirty="0"/>
          </a:p>
          <a:p>
            <a:pPr lvl="1">
              <a:buFont typeface="Arial" charset="0"/>
              <a:buChar char="•"/>
              <a:defRPr/>
            </a:pPr>
            <a:r>
              <a:rPr lang="en-US" sz="1800" dirty="0">
                <a:hlinkClick r:id="rId6"/>
              </a:rPr>
              <a:t>https://www.project-management-prepcast.com/free/pmi-acp-exam/free-questions</a:t>
            </a:r>
            <a:endParaRPr lang="en-US" sz="1800" dirty="0"/>
          </a:p>
          <a:p>
            <a:pPr>
              <a:buFont typeface="Arial" charset="0"/>
              <a:buChar char="•"/>
              <a:defRPr/>
            </a:pPr>
            <a:endParaRPr lang="en-US" sz="1800" dirty="0"/>
          </a:p>
          <a:p>
            <a:pPr>
              <a:buFont typeface="Arial" charset="0"/>
              <a:buChar char="•"/>
              <a:defRPr/>
            </a:pPr>
            <a:r>
              <a:rPr lang="en-US" sz="1800" dirty="0"/>
              <a:t>If possible read following book for deeper understanding of concepts. This is one of the book recommended by PMI</a:t>
            </a:r>
          </a:p>
          <a:p>
            <a:pPr lvl="1">
              <a:buFont typeface="Arial" charset="0"/>
              <a:buChar char="•"/>
              <a:defRPr/>
            </a:pPr>
            <a:r>
              <a:rPr lang="en-US" sz="1800" dirty="0"/>
              <a:t>The Art of Agile Development, Author: James Shore, ISBN #0596527675</a:t>
            </a:r>
          </a:p>
          <a:p>
            <a:pPr lvl="1">
              <a:buFont typeface="Arial" charset="0"/>
              <a:buChar char="•"/>
              <a:defRPr/>
            </a:pPr>
            <a:r>
              <a:rPr lang="en-US" sz="1800" dirty="0">
                <a:hlinkClick r:id="rId7"/>
              </a:rPr>
              <a:t>http://www.jamesshore.com/Agile-Book/assess_your_agility.html</a:t>
            </a:r>
            <a:endParaRPr lang="en-US" sz="1800" dirty="0"/>
          </a:p>
        </p:txBody>
      </p:sp>
      <p:sp>
        <p:nvSpPr>
          <p:cNvPr id="41988" name="Content Placeholder 3">
            <a:extLst>
              <a:ext uri="{FF2B5EF4-FFF2-40B4-BE49-F238E27FC236}">
                <a16:creationId xmlns:a16="http://schemas.microsoft.com/office/drawing/2014/main" id="{A296919B-ACDE-4F7D-8B54-998CA2A36362}"/>
              </a:ext>
            </a:extLst>
          </p:cNvPr>
          <p:cNvSpPr>
            <a:spLocks noGrp="1"/>
          </p:cNvSpPr>
          <p:nvPr>
            <p:ph sz="quarter" idx="13"/>
          </p:nvPr>
        </p:nvSpPr>
        <p:spPr/>
        <p:txBody>
          <a:bodyPr/>
          <a:lstStyle/>
          <a:p>
            <a:endParaRPr lang="en-US" altLang="en-US"/>
          </a:p>
        </p:txBody>
      </p:sp>
      <p:sp>
        <p:nvSpPr>
          <p:cNvPr id="41989" name="Slide Number Placeholder 6">
            <a:extLst>
              <a:ext uri="{FF2B5EF4-FFF2-40B4-BE49-F238E27FC236}">
                <a16:creationId xmlns:a16="http://schemas.microsoft.com/office/drawing/2014/main" id="{5F7F7049-156E-4AD1-A62A-259BD97361D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176FD2-0647-432E-804A-5484A8076A83}" type="slidenum">
              <a:rPr lang="en-US" altLang="en-US" smtClean="0"/>
              <a:pPr/>
              <a:t>19</a:t>
            </a:fld>
            <a:endParaRPr lang="en-US"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2F0D79-3A03-4B58-894B-AD3B48BB22D7}"/>
              </a:ext>
            </a:extLst>
          </p:cNvPr>
          <p:cNvSpPr>
            <a:spLocks noGrp="1"/>
          </p:cNvSpPr>
          <p:nvPr>
            <p:ph type="title"/>
          </p:nvPr>
        </p:nvSpPr>
        <p:spPr/>
        <p:txBody>
          <a:bodyPr>
            <a:normAutofit fontScale="90000"/>
          </a:bodyPr>
          <a:lstStyle/>
          <a:p>
            <a:pPr>
              <a:defRPr/>
            </a:pPr>
            <a:r>
              <a:t>Metrics</a:t>
            </a:r>
          </a:p>
        </p:txBody>
      </p:sp>
      <p:sp>
        <p:nvSpPr>
          <p:cNvPr id="459779" name="Content Placeholder 7">
            <a:extLst>
              <a:ext uri="{FF2B5EF4-FFF2-40B4-BE49-F238E27FC236}">
                <a16:creationId xmlns:a16="http://schemas.microsoft.com/office/drawing/2014/main" id="{50907B91-0BFA-475C-810C-E7AEDEE82C6C}"/>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pic>
        <p:nvPicPr>
          <p:cNvPr id="459780" name="Picture 2">
            <a:extLst>
              <a:ext uri="{FF2B5EF4-FFF2-40B4-BE49-F238E27FC236}">
                <a16:creationId xmlns:a16="http://schemas.microsoft.com/office/drawing/2014/main" id="{C3BE1C4B-DF72-44A0-A942-F31A0B731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219200"/>
            <a:ext cx="7700962"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781" name="TextBox 8">
            <a:extLst>
              <a:ext uri="{FF2B5EF4-FFF2-40B4-BE49-F238E27FC236}">
                <a16:creationId xmlns:a16="http://schemas.microsoft.com/office/drawing/2014/main" id="{B16BB019-0765-4450-A757-024594F29FE0}"/>
              </a:ext>
            </a:extLst>
          </p:cNvPr>
          <p:cNvSpPr txBox="1">
            <a:spLocks noChangeArrowheads="1"/>
          </p:cNvSpPr>
          <p:nvPr/>
        </p:nvSpPr>
        <p:spPr bwMode="auto">
          <a:xfrm>
            <a:off x="2895600" y="838200"/>
            <a:ext cx="413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Features &amp; Value Delivered</a:t>
            </a:r>
          </a:p>
        </p:txBody>
      </p:sp>
      <p:sp>
        <p:nvSpPr>
          <p:cNvPr id="459782" name="Slide Number Placeholder 7">
            <a:extLst>
              <a:ext uri="{FF2B5EF4-FFF2-40B4-BE49-F238E27FC236}">
                <a16:creationId xmlns:a16="http://schemas.microsoft.com/office/drawing/2014/main" id="{3AFA4895-21BA-4F75-8C91-37F742B9365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213E22-6F0E-45BA-AE1F-1C293B983B9B}" type="slidenum">
              <a:rPr lang="en-US" altLang="en-US" smtClean="0"/>
              <a:pPr/>
              <a:t>190</a:t>
            </a:fld>
            <a:endParaRPr lang="en-US" altLang="en-US"/>
          </a:p>
        </p:txBody>
      </p:sp>
    </p:spTree>
    <p:extLst>
      <p:ext uri="{BB962C8B-B14F-4D97-AF65-F5344CB8AC3E}">
        <p14:creationId xmlns:p14="http://schemas.microsoft.com/office/powerpoint/2010/main" val="254364581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BA9923-A8BF-47BB-8A08-659AB2F78160}"/>
              </a:ext>
            </a:extLst>
          </p:cNvPr>
          <p:cNvSpPr>
            <a:spLocks noGrp="1"/>
          </p:cNvSpPr>
          <p:nvPr>
            <p:ph type="title"/>
          </p:nvPr>
        </p:nvSpPr>
        <p:spPr/>
        <p:txBody>
          <a:bodyPr>
            <a:normAutofit fontScale="90000"/>
          </a:bodyPr>
          <a:lstStyle/>
          <a:p>
            <a:pPr>
              <a:defRPr/>
            </a:pPr>
            <a:r>
              <a:t>Metrics</a:t>
            </a:r>
          </a:p>
        </p:txBody>
      </p:sp>
      <p:sp>
        <p:nvSpPr>
          <p:cNvPr id="461827" name="Content Placeholder 7">
            <a:extLst>
              <a:ext uri="{FF2B5EF4-FFF2-40B4-BE49-F238E27FC236}">
                <a16:creationId xmlns:a16="http://schemas.microsoft.com/office/drawing/2014/main" id="{3742F4F6-D61B-4D99-800D-1158257F42E0}"/>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pic>
        <p:nvPicPr>
          <p:cNvPr id="461828" name="Picture 2">
            <a:extLst>
              <a:ext uri="{FF2B5EF4-FFF2-40B4-BE49-F238E27FC236}">
                <a16:creationId xmlns:a16="http://schemas.microsoft.com/office/drawing/2014/main" id="{896AE524-0CE8-4FA2-B427-FF157CFD2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43025"/>
            <a:ext cx="74342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29" name="TextBox 8">
            <a:extLst>
              <a:ext uri="{FF2B5EF4-FFF2-40B4-BE49-F238E27FC236}">
                <a16:creationId xmlns:a16="http://schemas.microsoft.com/office/drawing/2014/main" id="{FDEA2E18-9EE7-4F0C-8690-AB2734829940}"/>
              </a:ext>
            </a:extLst>
          </p:cNvPr>
          <p:cNvSpPr txBox="1">
            <a:spLocks noChangeArrowheads="1"/>
          </p:cNvSpPr>
          <p:nvPr/>
        </p:nvSpPr>
        <p:spPr bwMode="auto">
          <a:xfrm>
            <a:off x="3233738" y="914400"/>
            <a:ext cx="335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Delivery Performance</a:t>
            </a:r>
          </a:p>
        </p:txBody>
      </p:sp>
      <p:sp>
        <p:nvSpPr>
          <p:cNvPr id="461830" name="Slide Number Placeholder 7">
            <a:extLst>
              <a:ext uri="{FF2B5EF4-FFF2-40B4-BE49-F238E27FC236}">
                <a16:creationId xmlns:a16="http://schemas.microsoft.com/office/drawing/2014/main" id="{E6F3C9E3-F536-4DAE-8FFC-621B633765B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A49333-7338-4334-A754-E07FD3A779C5}" type="slidenum">
              <a:rPr lang="en-US" altLang="en-US" smtClean="0"/>
              <a:pPr/>
              <a:t>191</a:t>
            </a:fld>
            <a:endParaRPr lang="en-US" altLang="en-US"/>
          </a:p>
        </p:txBody>
      </p:sp>
    </p:spTree>
    <p:extLst>
      <p:ext uri="{BB962C8B-B14F-4D97-AF65-F5344CB8AC3E}">
        <p14:creationId xmlns:p14="http://schemas.microsoft.com/office/powerpoint/2010/main" val="5511995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D516F9-4E56-4AFD-A991-B8A98493A9F2}"/>
              </a:ext>
            </a:extLst>
          </p:cNvPr>
          <p:cNvSpPr>
            <a:spLocks noGrp="1"/>
          </p:cNvSpPr>
          <p:nvPr>
            <p:ph type="title"/>
          </p:nvPr>
        </p:nvSpPr>
        <p:spPr/>
        <p:txBody>
          <a:bodyPr>
            <a:normAutofit fontScale="90000"/>
          </a:bodyPr>
          <a:lstStyle/>
          <a:p>
            <a:pPr>
              <a:defRPr/>
            </a:pPr>
            <a:r>
              <a:t>Metrics</a:t>
            </a:r>
          </a:p>
        </p:txBody>
      </p:sp>
      <p:sp>
        <p:nvSpPr>
          <p:cNvPr id="463875" name="Content Placeholder 7">
            <a:extLst>
              <a:ext uri="{FF2B5EF4-FFF2-40B4-BE49-F238E27FC236}">
                <a16:creationId xmlns:a16="http://schemas.microsoft.com/office/drawing/2014/main" id="{13CC216A-78F4-426E-931F-1953DE57B42B}"/>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pic>
        <p:nvPicPr>
          <p:cNvPr id="463876" name="Picture 2">
            <a:extLst>
              <a:ext uri="{FF2B5EF4-FFF2-40B4-BE49-F238E27FC236}">
                <a16:creationId xmlns:a16="http://schemas.microsoft.com/office/drawing/2014/main" id="{05064995-B399-4A95-8ADE-F6F4F0DAF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75438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7" name="TextBox 8">
            <a:extLst>
              <a:ext uri="{FF2B5EF4-FFF2-40B4-BE49-F238E27FC236}">
                <a16:creationId xmlns:a16="http://schemas.microsoft.com/office/drawing/2014/main" id="{7C88C86B-8E59-4274-8520-785962DD7F7E}"/>
              </a:ext>
            </a:extLst>
          </p:cNvPr>
          <p:cNvSpPr txBox="1">
            <a:spLocks noChangeArrowheads="1"/>
          </p:cNvSpPr>
          <p:nvPr/>
        </p:nvSpPr>
        <p:spPr bwMode="auto">
          <a:xfrm>
            <a:off x="2030413" y="914400"/>
            <a:ext cx="647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and Technical Quality Assessment</a:t>
            </a:r>
          </a:p>
        </p:txBody>
      </p:sp>
      <p:sp>
        <p:nvSpPr>
          <p:cNvPr id="463878" name="Slide Number Placeholder 7">
            <a:extLst>
              <a:ext uri="{FF2B5EF4-FFF2-40B4-BE49-F238E27FC236}">
                <a16:creationId xmlns:a16="http://schemas.microsoft.com/office/drawing/2014/main" id="{328E253B-9694-42C7-A08F-E9CB8891B05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91B3B7-5E6C-4BA6-B553-D05C154D49DE}" type="slidenum">
              <a:rPr lang="en-US" altLang="en-US" smtClean="0"/>
              <a:pPr/>
              <a:t>192</a:t>
            </a:fld>
            <a:endParaRPr lang="en-US" altLang="en-US"/>
          </a:p>
        </p:txBody>
      </p:sp>
    </p:spTree>
    <p:extLst>
      <p:ext uri="{BB962C8B-B14F-4D97-AF65-F5344CB8AC3E}">
        <p14:creationId xmlns:p14="http://schemas.microsoft.com/office/powerpoint/2010/main" val="6519348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Text Box 2">
            <a:extLst>
              <a:ext uri="{FF2B5EF4-FFF2-40B4-BE49-F238E27FC236}">
                <a16:creationId xmlns:a16="http://schemas.microsoft.com/office/drawing/2014/main" id="{064F0337-F4A6-4D12-8369-292FD61D959B}"/>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7728B82-F5D0-4661-8AAA-B02A6C6C4D51}"/>
              </a:ext>
            </a:extLst>
          </p:cNvPr>
          <p:cNvSpPr>
            <a:spLocks noGrp="1"/>
          </p:cNvSpPr>
          <p:nvPr>
            <p:ph type="title"/>
          </p:nvPr>
        </p:nvSpPr>
        <p:spPr/>
        <p:txBody>
          <a:bodyPr>
            <a:normAutofit fontScale="90000"/>
          </a:bodyPr>
          <a:lstStyle/>
          <a:p>
            <a:pPr>
              <a:defRPr/>
            </a:pPr>
            <a:r>
              <a:t>Cost Estimate</a:t>
            </a:r>
          </a:p>
        </p:txBody>
      </p:sp>
      <p:sp>
        <p:nvSpPr>
          <p:cNvPr id="64516" name="Content Placeholder 4">
            <a:extLst>
              <a:ext uri="{FF2B5EF4-FFF2-40B4-BE49-F238E27FC236}">
                <a16:creationId xmlns:a16="http://schemas.microsoft.com/office/drawing/2014/main" id="{00CEAF98-12C4-449F-8296-E9EB35730101}"/>
              </a:ext>
            </a:extLst>
          </p:cNvPr>
          <p:cNvSpPr>
            <a:spLocks noGrp="1"/>
          </p:cNvSpPr>
          <p:nvPr>
            <p:ph idx="1"/>
          </p:nvPr>
        </p:nvSpPr>
        <p:spPr>
          <a:xfrm>
            <a:off x="381000" y="838200"/>
            <a:ext cx="8229600" cy="5105400"/>
          </a:xfrm>
        </p:spPr>
        <p:txBody>
          <a:bodyPr>
            <a:normAutofit lnSpcReduction="1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estimate for any release or iteration implies cost of all the resources used delivering user stories of the release or iteration.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of resource includes cost of service used from vendor, cost of human resources, cost of software/hardware used, cost of training, cost of expenses like travelling, communication etc.</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Opportunity cost is economic cost.</a:t>
            </a:r>
          </a:p>
        </p:txBody>
      </p:sp>
      <p:sp>
        <p:nvSpPr>
          <p:cNvPr id="465925" name="Content Placeholder 6">
            <a:extLst>
              <a:ext uri="{FF2B5EF4-FFF2-40B4-BE49-F238E27FC236}">
                <a16:creationId xmlns:a16="http://schemas.microsoft.com/office/drawing/2014/main" id="{4F8A6523-D891-4625-93BE-9CA8CCCB83F7}"/>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65926" name="Slide Number Placeholder 8">
            <a:extLst>
              <a:ext uri="{FF2B5EF4-FFF2-40B4-BE49-F238E27FC236}">
                <a16:creationId xmlns:a16="http://schemas.microsoft.com/office/drawing/2014/main" id="{6F41B66C-382A-42B5-AD59-35B03218A62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95A332-04FC-4BA9-BCB6-D765F2FCEC17}" type="slidenum">
              <a:rPr lang="en-US" altLang="en-US" smtClean="0"/>
              <a:pPr/>
              <a:t>193</a:t>
            </a:fld>
            <a:endParaRPr lang="en-US" altLang="en-US"/>
          </a:p>
        </p:txBody>
      </p:sp>
    </p:spTree>
    <p:extLst>
      <p:ext uri="{BB962C8B-B14F-4D97-AF65-F5344CB8AC3E}">
        <p14:creationId xmlns:p14="http://schemas.microsoft.com/office/powerpoint/2010/main" val="15018869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ext Box 2">
            <a:extLst>
              <a:ext uri="{FF2B5EF4-FFF2-40B4-BE49-F238E27FC236}">
                <a16:creationId xmlns:a16="http://schemas.microsoft.com/office/drawing/2014/main" id="{042C0CE4-FA66-4E0E-883A-E9B96403C454}"/>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60AF991-B7D1-412C-A84F-F1262FE329BF}"/>
              </a:ext>
            </a:extLst>
          </p:cNvPr>
          <p:cNvSpPr>
            <a:spLocks noGrp="1"/>
          </p:cNvSpPr>
          <p:nvPr>
            <p:ph type="title"/>
          </p:nvPr>
        </p:nvSpPr>
        <p:spPr/>
        <p:txBody>
          <a:bodyPr>
            <a:normAutofit fontScale="90000"/>
          </a:bodyPr>
          <a:lstStyle/>
          <a:p>
            <a:pPr>
              <a:defRPr/>
            </a:pPr>
            <a:r>
              <a:t>Cost Estimate</a:t>
            </a:r>
          </a:p>
        </p:txBody>
      </p:sp>
      <p:sp>
        <p:nvSpPr>
          <p:cNvPr id="64516" name="Content Placeholder 4">
            <a:extLst>
              <a:ext uri="{FF2B5EF4-FFF2-40B4-BE49-F238E27FC236}">
                <a16:creationId xmlns:a16="http://schemas.microsoft.com/office/drawing/2014/main" id="{FD806D24-C183-448F-99FB-22C770892BA4}"/>
              </a:ext>
            </a:extLst>
          </p:cNvPr>
          <p:cNvSpPr>
            <a:spLocks noGrp="1"/>
          </p:cNvSpPr>
          <p:nvPr>
            <p:ph idx="1"/>
          </p:nvPr>
        </p:nvSpPr>
        <p:spPr>
          <a:xfrm>
            <a:off x="381000" y="838200"/>
            <a:ext cx="8229600" cy="5105400"/>
          </a:xfrm>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Methods of estimations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Analogous Estimating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Parametric Estimating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Bottom-up Estimating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Vendor-bid Analysis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Reserve Analysis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of Quality</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cost estimates (range names)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Order of magnitude (-25% to +75%)</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Budgetary (-10% to +25%)</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Definitive (-5% to +10%)</a:t>
            </a:r>
          </a:p>
        </p:txBody>
      </p:sp>
      <p:sp>
        <p:nvSpPr>
          <p:cNvPr id="467973" name="Content Placeholder 6">
            <a:extLst>
              <a:ext uri="{FF2B5EF4-FFF2-40B4-BE49-F238E27FC236}">
                <a16:creationId xmlns:a16="http://schemas.microsoft.com/office/drawing/2014/main" id="{01FD5960-DF79-49F7-8FF2-660E2AEEF422}"/>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67974" name="Slide Number Placeholder 8">
            <a:extLst>
              <a:ext uri="{FF2B5EF4-FFF2-40B4-BE49-F238E27FC236}">
                <a16:creationId xmlns:a16="http://schemas.microsoft.com/office/drawing/2014/main" id="{345579EB-E723-4CB3-B950-BA5C5D41915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C4BA5F-9CD9-42B4-80F6-4FBDD3495F4C}" type="slidenum">
              <a:rPr lang="en-US" altLang="en-US" smtClean="0"/>
              <a:pPr/>
              <a:t>194</a:t>
            </a:fld>
            <a:endParaRPr lang="en-US" altLang="en-US"/>
          </a:p>
        </p:txBody>
      </p:sp>
    </p:spTree>
    <p:extLst>
      <p:ext uri="{BB962C8B-B14F-4D97-AF65-F5344CB8AC3E}">
        <p14:creationId xmlns:p14="http://schemas.microsoft.com/office/powerpoint/2010/main" val="41427987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a:extLst>
              <a:ext uri="{FF2B5EF4-FFF2-40B4-BE49-F238E27FC236}">
                <a16:creationId xmlns:a16="http://schemas.microsoft.com/office/drawing/2014/main" id="{5CB1AD78-8D3B-44CB-AC32-47883A2B1F0C}"/>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51233C47-5485-4C15-BDF8-0B7DCBCC07F3}"/>
              </a:ext>
            </a:extLst>
          </p:cNvPr>
          <p:cNvSpPr>
            <a:spLocks noGrp="1"/>
          </p:cNvSpPr>
          <p:nvPr>
            <p:ph type="title"/>
          </p:nvPr>
        </p:nvSpPr>
        <p:spPr/>
        <p:txBody>
          <a:bodyPr>
            <a:normAutofit fontScale="90000"/>
          </a:bodyPr>
          <a:lstStyle/>
          <a:p>
            <a:pPr>
              <a:defRPr/>
            </a:pPr>
            <a:r>
              <a:t>Basis of Estimation</a:t>
            </a:r>
          </a:p>
        </p:txBody>
      </p:sp>
      <p:sp>
        <p:nvSpPr>
          <p:cNvPr id="470020" name="Content Placeholder 4">
            <a:extLst>
              <a:ext uri="{FF2B5EF4-FFF2-40B4-BE49-F238E27FC236}">
                <a16:creationId xmlns:a16="http://schemas.microsoft.com/office/drawing/2014/main" id="{8A03F008-65F0-487E-AF03-8F14F3B57D09}"/>
              </a:ext>
            </a:extLst>
          </p:cNvPr>
          <p:cNvSpPr>
            <a:spLocks noGrp="1"/>
          </p:cNvSpPr>
          <p:nvPr>
            <p:ph idx="1"/>
          </p:nvPr>
        </p:nvSpPr>
        <p:spPr>
          <a:xfrm>
            <a:off x="381000" y="838200"/>
            <a:ext cx="8229600" cy="5105400"/>
          </a:xfrm>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Estimates are never absolute. There are certain assumptions related to productivity, dependency, complexity, resource availability, resource rates etc which dictates the efforts, cost, duration and quality of the product of project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Basis of estimation helps you determining the range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70021" name="Content Placeholder 6">
            <a:extLst>
              <a:ext uri="{FF2B5EF4-FFF2-40B4-BE49-F238E27FC236}">
                <a16:creationId xmlns:a16="http://schemas.microsoft.com/office/drawing/2014/main" id="{A487B7C0-CC40-4AAA-97FA-14AC6E43D062}"/>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70022" name="Slide Number Placeholder 8">
            <a:extLst>
              <a:ext uri="{FF2B5EF4-FFF2-40B4-BE49-F238E27FC236}">
                <a16:creationId xmlns:a16="http://schemas.microsoft.com/office/drawing/2014/main" id="{D19F3D16-81E6-44B1-96E9-F0A0F06AA23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14170A-EF9B-44B0-9422-DC09D4F65B1D}" type="slidenum">
              <a:rPr lang="en-US" altLang="en-US" smtClean="0"/>
              <a:pPr/>
              <a:t>195</a:t>
            </a:fld>
            <a:endParaRPr lang="en-US" altLang="en-US"/>
          </a:p>
        </p:txBody>
      </p:sp>
    </p:spTree>
    <p:extLst>
      <p:ext uri="{BB962C8B-B14F-4D97-AF65-F5344CB8AC3E}">
        <p14:creationId xmlns:p14="http://schemas.microsoft.com/office/powerpoint/2010/main" val="56625713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Text Box 2">
            <a:extLst>
              <a:ext uri="{FF2B5EF4-FFF2-40B4-BE49-F238E27FC236}">
                <a16:creationId xmlns:a16="http://schemas.microsoft.com/office/drawing/2014/main" id="{C5FFD078-EC5B-4D3E-8E2E-57DA5963B38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A6919D5F-6207-455D-9F83-D1AA587EF352}"/>
              </a:ext>
            </a:extLst>
          </p:cNvPr>
          <p:cNvSpPr>
            <a:spLocks noGrp="1"/>
          </p:cNvSpPr>
          <p:nvPr>
            <p:ph type="title"/>
          </p:nvPr>
        </p:nvSpPr>
        <p:spPr/>
        <p:txBody>
          <a:bodyPr>
            <a:normAutofit fontScale="90000"/>
          </a:bodyPr>
          <a:lstStyle/>
          <a:p>
            <a:pPr>
              <a:defRPr/>
            </a:pPr>
            <a:r>
              <a:t>Earn Value Management</a:t>
            </a:r>
          </a:p>
        </p:txBody>
      </p:sp>
      <p:sp>
        <p:nvSpPr>
          <p:cNvPr id="66564" name="Content Placeholder 4">
            <a:extLst>
              <a:ext uri="{FF2B5EF4-FFF2-40B4-BE49-F238E27FC236}">
                <a16:creationId xmlns:a16="http://schemas.microsoft.com/office/drawing/2014/main" id="{E791FEC1-69C5-452C-B3F4-9FB968E56539}"/>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Earned value in Agile can be calculated using story point, efforts, cost. Being a time-boxed methodology time does not change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Lets us assume that product owner has planned one product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Release with three iteration and each iteration is of 2 weeks.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IEH in first, second and third iteration is 60, 60, 80 (adding resources) respectably (total 200 IEH).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Story points of user stories to be completed in this release is 30 SP. </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		</a:t>
            </a:r>
            <a:r>
              <a:rPr lang="en-US" b="1" dirty="0">
                <a:solidFill>
                  <a:srgbClr val="000000"/>
                </a:solidFill>
              </a:rPr>
              <a:t>Note:</a:t>
            </a:r>
            <a:r>
              <a:rPr lang="en-US" dirty="0">
                <a:solidFill>
                  <a:srgbClr val="000000"/>
                </a:solidFill>
              </a:rPr>
              <a:t> Although this approach is detrimental to agile because agile project management does not allow product owner to decide IEH to complete the stories he selected to complete in the release. But lets us assume that after some iterations of working team has stabilized the velocity and this velocity factor helps them determining IEH required to complete the release. Based on the velocity team feels confident to complete 30SP in 200 IEH. Lets assume iteration is complete and we are calculating EVM</a:t>
            </a:r>
          </a:p>
        </p:txBody>
      </p:sp>
      <p:sp>
        <p:nvSpPr>
          <p:cNvPr id="472069" name="Content Placeholder 6">
            <a:extLst>
              <a:ext uri="{FF2B5EF4-FFF2-40B4-BE49-F238E27FC236}">
                <a16:creationId xmlns:a16="http://schemas.microsoft.com/office/drawing/2014/main" id="{89E16A41-FF1E-4538-B6D9-D1570B95011B}"/>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72070" name="TextBox 6">
            <a:extLst>
              <a:ext uri="{FF2B5EF4-FFF2-40B4-BE49-F238E27FC236}">
                <a16:creationId xmlns:a16="http://schemas.microsoft.com/office/drawing/2014/main" id="{0D5419B2-B1EB-45A2-9205-15C1418B2721}"/>
              </a:ext>
            </a:extLst>
          </p:cNvPr>
          <p:cNvSpPr txBox="1">
            <a:spLocks noChangeArrowheads="1"/>
          </p:cNvSpPr>
          <p:nvPr/>
        </p:nvSpPr>
        <p:spPr bwMode="auto">
          <a:xfrm>
            <a:off x="304800" y="6172200"/>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*IEH is Ideal Engineering Hours</a:t>
            </a:r>
          </a:p>
        </p:txBody>
      </p:sp>
      <p:sp>
        <p:nvSpPr>
          <p:cNvPr id="472071" name="Slide Number Placeholder 9">
            <a:extLst>
              <a:ext uri="{FF2B5EF4-FFF2-40B4-BE49-F238E27FC236}">
                <a16:creationId xmlns:a16="http://schemas.microsoft.com/office/drawing/2014/main" id="{C50037BC-F973-4276-986E-0CB3D5EBB0B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EEE2B4-8D89-4C73-9BF7-AE33590F29D0}" type="slidenum">
              <a:rPr lang="en-US" altLang="en-US" smtClean="0"/>
              <a:pPr/>
              <a:t>196</a:t>
            </a:fld>
            <a:endParaRPr lang="en-US" altLang="en-US"/>
          </a:p>
        </p:txBody>
      </p:sp>
    </p:spTree>
    <p:extLst>
      <p:ext uri="{BB962C8B-B14F-4D97-AF65-F5344CB8AC3E}">
        <p14:creationId xmlns:p14="http://schemas.microsoft.com/office/powerpoint/2010/main" val="38599969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7DA2-2BFB-454A-BE39-3E64747F988B}"/>
              </a:ext>
            </a:extLst>
          </p:cNvPr>
          <p:cNvSpPr>
            <a:spLocks noGrp="1"/>
          </p:cNvSpPr>
          <p:nvPr>
            <p:ph type="title"/>
          </p:nvPr>
        </p:nvSpPr>
        <p:spPr/>
        <p:txBody>
          <a:bodyPr>
            <a:normAutofit fontScale="90000"/>
          </a:bodyPr>
          <a:lstStyle/>
          <a:p>
            <a:pPr>
              <a:defRPr/>
            </a:pPr>
            <a:r>
              <a:t>Earn Value Management</a:t>
            </a:r>
          </a:p>
        </p:txBody>
      </p:sp>
      <p:sp>
        <p:nvSpPr>
          <p:cNvPr id="3" name="Content Placeholder 2">
            <a:extLst>
              <a:ext uri="{FF2B5EF4-FFF2-40B4-BE49-F238E27FC236}">
                <a16:creationId xmlns:a16="http://schemas.microsoft.com/office/drawing/2014/main" id="{53D83D77-E5A1-4C87-A745-24D24EF0A465}"/>
              </a:ext>
            </a:extLst>
          </p:cNvPr>
          <p:cNvSpPr>
            <a:spLocks noGrp="1"/>
          </p:cNvSpPr>
          <p:nvPr>
            <p:ph idx="1"/>
          </p:nvPr>
        </p:nvSpPr>
        <p:spPr>
          <a:xfrm>
            <a:off x="381000" y="838200"/>
            <a:ext cx="8229600" cy="5105400"/>
          </a:xfrm>
        </p:spPr>
        <p:txBody>
          <a:bodyPr>
            <a:normAutofit fontScale="6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Case 1 –Story Point based EVM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 Total Story Points in current release = 30</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PV- Planned story points to be completed at the end of 1</a:t>
            </a:r>
            <a:r>
              <a:rPr lang="en-US" baseline="30000" dirty="0">
                <a:solidFill>
                  <a:srgbClr val="000000"/>
                </a:solidFill>
              </a:rPr>
              <a:t>st</a:t>
            </a:r>
            <a:r>
              <a:rPr lang="en-US" dirty="0">
                <a:solidFill>
                  <a:srgbClr val="000000"/>
                </a:solidFill>
              </a:rPr>
              <a:t> Iteration = 8</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 Completed story point =7</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ETC- More story to be completed in future iterations = 24</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EV = BAC – ETC </a:t>
            </a:r>
            <a:r>
              <a:rPr lang="en-US" dirty="0">
                <a:solidFill>
                  <a:srgbClr val="000000"/>
                </a:solidFill>
              </a:rPr>
              <a:t>=6</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Case2- Efforts based EVM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 Planned efforts for current release = 200 IEH</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PV- Planned efforts for the of 1</a:t>
            </a:r>
            <a:r>
              <a:rPr lang="en-US" baseline="30000" dirty="0">
                <a:solidFill>
                  <a:srgbClr val="000000"/>
                </a:solidFill>
              </a:rPr>
              <a:t>st</a:t>
            </a:r>
            <a:r>
              <a:rPr lang="en-US" dirty="0">
                <a:solidFill>
                  <a:srgbClr val="000000"/>
                </a:solidFill>
              </a:rPr>
              <a:t> iteration = 60 IEH</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 Actual efforts at the end of 1</a:t>
            </a:r>
            <a:r>
              <a:rPr lang="en-US" baseline="30000" dirty="0">
                <a:solidFill>
                  <a:srgbClr val="000000"/>
                </a:solidFill>
              </a:rPr>
              <a:t>st</a:t>
            </a:r>
            <a:r>
              <a:rPr lang="en-US" dirty="0">
                <a:solidFill>
                  <a:srgbClr val="000000"/>
                </a:solidFill>
              </a:rPr>
              <a:t> iteration = 60 IEH (Agile does not encourage over time)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ETC- Efforts required to complete remaining story points = 120 IEH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EV- Budgeted efforts for the completed user stories = BAC – ETC = 80 IEH</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you know the cost of resources you can calculate EVM based on cost also</a:t>
            </a:r>
          </a:p>
          <a:p>
            <a:pPr>
              <a:buFont typeface="Arial" charset="0"/>
              <a:buNone/>
              <a:defRPr/>
            </a:pPr>
            <a:endParaRPr lang="en-US" dirty="0"/>
          </a:p>
        </p:txBody>
      </p:sp>
      <p:sp>
        <p:nvSpPr>
          <p:cNvPr id="474116" name="Content Placeholder 3">
            <a:extLst>
              <a:ext uri="{FF2B5EF4-FFF2-40B4-BE49-F238E27FC236}">
                <a16:creationId xmlns:a16="http://schemas.microsoft.com/office/drawing/2014/main" id="{4733FF45-B51F-496A-A3A0-72FA02537917}"/>
              </a:ext>
            </a:extLst>
          </p:cNvPr>
          <p:cNvSpPr>
            <a:spLocks noGrp="1"/>
          </p:cNvSpPr>
          <p:nvPr>
            <p:ph sz="quarter" idx="13"/>
          </p:nvPr>
        </p:nvSpPr>
        <p:spPr/>
        <p:txBody>
          <a:bodyPr/>
          <a:lstStyle/>
          <a:p>
            <a:r>
              <a:rPr lang="en-US" altLang="en-US"/>
              <a:t>Tools &amp; Techniques / Agile Estimating &amp; Metrics</a:t>
            </a:r>
          </a:p>
          <a:p>
            <a:endParaRPr lang="en-US" altLang="en-US"/>
          </a:p>
          <a:p>
            <a:endParaRPr lang="en-US" altLang="en-US"/>
          </a:p>
        </p:txBody>
      </p:sp>
      <p:sp>
        <p:nvSpPr>
          <p:cNvPr id="474117" name="Slide Number Placeholder 6">
            <a:extLst>
              <a:ext uri="{FF2B5EF4-FFF2-40B4-BE49-F238E27FC236}">
                <a16:creationId xmlns:a16="http://schemas.microsoft.com/office/drawing/2014/main" id="{84644492-C460-4CBC-B980-CF289717EB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00B0F7C-1713-4F16-A77A-D837C72E93A1}" type="slidenum">
              <a:rPr lang="en-US" altLang="en-US" smtClean="0"/>
              <a:pPr/>
              <a:t>197</a:t>
            </a:fld>
            <a:endParaRPr lang="en-US" altLang="en-US"/>
          </a:p>
        </p:txBody>
      </p:sp>
    </p:spTree>
    <p:extLst>
      <p:ext uri="{BB962C8B-B14F-4D97-AF65-F5344CB8AC3E}">
        <p14:creationId xmlns:p14="http://schemas.microsoft.com/office/powerpoint/2010/main" val="12428043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8A76-FF32-4B77-BB9D-E7F3083CE1EA}"/>
              </a:ext>
            </a:extLst>
          </p:cNvPr>
          <p:cNvSpPr>
            <a:spLocks noGrp="1"/>
          </p:cNvSpPr>
          <p:nvPr>
            <p:ph type="title"/>
          </p:nvPr>
        </p:nvSpPr>
        <p:spPr/>
        <p:txBody>
          <a:bodyPr>
            <a:normAutofit fontScale="90000"/>
          </a:bodyPr>
          <a:lstStyle/>
          <a:p>
            <a:pPr>
              <a:defRPr/>
            </a:pPr>
            <a:r>
              <a:t>Earn Value Management</a:t>
            </a:r>
          </a:p>
        </p:txBody>
      </p:sp>
      <p:sp>
        <p:nvSpPr>
          <p:cNvPr id="3" name="Content Placeholder 2">
            <a:extLst>
              <a:ext uri="{FF2B5EF4-FFF2-40B4-BE49-F238E27FC236}">
                <a16:creationId xmlns:a16="http://schemas.microsoft.com/office/drawing/2014/main" id="{17AE0BD9-15E7-42C1-87AE-30884FFEE7C2}"/>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dirty="0"/>
              <a:t>CV = EV- AC</a:t>
            </a:r>
          </a:p>
          <a:p>
            <a:pPr>
              <a:buFont typeface="Arial" charset="0"/>
              <a:buChar char="•"/>
              <a:defRPr/>
            </a:pPr>
            <a:r>
              <a:rPr lang="en-US" dirty="0"/>
              <a:t>CPI = EV/ AC</a:t>
            </a:r>
          </a:p>
          <a:p>
            <a:pPr>
              <a:buFont typeface="Arial" charset="0"/>
              <a:buChar char="•"/>
              <a:defRPr/>
            </a:pPr>
            <a:r>
              <a:rPr lang="en-US" dirty="0"/>
              <a:t>SV = EV –PV</a:t>
            </a:r>
          </a:p>
          <a:p>
            <a:pPr>
              <a:buFont typeface="Arial" charset="0"/>
              <a:buChar char="•"/>
              <a:defRPr/>
            </a:pPr>
            <a:r>
              <a:rPr lang="en-US" dirty="0"/>
              <a:t>SPI = EV/PV</a:t>
            </a:r>
          </a:p>
          <a:p>
            <a:pPr>
              <a:buFont typeface="Arial" charset="0"/>
              <a:buChar char="•"/>
              <a:defRPr/>
            </a:pPr>
            <a:r>
              <a:rPr lang="en-US" dirty="0"/>
              <a:t>EV = BAC - ETC </a:t>
            </a:r>
          </a:p>
          <a:p>
            <a:pPr>
              <a:buFont typeface="Arial" charset="0"/>
              <a:buChar char="•"/>
              <a:defRPr/>
            </a:pPr>
            <a:r>
              <a:rPr lang="en-US" dirty="0"/>
              <a:t>EAC = AC + ETC</a:t>
            </a:r>
          </a:p>
          <a:p>
            <a:pPr>
              <a:buFont typeface="Arial" charset="0"/>
              <a:buChar char="•"/>
              <a:defRPr/>
            </a:pPr>
            <a:r>
              <a:rPr lang="en-US" dirty="0"/>
              <a:t>EAC = BAC / ETC</a:t>
            </a:r>
          </a:p>
          <a:p>
            <a:pPr>
              <a:buFont typeface="Arial" charset="0"/>
              <a:buChar char="•"/>
              <a:defRPr/>
            </a:pPr>
            <a:r>
              <a:rPr lang="en-US" dirty="0"/>
              <a:t>EAC = BAC / (SPI * CPI)</a:t>
            </a:r>
          </a:p>
          <a:p>
            <a:pPr>
              <a:buFont typeface="Arial" charset="0"/>
              <a:buChar char="•"/>
              <a:defRPr/>
            </a:pPr>
            <a:r>
              <a:rPr lang="en-US" dirty="0"/>
              <a:t>VAC = BAC –EAC</a:t>
            </a:r>
          </a:p>
          <a:p>
            <a:pPr>
              <a:buFont typeface="Arial" charset="0"/>
              <a:buChar char="•"/>
              <a:defRPr/>
            </a:pPr>
            <a:r>
              <a:rPr lang="en-US" dirty="0"/>
              <a:t>TCPI = (BAC-EV) / (EAC-AC)</a:t>
            </a:r>
          </a:p>
        </p:txBody>
      </p:sp>
      <p:sp>
        <p:nvSpPr>
          <p:cNvPr id="476164" name="Content Placeholder 3">
            <a:extLst>
              <a:ext uri="{FF2B5EF4-FFF2-40B4-BE49-F238E27FC236}">
                <a16:creationId xmlns:a16="http://schemas.microsoft.com/office/drawing/2014/main" id="{6A6D55AF-9E80-42EE-B35F-EBF45DE75C26}"/>
              </a:ext>
            </a:extLst>
          </p:cNvPr>
          <p:cNvSpPr>
            <a:spLocks noGrp="1"/>
          </p:cNvSpPr>
          <p:nvPr>
            <p:ph sz="quarter" idx="13"/>
          </p:nvPr>
        </p:nvSpPr>
        <p:spPr/>
        <p:txBody>
          <a:bodyPr/>
          <a:lstStyle/>
          <a:p>
            <a:r>
              <a:rPr lang="en-US" altLang="en-US"/>
              <a:t>Tools &amp; Techniques / Agile Estimating &amp; Metrics</a:t>
            </a:r>
          </a:p>
          <a:p>
            <a:endParaRPr lang="en-US" altLang="en-US"/>
          </a:p>
          <a:p>
            <a:endParaRPr lang="en-US" altLang="en-US"/>
          </a:p>
        </p:txBody>
      </p:sp>
      <p:sp>
        <p:nvSpPr>
          <p:cNvPr id="476165" name="Slide Number Placeholder 6">
            <a:extLst>
              <a:ext uri="{FF2B5EF4-FFF2-40B4-BE49-F238E27FC236}">
                <a16:creationId xmlns:a16="http://schemas.microsoft.com/office/drawing/2014/main" id="{A0F5267B-1839-4493-B2AB-E96FDBA5FF2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2490EC-2895-452C-B796-71C80CE5A56A}" type="slidenum">
              <a:rPr lang="en-US" altLang="en-US" smtClean="0"/>
              <a:pPr/>
              <a:t>198</a:t>
            </a:fld>
            <a:endParaRPr lang="en-US" altLang="en-US"/>
          </a:p>
        </p:txBody>
      </p:sp>
    </p:spTree>
    <p:extLst>
      <p:ext uri="{BB962C8B-B14F-4D97-AF65-F5344CB8AC3E}">
        <p14:creationId xmlns:p14="http://schemas.microsoft.com/office/powerpoint/2010/main" val="31701664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a:extLst>
              <a:ext uri="{FF2B5EF4-FFF2-40B4-BE49-F238E27FC236}">
                <a16:creationId xmlns:a16="http://schemas.microsoft.com/office/drawing/2014/main" id="{9EAA59A8-0825-4FC6-9D0B-97BC908D7786}"/>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98A89A70-78A2-4AA5-A278-4EF1BD517B35}"/>
              </a:ext>
            </a:extLst>
          </p:cNvPr>
          <p:cNvSpPr>
            <a:spLocks noGrp="1"/>
          </p:cNvSpPr>
          <p:nvPr>
            <p:ph type="title"/>
          </p:nvPr>
        </p:nvSpPr>
        <p:spPr/>
        <p:txBody>
          <a:bodyPr>
            <a:normAutofit fontScale="90000"/>
          </a:bodyPr>
          <a:lstStyle/>
          <a:p>
            <a:pPr>
              <a:defRPr/>
            </a:pPr>
            <a:r>
              <a:t>S Curve</a:t>
            </a:r>
          </a:p>
        </p:txBody>
      </p:sp>
      <p:sp>
        <p:nvSpPr>
          <p:cNvPr id="478212" name="Content Placeholder 5">
            <a:extLst>
              <a:ext uri="{FF2B5EF4-FFF2-40B4-BE49-F238E27FC236}">
                <a16:creationId xmlns:a16="http://schemas.microsoft.com/office/drawing/2014/main" id="{5FCECF00-7864-44E7-80E3-97B30C414AF5}"/>
              </a:ext>
            </a:extLst>
          </p:cNvPr>
          <p:cNvSpPr>
            <a:spLocks noGrp="1"/>
          </p:cNvSpPr>
          <p:nvPr>
            <p:ph sz="quarter" idx="13"/>
          </p:nvPr>
        </p:nvSpPr>
        <p:spPr/>
        <p:txBody>
          <a:bodyPr/>
          <a:lstStyle/>
          <a:p>
            <a:r>
              <a:rPr lang="en-US" altLang="en-US"/>
              <a:t>Tools &amp; Techniques / Agile Estimating &amp; Metrics</a:t>
            </a:r>
          </a:p>
          <a:p>
            <a:endParaRPr lang="en-US" altLang="en-US"/>
          </a:p>
          <a:p>
            <a:endParaRPr lang="en-US" altLang="en-US"/>
          </a:p>
        </p:txBody>
      </p:sp>
      <p:sp>
        <p:nvSpPr>
          <p:cNvPr id="478213" name="Slide Number Placeholder 6">
            <a:extLst>
              <a:ext uri="{FF2B5EF4-FFF2-40B4-BE49-F238E27FC236}">
                <a16:creationId xmlns:a16="http://schemas.microsoft.com/office/drawing/2014/main" id="{A91A2CD3-A2A3-4A79-B4D6-8D83DEAE3C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F0E763-AAA8-4B99-8C9B-123D87171055}" type="slidenum">
              <a:rPr lang="en-US" altLang="en-US" smtClean="0"/>
              <a:pPr/>
              <a:t>199</a:t>
            </a:fld>
            <a:endParaRPr lang="en-US" altLang="en-US"/>
          </a:p>
        </p:txBody>
      </p:sp>
      <p:pic>
        <p:nvPicPr>
          <p:cNvPr id="478214" name="Picture 9">
            <a:extLst>
              <a:ext uri="{FF2B5EF4-FFF2-40B4-BE49-F238E27FC236}">
                <a16:creationId xmlns:a16="http://schemas.microsoft.com/office/drawing/2014/main" id="{D8BF131B-38D5-4A55-8FFC-9AA7C5FB3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77900"/>
            <a:ext cx="73914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2946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a:extLst>
              <a:ext uri="{FF2B5EF4-FFF2-40B4-BE49-F238E27FC236}">
                <a16:creationId xmlns:a16="http://schemas.microsoft.com/office/drawing/2014/main" id="{E1C6CE96-4688-4FC4-9BDE-91FAA31502A5}"/>
              </a:ext>
            </a:extLst>
          </p:cNvPr>
          <p:cNvSpPr>
            <a:spLocks noGrp="1"/>
          </p:cNvSpPr>
          <p:nvPr>
            <p:ph type="ctrTitle"/>
          </p:nvPr>
        </p:nvSpPr>
        <p:spPr/>
        <p:txBody>
          <a:bodyPr/>
          <a:lstStyle/>
          <a:p>
            <a:r>
              <a:rPr altLang="en-US" sz="4800" b="1">
                <a:solidFill>
                  <a:srgbClr val="000000"/>
                </a:solidFill>
              </a:rPr>
              <a:t>Faculty &amp; Participants</a:t>
            </a:r>
            <a:br>
              <a:rPr altLang="en-US" sz="4800" b="1">
                <a:solidFill>
                  <a:srgbClr val="000000"/>
                </a:solidFill>
              </a:rPr>
            </a:br>
            <a:r>
              <a:rPr altLang="en-US" sz="4800" b="1">
                <a:solidFill>
                  <a:srgbClr val="000000"/>
                </a:solidFill>
              </a:rPr>
              <a:t>An Introduction</a:t>
            </a:r>
            <a:endParaRPr altLang="en-US" sz="2400"/>
          </a:p>
        </p:txBody>
      </p:sp>
      <p:sp>
        <p:nvSpPr>
          <p:cNvPr id="3" name="Content Placeholder 2">
            <a:extLst>
              <a:ext uri="{FF2B5EF4-FFF2-40B4-BE49-F238E27FC236}">
                <a16:creationId xmlns:a16="http://schemas.microsoft.com/office/drawing/2014/main" id="{84BE05AD-0574-4941-A5ED-DC56B1779E07}"/>
              </a:ext>
            </a:extLst>
          </p:cNvPr>
          <p:cNvSpPr>
            <a:spLocks noGrp="1"/>
          </p:cNvSpPr>
          <p:nvPr>
            <p:ph type="subTitle" idx="1"/>
          </p:nvPr>
        </p:nvSpPr>
        <p:spPr>
          <a:xfrm>
            <a:off x="685800" y="3886200"/>
            <a:ext cx="7772400" cy="1752600"/>
          </a:xfrm>
        </p:spPr>
        <p:txBody>
          <a:bodyPr/>
          <a:lstStyle/>
          <a:p>
            <a:pPr>
              <a:buFont typeface="Arial" charset="0"/>
              <a:buNone/>
              <a:defRPr/>
            </a:pPr>
            <a:r>
              <a:rPr lang="en-US" dirty="0">
                <a:solidFill>
                  <a:srgbClr val="000000"/>
                </a:solidFill>
              </a:rPr>
              <a:t>Name, Company, Current Designation, Why Certification, Hobby</a:t>
            </a:r>
            <a:endParaRPr lang="en-US" dirty="0"/>
          </a:p>
        </p:txBody>
      </p:sp>
      <p:sp>
        <p:nvSpPr>
          <p:cNvPr id="9220" name="Slide Number Placeholder 5">
            <a:extLst>
              <a:ext uri="{FF2B5EF4-FFF2-40B4-BE49-F238E27FC236}">
                <a16:creationId xmlns:a16="http://schemas.microsoft.com/office/drawing/2014/main" id="{3F9F4830-CB5E-403C-842C-12418CEF5C4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18912D-40E7-46E3-896E-2A4A7301796D}"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8496BD86-D88D-41F1-BEF5-A7E24468DE4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EC8FE0-00B0-4B15-B90C-2CB544D7A5A3}" type="slidenum">
              <a:rPr lang="en-US" altLang="en-US" smtClean="0"/>
              <a:pPr/>
              <a:t>20</a:t>
            </a:fld>
            <a:endParaRPr lang="en-US" altLang="en-US"/>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ext Box 2">
            <a:extLst>
              <a:ext uri="{FF2B5EF4-FFF2-40B4-BE49-F238E27FC236}">
                <a16:creationId xmlns:a16="http://schemas.microsoft.com/office/drawing/2014/main" id="{CBAD4937-FFA6-4A85-8B4D-F5704DA43BA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F15EEBC-E05E-4A4A-9B77-FE4AAE78FAD6}"/>
              </a:ext>
            </a:extLst>
          </p:cNvPr>
          <p:cNvSpPr>
            <a:spLocks noGrp="1"/>
          </p:cNvSpPr>
          <p:nvPr>
            <p:ph type="title"/>
          </p:nvPr>
        </p:nvSpPr>
        <p:spPr/>
        <p:txBody>
          <a:bodyPr>
            <a:normAutofit fontScale="90000"/>
          </a:bodyPr>
          <a:lstStyle/>
          <a:p>
            <a:pPr>
              <a:defRPr/>
            </a:pPr>
            <a:r>
              <a:rPr dirty="0"/>
              <a:t>Recap</a:t>
            </a:r>
          </a:p>
        </p:txBody>
      </p:sp>
      <p:sp>
        <p:nvSpPr>
          <p:cNvPr id="480260" name="Content Placeholder 4">
            <a:extLst>
              <a:ext uri="{FF2B5EF4-FFF2-40B4-BE49-F238E27FC236}">
                <a16:creationId xmlns:a16="http://schemas.microsoft.com/office/drawing/2014/main" id="{133445FA-5CA4-429B-93A0-86FD22256BC4}"/>
              </a:ext>
            </a:extLst>
          </p:cNvPr>
          <p:cNvSpPr>
            <a:spLocks noGrp="1"/>
          </p:cNvSpPr>
          <p:nvPr>
            <p:ph idx="1"/>
          </p:nvPr>
        </p:nvSpPr>
        <p:spPr>
          <a:xfrm>
            <a:off x="381000" y="838200"/>
            <a:ext cx="8229600" cy="5105400"/>
          </a:xfrm>
        </p:spPr>
        <p:txBody>
          <a:bodyPr/>
          <a:lstStyle/>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Size Estimation Techniques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Metrics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Cost Estimate</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Basis of Estimation</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Earn Value Management</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 Curve</a:t>
            </a:r>
          </a:p>
        </p:txBody>
      </p:sp>
      <p:sp>
        <p:nvSpPr>
          <p:cNvPr id="480261" name="Content Placeholder 6">
            <a:extLst>
              <a:ext uri="{FF2B5EF4-FFF2-40B4-BE49-F238E27FC236}">
                <a16:creationId xmlns:a16="http://schemas.microsoft.com/office/drawing/2014/main" id="{501C80EC-C077-4D9A-BA8F-175BC3509F9D}"/>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80262" name="Slide Number Placeholder 8">
            <a:extLst>
              <a:ext uri="{FF2B5EF4-FFF2-40B4-BE49-F238E27FC236}">
                <a16:creationId xmlns:a16="http://schemas.microsoft.com/office/drawing/2014/main" id="{7DBFE52B-5E91-41B1-8920-764BA603569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B37287-CD00-4F03-A33E-CDC82CB8E88B}" type="slidenum">
              <a:rPr lang="en-US" altLang="en-US" smtClean="0"/>
              <a:pPr/>
              <a:t>200</a:t>
            </a:fld>
            <a:endParaRPr lang="en-US" altLang="en-US"/>
          </a:p>
        </p:txBody>
      </p:sp>
    </p:spTree>
    <p:extLst>
      <p:ext uri="{BB962C8B-B14F-4D97-AF65-F5344CB8AC3E}">
        <p14:creationId xmlns:p14="http://schemas.microsoft.com/office/powerpoint/2010/main" val="298480552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Slide Number Placeholder 3">
            <a:extLst>
              <a:ext uri="{FF2B5EF4-FFF2-40B4-BE49-F238E27FC236}">
                <a16:creationId xmlns:a16="http://schemas.microsoft.com/office/drawing/2014/main" id="{3E216CA2-10ED-4F58-8675-7858D812631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1A2AC4-3393-48BA-91C7-95FA62A76EDC}" type="slidenum">
              <a:rPr lang="en-US" altLang="en-US" smtClean="0"/>
              <a:pPr/>
              <a:t>201</a:t>
            </a:fld>
            <a:endParaRPr lang="en-US" altLang="en-US"/>
          </a:p>
        </p:txBody>
      </p:sp>
    </p:spTree>
    <p:extLst>
      <p:ext uri="{BB962C8B-B14F-4D97-AF65-F5344CB8AC3E}">
        <p14:creationId xmlns:p14="http://schemas.microsoft.com/office/powerpoint/2010/main" val="18274300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40E3-7BCA-4481-A5D8-A9239AEA9557}"/>
              </a:ext>
            </a:extLst>
          </p:cNvPr>
          <p:cNvSpPr>
            <a:spLocks noGrp="1"/>
          </p:cNvSpPr>
          <p:nvPr>
            <p:ph type="title"/>
          </p:nvPr>
        </p:nvSpPr>
        <p:spPr/>
        <p:txBody>
          <a:bodyPr>
            <a:normAutofit fontScale="90000"/>
          </a:bodyPr>
          <a:lstStyle/>
          <a:p>
            <a:pPr>
              <a:defRPr/>
            </a:pPr>
            <a:r>
              <a:rPr lang="en-US" dirty="0"/>
              <a:t>7</a:t>
            </a:r>
            <a:r>
              <a:rPr dirty="0"/>
              <a:t> Tools &amp; Techniques</a:t>
            </a:r>
          </a:p>
        </p:txBody>
      </p:sp>
      <p:sp>
        <p:nvSpPr>
          <p:cNvPr id="8" name="Content Placeholder 7">
            <a:extLst>
              <a:ext uri="{FF2B5EF4-FFF2-40B4-BE49-F238E27FC236}">
                <a16:creationId xmlns:a16="http://schemas.microsoft.com/office/drawing/2014/main" id="{93551845-AC1B-4DBF-B386-245482CB5591}"/>
              </a:ext>
            </a:extLst>
          </p:cNvPr>
          <p:cNvSpPr>
            <a:spLocks noGrp="1"/>
          </p:cNvSpPr>
          <p:nvPr>
            <p:ph idx="1"/>
          </p:nvPr>
        </p:nvSpPr>
        <p:spPr>
          <a:xfrm>
            <a:off x="381000" y="838200"/>
            <a:ext cx="8229600" cy="5105400"/>
          </a:xfrm>
        </p:spPr>
        <p:txBody>
          <a:bodyPr>
            <a:normAutofit/>
          </a:bodyPr>
          <a:lstStyle/>
          <a:p>
            <a:pPr marL="514350" indent="-514350">
              <a:buFont typeface="+mj-lt"/>
              <a:buAutoNum type="arabicPeriod"/>
              <a:defRPr/>
            </a:pPr>
            <a:r>
              <a:rPr lang="en-US" dirty="0"/>
              <a:t>Interpersonal Skills</a:t>
            </a:r>
          </a:p>
          <a:p>
            <a:pPr marL="514350" indent="-514350">
              <a:buFont typeface="+mj-lt"/>
              <a:buAutoNum type="arabicPeriod"/>
              <a:defRPr/>
            </a:pPr>
            <a:r>
              <a:rPr lang="en-US" dirty="0"/>
              <a:t>Metrics</a:t>
            </a:r>
          </a:p>
          <a:p>
            <a:pPr marL="514350" indent="-514350">
              <a:buFont typeface="+mj-lt"/>
              <a:buAutoNum type="arabicPeriod"/>
              <a:defRPr/>
            </a:pPr>
            <a:r>
              <a:rPr lang="en-US" b="1" dirty="0">
                <a:highlight>
                  <a:srgbClr val="FF0000"/>
                </a:highlight>
              </a:rPr>
              <a:t>Planning, Monitoring &amp; Adapting</a:t>
            </a:r>
          </a:p>
          <a:p>
            <a:pPr marL="514350" indent="-514350">
              <a:buFont typeface="+mj-lt"/>
              <a:buAutoNum type="arabicPeriod"/>
              <a:defRPr/>
            </a:pPr>
            <a:r>
              <a:rPr lang="en-US" dirty="0"/>
              <a:t>Process Improvement</a:t>
            </a:r>
          </a:p>
          <a:p>
            <a:pPr marL="514350" indent="-514350">
              <a:buFont typeface="+mj-lt"/>
              <a:buAutoNum type="arabicPeriod"/>
              <a:defRPr/>
            </a:pPr>
            <a:r>
              <a:rPr lang="en-US" dirty="0"/>
              <a:t>Product Quality</a:t>
            </a:r>
          </a:p>
          <a:p>
            <a:pPr marL="514350" indent="-514350">
              <a:buFont typeface="+mj-lt"/>
              <a:buAutoNum type="arabicPeriod"/>
              <a:defRPr/>
            </a:pPr>
            <a:r>
              <a:rPr lang="en-US" dirty="0"/>
              <a:t>Risk Management</a:t>
            </a:r>
          </a:p>
          <a:p>
            <a:pPr marL="514350" indent="-514350">
              <a:buFont typeface="+mj-lt"/>
              <a:buAutoNum type="arabicPeriod"/>
              <a:defRPr/>
            </a:pPr>
            <a:r>
              <a:rPr lang="en-US" dirty="0"/>
              <a:t>Value Based Prioritization</a:t>
            </a:r>
          </a:p>
        </p:txBody>
      </p:sp>
      <p:sp>
        <p:nvSpPr>
          <p:cNvPr id="273412" name="Content Placeholder 12">
            <a:extLst>
              <a:ext uri="{FF2B5EF4-FFF2-40B4-BE49-F238E27FC236}">
                <a16:creationId xmlns:a16="http://schemas.microsoft.com/office/drawing/2014/main" id="{CF14498C-F741-46E7-B705-7F1A042F3532}"/>
              </a:ext>
            </a:extLst>
          </p:cNvPr>
          <p:cNvSpPr>
            <a:spLocks noGrp="1"/>
          </p:cNvSpPr>
          <p:nvPr>
            <p:ph sz="quarter" idx="13"/>
          </p:nvPr>
        </p:nvSpPr>
        <p:spPr/>
        <p:txBody>
          <a:bodyPr/>
          <a:lstStyle/>
          <a:p>
            <a:endParaRPr lang="en-US" altLang="en-US"/>
          </a:p>
        </p:txBody>
      </p:sp>
      <p:sp>
        <p:nvSpPr>
          <p:cNvPr id="273413" name="Slide Number Placeholder 9">
            <a:extLst>
              <a:ext uri="{FF2B5EF4-FFF2-40B4-BE49-F238E27FC236}">
                <a16:creationId xmlns:a16="http://schemas.microsoft.com/office/drawing/2014/main" id="{6BF71A50-64B9-4CC4-89D9-302534FD2B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1A1BDA-355A-4BC7-B315-4A31E5502073}" type="slidenum">
              <a:rPr lang="en-US" altLang="en-US" smtClean="0"/>
              <a:pPr/>
              <a:t>202</a:t>
            </a:fld>
            <a:endParaRPr lang="en-US" altLang="en-US"/>
          </a:p>
        </p:txBody>
      </p:sp>
    </p:spTree>
    <p:extLst>
      <p:ext uri="{BB962C8B-B14F-4D97-AF65-F5344CB8AC3E}">
        <p14:creationId xmlns:p14="http://schemas.microsoft.com/office/powerpoint/2010/main" val="2351565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a:extLst>
              <a:ext uri="{FF2B5EF4-FFF2-40B4-BE49-F238E27FC236}">
                <a16:creationId xmlns:a16="http://schemas.microsoft.com/office/drawing/2014/main" id="{64C0B436-0578-42CA-B943-0034267714E0}"/>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22563" name="Title 3">
            <a:extLst>
              <a:ext uri="{FF2B5EF4-FFF2-40B4-BE49-F238E27FC236}">
                <a16:creationId xmlns:a16="http://schemas.microsoft.com/office/drawing/2014/main" id="{C781EFCF-7E47-4A58-AE38-7F2C54E33110}"/>
              </a:ext>
            </a:extLst>
          </p:cNvPr>
          <p:cNvSpPr>
            <a:spLocks noGrp="1"/>
          </p:cNvSpPr>
          <p:nvPr>
            <p:ph type="ctrTitle"/>
          </p:nvPr>
        </p:nvSpPr>
        <p:spPr/>
        <p:txBody>
          <a:bodyPr/>
          <a:lstStyle/>
          <a:p>
            <a:r>
              <a:rPr altLang="en-US" sz="4000"/>
              <a:t>Tools &amp; Techniques</a:t>
            </a:r>
            <a:br>
              <a:rPr altLang="en-US" sz="4000"/>
            </a:br>
            <a:r>
              <a:rPr altLang="en-US" sz="4000"/>
              <a:t>Planning, Monitoring &amp; Adapting</a:t>
            </a:r>
          </a:p>
        </p:txBody>
      </p:sp>
      <p:sp>
        <p:nvSpPr>
          <p:cNvPr id="5" name="Subtitle 4">
            <a:extLst>
              <a:ext uri="{FF2B5EF4-FFF2-40B4-BE49-F238E27FC236}">
                <a16:creationId xmlns:a16="http://schemas.microsoft.com/office/drawing/2014/main" id="{87FC8D51-40C2-4335-9D6C-6C6066857AC2}"/>
              </a:ext>
            </a:extLst>
          </p:cNvPr>
          <p:cNvSpPr>
            <a:spLocks noGrp="1"/>
          </p:cNvSpPr>
          <p:nvPr>
            <p:ph type="subTitle" idx="1"/>
          </p:nvPr>
        </p:nvSpPr>
        <p:spPr/>
        <p:txBody>
          <a:bodyPr/>
          <a:lstStyle/>
          <a:p>
            <a:pPr>
              <a:buFont typeface="Arial" charset="0"/>
              <a:buNone/>
              <a:defRPr/>
            </a:pPr>
            <a:endParaRPr lang="en-US" dirty="0"/>
          </a:p>
        </p:txBody>
      </p:sp>
      <p:sp>
        <p:nvSpPr>
          <p:cNvPr id="322565" name="Slide Number Placeholder 6">
            <a:extLst>
              <a:ext uri="{FF2B5EF4-FFF2-40B4-BE49-F238E27FC236}">
                <a16:creationId xmlns:a16="http://schemas.microsoft.com/office/drawing/2014/main" id="{DCC294DB-53FB-4FEB-8DB8-36AAFBA75AD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43B31F-2A4D-4851-982F-EE2E1356B36E}" type="slidenum">
              <a:rPr lang="en-US" altLang="en-US" smtClean="0"/>
              <a:pPr/>
              <a:t>203</a:t>
            </a:fld>
            <a:endParaRPr lang="en-US" altLang="en-US"/>
          </a:p>
        </p:txBody>
      </p:sp>
    </p:spTree>
    <p:extLst>
      <p:ext uri="{BB962C8B-B14F-4D97-AF65-F5344CB8AC3E}">
        <p14:creationId xmlns:p14="http://schemas.microsoft.com/office/powerpoint/2010/main" val="8777529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Content Placeholder 4">
            <a:extLst>
              <a:ext uri="{FF2B5EF4-FFF2-40B4-BE49-F238E27FC236}">
                <a16:creationId xmlns:a16="http://schemas.microsoft.com/office/drawing/2014/main" id="{74B3D1E8-1A18-4677-84CE-50A0F1FDBC27}"/>
              </a:ext>
            </a:extLst>
          </p:cNvPr>
          <p:cNvSpPr>
            <a:spLocks noGrp="1"/>
          </p:cNvSpPr>
          <p:nvPr>
            <p:ph idx="1"/>
          </p:nvPr>
        </p:nvSpPr>
        <p:spPr>
          <a:xfrm>
            <a:off x="381000" y="838200"/>
            <a:ext cx="8229600" cy="5105400"/>
          </a:xfrm>
        </p:spPr>
        <p:txBody>
          <a:bodyPr/>
          <a:lstStyle/>
          <a:p>
            <a:endParaRPr lang="en-US" altLang="en-US"/>
          </a:p>
          <a:p>
            <a:r>
              <a:rPr lang="en-US" altLang="en-US"/>
              <a:t>Failing to Plan is Planning to Fail</a:t>
            </a:r>
          </a:p>
          <a:p>
            <a:endParaRPr lang="en-US" altLang="en-US"/>
          </a:p>
          <a:p>
            <a:r>
              <a:rPr lang="en-US" altLang="en-US"/>
              <a:t>If you do not have your own plan then you are fitting in somebody else’s plan</a:t>
            </a:r>
          </a:p>
        </p:txBody>
      </p:sp>
      <p:sp>
        <p:nvSpPr>
          <p:cNvPr id="324611" name="Slide Number Placeholder 3">
            <a:extLst>
              <a:ext uri="{FF2B5EF4-FFF2-40B4-BE49-F238E27FC236}">
                <a16:creationId xmlns:a16="http://schemas.microsoft.com/office/drawing/2014/main" id="{426B1D8E-75C5-421A-9997-188CC8E9DC25}"/>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27CAC6-EA41-404D-9960-FCE5049ED9FE}" type="slidenum">
              <a:rPr lang="en-US" altLang="en-US" smtClean="0"/>
              <a:pPr/>
              <a:t>204</a:t>
            </a:fld>
            <a:endParaRPr lang="en-US" altLang="en-US"/>
          </a:p>
        </p:txBody>
      </p:sp>
    </p:spTree>
    <p:extLst>
      <p:ext uri="{BB962C8B-B14F-4D97-AF65-F5344CB8AC3E}">
        <p14:creationId xmlns:p14="http://schemas.microsoft.com/office/powerpoint/2010/main" val="42790363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ext Box 2">
            <a:extLst>
              <a:ext uri="{FF2B5EF4-FFF2-40B4-BE49-F238E27FC236}">
                <a16:creationId xmlns:a16="http://schemas.microsoft.com/office/drawing/2014/main" id="{A69E0AF6-B3AD-4F96-9C6F-C456966910D4}"/>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1C35C036-0886-43DB-8C90-F0CFEDC9A37E}"/>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68C8FB0B-84E3-4B49-B486-708B4DAAD582}"/>
              </a:ext>
            </a:extLst>
          </p:cNvPr>
          <p:cNvSpPr>
            <a:spLocks noGrp="1"/>
          </p:cNvSpPr>
          <p:nvPr>
            <p:ph idx="1"/>
          </p:nvPr>
        </p:nvSpPr>
        <p:spPr>
          <a:xfrm>
            <a:off x="381000" y="838200"/>
            <a:ext cx="8229600" cy="5105400"/>
          </a:xfrm>
        </p:spPr>
        <p:txBody>
          <a:bodyPr>
            <a:normAutofit fontScale="62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Progressive Elaboration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Types of User Stories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3Cs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INVEST Model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Epic, Feature, Story, Task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Time-boxing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Minimum Marketable Features (MMF)</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Tailoring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Contracting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Tracking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Innovation Game</a:t>
            </a:r>
          </a:p>
        </p:txBody>
      </p:sp>
      <p:sp>
        <p:nvSpPr>
          <p:cNvPr id="326661" name="Content Placeholder 6">
            <a:extLst>
              <a:ext uri="{FF2B5EF4-FFF2-40B4-BE49-F238E27FC236}">
                <a16:creationId xmlns:a16="http://schemas.microsoft.com/office/drawing/2014/main" id="{4BBCB484-B854-46B3-AE72-91A39341D762}"/>
              </a:ext>
            </a:extLst>
          </p:cNvPr>
          <p:cNvSpPr>
            <a:spLocks noGrp="1"/>
          </p:cNvSpPr>
          <p:nvPr>
            <p:ph sz="quarter" idx="13"/>
          </p:nvPr>
        </p:nvSpPr>
        <p:spPr/>
        <p:txBody>
          <a:bodyPr/>
          <a:lstStyle/>
          <a:p>
            <a:r>
              <a:rPr lang="en-US" altLang="en-US"/>
              <a:t>Tools &amp; Techniques / Planning, Monitoring &amp; Adapting</a:t>
            </a:r>
          </a:p>
        </p:txBody>
      </p:sp>
      <p:sp>
        <p:nvSpPr>
          <p:cNvPr id="326662" name="Slide Number Placeholder 8">
            <a:extLst>
              <a:ext uri="{FF2B5EF4-FFF2-40B4-BE49-F238E27FC236}">
                <a16:creationId xmlns:a16="http://schemas.microsoft.com/office/drawing/2014/main" id="{7C24230B-92FF-44B1-97EE-85EE3D02A74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FBC40F-E813-427B-A94A-F2FC81A9EF03}" type="slidenum">
              <a:rPr lang="en-US" altLang="en-US" smtClean="0"/>
              <a:pPr/>
              <a:t>205</a:t>
            </a:fld>
            <a:endParaRPr lang="en-US" altLang="en-US"/>
          </a:p>
        </p:txBody>
      </p:sp>
    </p:spTree>
    <p:extLst>
      <p:ext uri="{BB962C8B-B14F-4D97-AF65-F5344CB8AC3E}">
        <p14:creationId xmlns:p14="http://schemas.microsoft.com/office/powerpoint/2010/main" val="4529791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F345-21DE-4F0A-A97C-D0FE8277DE13}"/>
              </a:ext>
            </a:extLst>
          </p:cNvPr>
          <p:cNvSpPr>
            <a:spLocks noGrp="1"/>
          </p:cNvSpPr>
          <p:nvPr>
            <p:ph type="title"/>
          </p:nvPr>
        </p:nvSpPr>
        <p:spPr/>
        <p:txBody>
          <a:bodyPr>
            <a:normAutofit fontScale="90000"/>
          </a:bodyPr>
          <a:lstStyle/>
          <a:p>
            <a:pPr>
              <a:defRPr/>
            </a:pPr>
            <a:r>
              <a:t>Progressive Elaboration </a:t>
            </a:r>
          </a:p>
        </p:txBody>
      </p:sp>
      <p:sp>
        <p:nvSpPr>
          <p:cNvPr id="3" name="Content Placeholder 2">
            <a:extLst>
              <a:ext uri="{FF2B5EF4-FFF2-40B4-BE49-F238E27FC236}">
                <a16:creationId xmlns:a16="http://schemas.microsoft.com/office/drawing/2014/main" id="{9EA4754B-1599-4A00-88B2-2AE0A4E5DBCE}"/>
              </a:ext>
            </a:extLst>
          </p:cNvPr>
          <p:cNvSpPr>
            <a:spLocks noGrp="1"/>
          </p:cNvSpPr>
          <p:nvPr>
            <p:ph idx="1"/>
          </p:nvPr>
        </p:nvSpPr>
        <p:spPr>
          <a:xfrm>
            <a:off x="381000" y="838200"/>
            <a:ext cx="8229600" cy="2667000"/>
          </a:xfrm>
        </p:spPr>
        <p:txBody>
          <a:bodyPr>
            <a:normAutofit fontScale="62500" lnSpcReduction="20000"/>
          </a:bodyPr>
          <a:lstStyle/>
          <a:p>
            <a:pPr>
              <a:buFont typeface="Arial" charset="0"/>
              <a:buChar char="•"/>
              <a:defRPr/>
            </a:pPr>
            <a:r>
              <a:rPr lang="en-US" dirty="0"/>
              <a:t>Requirements in a project may not be known fully at the start of project. Because</a:t>
            </a:r>
          </a:p>
          <a:p>
            <a:pPr lvl="1">
              <a:buFont typeface="Arial" charset="0"/>
              <a:buChar char="–"/>
              <a:defRPr/>
            </a:pPr>
            <a:r>
              <a:rPr lang="en-US" dirty="0"/>
              <a:t>Future requirements depends upon the results of earlier stages</a:t>
            </a:r>
          </a:p>
          <a:p>
            <a:pPr lvl="1">
              <a:buFont typeface="Arial" charset="0"/>
              <a:buChar char="–"/>
              <a:defRPr/>
            </a:pPr>
            <a:r>
              <a:rPr lang="en-US" dirty="0"/>
              <a:t>It will be decided based on the reaction of market</a:t>
            </a:r>
          </a:p>
          <a:p>
            <a:pPr lvl="1">
              <a:buFont typeface="Arial" charset="0"/>
              <a:buChar char="–"/>
              <a:defRPr/>
            </a:pPr>
            <a:r>
              <a:rPr lang="en-US" dirty="0"/>
              <a:t>Business conditions are too volatile so nothing can be predicted right now</a:t>
            </a:r>
          </a:p>
          <a:p>
            <a:pPr>
              <a:buFont typeface="Arial" charset="0"/>
              <a:buChar char="•"/>
              <a:defRPr/>
            </a:pPr>
            <a:r>
              <a:rPr lang="en-US" b="1" dirty="0"/>
              <a:t>Progressive elaboration </a:t>
            </a:r>
            <a:r>
              <a:rPr lang="en-US" dirty="0"/>
              <a:t>relies on planning and executing only that work which is clearly known, has high priority and must be done in current period. Planning for remaining work can be done in future as and when detail requirements are known</a:t>
            </a:r>
          </a:p>
        </p:txBody>
      </p:sp>
      <p:sp>
        <p:nvSpPr>
          <p:cNvPr id="328708" name="Content Placeholder 3">
            <a:extLst>
              <a:ext uri="{FF2B5EF4-FFF2-40B4-BE49-F238E27FC236}">
                <a16:creationId xmlns:a16="http://schemas.microsoft.com/office/drawing/2014/main" id="{A6042873-68D3-475A-B685-7C15C0E818A8}"/>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8" name="Rectangle 7">
            <a:extLst>
              <a:ext uri="{FF2B5EF4-FFF2-40B4-BE49-F238E27FC236}">
                <a16:creationId xmlns:a16="http://schemas.microsoft.com/office/drawing/2014/main" id="{D1E10838-3CFC-4D68-9CF1-2430D05DF885}"/>
              </a:ext>
            </a:extLst>
          </p:cNvPr>
          <p:cNvSpPr/>
          <p:nvPr/>
        </p:nvSpPr>
        <p:spPr>
          <a:xfrm>
            <a:off x="838200" y="3581400"/>
            <a:ext cx="6934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School Management Application</a:t>
            </a:r>
          </a:p>
        </p:txBody>
      </p:sp>
      <p:sp>
        <p:nvSpPr>
          <p:cNvPr id="9" name="Rectangle 8">
            <a:extLst>
              <a:ext uri="{FF2B5EF4-FFF2-40B4-BE49-F238E27FC236}">
                <a16:creationId xmlns:a16="http://schemas.microsoft.com/office/drawing/2014/main" id="{A3AEBE3A-ABE2-46B1-8A77-33EE979E1B52}"/>
              </a:ext>
            </a:extLst>
          </p:cNvPr>
          <p:cNvSpPr/>
          <p:nvPr/>
        </p:nvSpPr>
        <p:spPr>
          <a:xfrm>
            <a:off x="762000" y="4038600"/>
            <a:ext cx="2438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Teacher Registration</a:t>
            </a:r>
          </a:p>
          <a:p>
            <a:pPr algn="ctr" eaLnBrk="1" hangingPunct="1">
              <a:buClr>
                <a:srgbClr val="000000"/>
              </a:buClr>
              <a:buSzPct val="100000"/>
              <a:buFont typeface="Times New Roman" pitchFamily="18" charset="0"/>
              <a:buNone/>
              <a:defRPr/>
            </a:pPr>
            <a:r>
              <a:rPr lang="en-US" dirty="0"/>
              <a:t>Module</a:t>
            </a:r>
          </a:p>
          <a:p>
            <a:pPr algn="ctr" eaLnBrk="1" hangingPunct="1">
              <a:buClr>
                <a:srgbClr val="000000"/>
              </a:buClr>
              <a:buSzPct val="100000"/>
              <a:buFont typeface="Times New Roman" pitchFamily="18" charset="0"/>
              <a:buNone/>
              <a:defRPr/>
            </a:pPr>
            <a:r>
              <a:rPr lang="en-US" dirty="0"/>
              <a:t>(1 Release of 3 Iteration; estimation possible because end user knows what exactly needed)</a:t>
            </a:r>
          </a:p>
        </p:txBody>
      </p:sp>
      <p:sp>
        <p:nvSpPr>
          <p:cNvPr id="10" name="Rectangle 9">
            <a:extLst>
              <a:ext uri="{FF2B5EF4-FFF2-40B4-BE49-F238E27FC236}">
                <a16:creationId xmlns:a16="http://schemas.microsoft.com/office/drawing/2014/main" id="{1FADBE45-2E08-4736-BA4F-3A813209BB8D}"/>
              </a:ext>
            </a:extLst>
          </p:cNvPr>
          <p:cNvSpPr/>
          <p:nvPr/>
        </p:nvSpPr>
        <p:spPr>
          <a:xfrm>
            <a:off x="3276600" y="4038600"/>
            <a:ext cx="2438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Student Registration</a:t>
            </a:r>
          </a:p>
          <a:p>
            <a:pPr algn="ctr" eaLnBrk="1" hangingPunct="1">
              <a:buClr>
                <a:srgbClr val="000000"/>
              </a:buClr>
              <a:buSzPct val="100000"/>
              <a:buFont typeface="Times New Roman" pitchFamily="18" charset="0"/>
              <a:buNone/>
              <a:defRPr/>
            </a:pPr>
            <a:r>
              <a:rPr lang="en-US" dirty="0"/>
              <a:t>Module</a:t>
            </a:r>
          </a:p>
          <a:p>
            <a:pPr algn="ctr" eaLnBrk="1" hangingPunct="1">
              <a:buClr>
                <a:srgbClr val="000000"/>
              </a:buClr>
              <a:buSzPct val="100000"/>
              <a:buFont typeface="Times New Roman" pitchFamily="18" charset="0"/>
              <a:buNone/>
              <a:defRPr/>
            </a:pPr>
            <a:r>
              <a:rPr lang="en-US" dirty="0"/>
              <a:t>(Complete requirements not available)</a:t>
            </a:r>
          </a:p>
        </p:txBody>
      </p:sp>
      <p:sp>
        <p:nvSpPr>
          <p:cNvPr id="11" name="Rectangle 10">
            <a:extLst>
              <a:ext uri="{FF2B5EF4-FFF2-40B4-BE49-F238E27FC236}">
                <a16:creationId xmlns:a16="http://schemas.microsoft.com/office/drawing/2014/main" id="{147D0C8E-0A11-4C2E-B839-B2BF09C9FD72}"/>
              </a:ext>
            </a:extLst>
          </p:cNvPr>
          <p:cNvSpPr/>
          <p:nvPr/>
        </p:nvSpPr>
        <p:spPr>
          <a:xfrm>
            <a:off x="5791200" y="40386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Some other N modules</a:t>
            </a:r>
          </a:p>
        </p:txBody>
      </p:sp>
      <p:sp>
        <p:nvSpPr>
          <p:cNvPr id="13" name="Oval Callout 12">
            <a:extLst>
              <a:ext uri="{FF2B5EF4-FFF2-40B4-BE49-F238E27FC236}">
                <a16:creationId xmlns:a16="http://schemas.microsoft.com/office/drawing/2014/main" id="{B70625B5-3410-403E-88E2-D3641B134F47}"/>
              </a:ext>
            </a:extLst>
          </p:cNvPr>
          <p:cNvSpPr/>
          <p:nvPr/>
        </p:nvSpPr>
        <p:spPr>
          <a:xfrm>
            <a:off x="3962400" y="5410200"/>
            <a:ext cx="2819400" cy="1143000"/>
          </a:xfrm>
          <a:prstGeom prst="wedgeEllipseCallout">
            <a:avLst>
              <a:gd name="adj1" fmla="val -89008"/>
              <a:gd name="adj2" fmla="val -503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Rolling wave planning means planning of one iteration at a time</a:t>
            </a:r>
          </a:p>
        </p:txBody>
      </p:sp>
      <p:sp>
        <p:nvSpPr>
          <p:cNvPr id="328714" name="Slide Number Placeholder 13">
            <a:extLst>
              <a:ext uri="{FF2B5EF4-FFF2-40B4-BE49-F238E27FC236}">
                <a16:creationId xmlns:a16="http://schemas.microsoft.com/office/drawing/2014/main" id="{C56F169D-22C6-444E-91DD-0517655028F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13AF9D-C0F9-4E2A-9AA7-6828FD82C777}" type="slidenum">
              <a:rPr lang="en-US" altLang="en-US" smtClean="0"/>
              <a:pPr/>
              <a:t>206</a:t>
            </a:fld>
            <a:endParaRPr lang="en-US" altLang="en-US"/>
          </a:p>
        </p:txBody>
      </p:sp>
    </p:spTree>
    <p:extLst>
      <p:ext uri="{BB962C8B-B14F-4D97-AF65-F5344CB8AC3E}">
        <p14:creationId xmlns:p14="http://schemas.microsoft.com/office/powerpoint/2010/main" val="37163837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F6A9-340F-4437-B978-CA12439AD05C}"/>
              </a:ext>
            </a:extLst>
          </p:cNvPr>
          <p:cNvSpPr>
            <a:spLocks noGrp="1"/>
          </p:cNvSpPr>
          <p:nvPr>
            <p:ph type="title"/>
          </p:nvPr>
        </p:nvSpPr>
        <p:spPr/>
        <p:txBody>
          <a:bodyPr>
            <a:normAutofit fontScale="90000"/>
          </a:bodyPr>
          <a:lstStyle/>
          <a:p>
            <a:pPr>
              <a:defRPr/>
            </a:pPr>
            <a:r>
              <a:t>Adaptive Planning</a:t>
            </a:r>
          </a:p>
        </p:txBody>
      </p:sp>
      <p:sp>
        <p:nvSpPr>
          <p:cNvPr id="3" name="Content Placeholder 2">
            <a:extLst>
              <a:ext uri="{FF2B5EF4-FFF2-40B4-BE49-F238E27FC236}">
                <a16:creationId xmlns:a16="http://schemas.microsoft.com/office/drawing/2014/main" id="{10866DED-970D-43D5-BA72-70459136B578}"/>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sz="2400" dirty="0"/>
              <a:t>Adaptive planning is about incorporating lessons learned. Adjusting your future pace, processes, resources etc based on previous cycle of delivery.</a:t>
            </a:r>
          </a:p>
          <a:p>
            <a:pPr>
              <a:buFont typeface="Arial" charset="0"/>
              <a:buChar char="•"/>
              <a:defRPr/>
            </a:pPr>
            <a:r>
              <a:rPr lang="en-US" sz="2400" dirty="0"/>
              <a:t>Adaptive planning is required because what we want to develop may not be completely known or other factors like processes, tools, technologies, skills availability, business environment, market condition etc are not fully known or reliable and they all affect your planning.</a:t>
            </a:r>
          </a:p>
          <a:p>
            <a:pPr>
              <a:buFont typeface="Arial" charset="0"/>
              <a:buChar char="•"/>
              <a:defRPr/>
            </a:pPr>
            <a:r>
              <a:rPr lang="en-US" sz="2400" dirty="0"/>
              <a:t>It is complete opposite of predictive planning where everything is known at the time of planning. </a:t>
            </a:r>
          </a:p>
          <a:p>
            <a:pPr>
              <a:buFont typeface="Arial" charset="0"/>
              <a:buChar char="•"/>
              <a:defRPr/>
            </a:pPr>
            <a:r>
              <a:rPr lang="en-US" sz="2400" dirty="0"/>
              <a:t>In modern time it is extremely difficult to know about all the factors, which are affecting project success, in advance </a:t>
            </a:r>
          </a:p>
          <a:p>
            <a:pPr>
              <a:buFont typeface="Arial" charset="0"/>
              <a:buChar char="•"/>
              <a:defRPr/>
            </a:pPr>
            <a:r>
              <a:rPr lang="en-US" sz="2400" dirty="0"/>
              <a:t>Adaptive planning and empirical processes are the truth of 21</a:t>
            </a:r>
            <a:r>
              <a:rPr lang="en-US" sz="2400" baseline="30000" dirty="0"/>
              <a:t>st</a:t>
            </a:r>
            <a:r>
              <a:rPr lang="en-US" sz="2400" dirty="0"/>
              <a:t> century! Days of definitive processes and predictive planning are not many.</a:t>
            </a:r>
          </a:p>
        </p:txBody>
      </p:sp>
      <p:sp>
        <p:nvSpPr>
          <p:cNvPr id="330756" name="Content Placeholder 3">
            <a:extLst>
              <a:ext uri="{FF2B5EF4-FFF2-40B4-BE49-F238E27FC236}">
                <a16:creationId xmlns:a16="http://schemas.microsoft.com/office/drawing/2014/main" id="{97D3D740-95A8-4ECB-BFB8-1C0271F15EAB}"/>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0757" name="Slide Number Placeholder 6">
            <a:extLst>
              <a:ext uri="{FF2B5EF4-FFF2-40B4-BE49-F238E27FC236}">
                <a16:creationId xmlns:a16="http://schemas.microsoft.com/office/drawing/2014/main" id="{92404210-206A-4A10-B0D3-D3F786A7869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B9CFAA-D004-40F7-A566-8808DAD79C79}" type="slidenum">
              <a:rPr lang="en-US" altLang="en-US" smtClean="0"/>
              <a:pPr/>
              <a:t>207</a:t>
            </a:fld>
            <a:endParaRPr lang="en-US" altLang="en-US"/>
          </a:p>
        </p:txBody>
      </p:sp>
    </p:spTree>
    <p:extLst>
      <p:ext uri="{BB962C8B-B14F-4D97-AF65-F5344CB8AC3E}">
        <p14:creationId xmlns:p14="http://schemas.microsoft.com/office/powerpoint/2010/main" val="10155571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BD58F-46A0-4EB8-88CA-CFAFF0F6B3CC}"/>
              </a:ext>
            </a:extLst>
          </p:cNvPr>
          <p:cNvSpPr>
            <a:spLocks noGrp="1"/>
          </p:cNvSpPr>
          <p:nvPr>
            <p:ph type="title"/>
          </p:nvPr>
        </p:nvSpPr>
        <p:spPr/>
        <p:txBody>
          <a:bodyPr>
            <a:normAutofit fontScale="90000"/>
          </a:bodyPr>
          <a:lstStyle/>
          <a:p>
            <a:pPr>
              <a:defRPr/>
            </a:pPr>
            <a:r>
              <a:t>User Story</a:t>
            </a:r>
          </a:p>
        </p:txBody>
      </p:sp>
      <p:sp>
        <p:nvSpPr>
          <p:cNvPr id="3" name="Content Placeholder 2">
            <a:extLst>
              <a:ext uri="{FF2B5EF4-FFF2-40B4-BE49-F238E27FC236}">
                <a16:creationId xmlns:a16="http://schemas.microsoft.com/office/drawing/2014/main" id="{4FBAFAE1-4CEE-4E45-8BD6-6B9BA981CEFB}"/>
              </a:ext>
            </a:extLst>
          </p:cNvPr>
          <p:cNvSpPr>
            <a:spLocks noGrp="1"/>
          </p:cNvSpPr>
          <p:nvPr>
            <p:ph idx="1"/>
          </p:nvPr>
        </p:nvSpPr>
        <p:spPr>
          <a:xfrm>
            <a:off x="381000" y="838200"/>
            <a:ext cx="8229600" cy="5105400"/>
          </a:xfrm>
        </p:spPr>
        <p:txBody>
          <a:bodyPr>
            <a:normAutofit fontScale="92500" lnSpcReduction="20000"/>
          </a:bodyPr>
          <a:lstStyle/>
          <a:p>
            <a:pPr>
              <a:buFont typeface="Arial" charset="0"/>
              <a:buChar char="•"/>
              <a:defRPr/>
            </a:pPr>
            <a:r>
              <a:rPr lang="en-US" dirty="0"/>
              <a:t>A user story concept is kernel of Agile Project Management</a:t>
            </a:r>
          </a:p>
          <a:p>
            <a:pPr>
              <a:buFont typeface="Arial" charset="0"/>
              <a:buChar char="•"/>
              <a:defRPr/>
            </a:pPr>
            <a:r>
              <a:rPr lang="en-US" dirty="0"/>
              <a:t>A user story is work which a user want system to accomplish because it meets some of his objectives.</a:t>
            </a:r>
          </a:p>
          <a:p>
            <a:pPr>
              <a:buFont typeface="Arial" charset="0"/>
              <a:buChar char="•"/>
              <a:defRPr/>
            </a:pPr>
            <a:r>
              <a:rPr lang="en-US" dirty="0"/>
              <a:t>A user story is not functional specification document. It is a promise of product owner to the team that he will explain the requirements in details when the team is working on this</a:t>
            </a:r>
          </a:p>
          <a:p>
            <a:pPr>
              <a:buFont typeface="Arial" charset="0"/>
              <a:buChar char="•"/>
              <a:defRPr/>
            </a:pPr>
            <a:r>
              <a:rPr lang="en-US" dirty="0"/>
              <a:t>User story template</a:t>
            </a:r>
          </a:p>
          <a:p>
            <a:pPr lvl="1">
              <a:buFont typeface="Arial" charset="0"/>
              <a:buChar char="–"/>
              <a:defRPr/>
            </a:pPr>
            <a:r>
              <a:rPr lang="en-US" dirty="0"/>
              <a:t>“As a </a:t>
            </a:r>
            <a:r>
              <a:rPr lang="en-US" u="sng" dirty="0"/>
              <a:t>user</a:t>
            </a:r>
            <a:r>
              <a:rPr lang="en-US" dirty="0"/>
              <a:t> I want to </a:t>
            </a:r>
            <a:r>
              <a:rPr lang="en-US" u="sng" dirty="0"/>
              <a:t>accomplish something</a:t>
            </a:r>
            <a:r>
              <a:rPr lang="en-US" b="1" u="sng" dirty="0"/>
              <a:t> </a:t>
            </a:r>
            <a:r>
              <a:rPr lang="en-US" dirty="0"/>
              <a:t>so that </a:t>
            </a:r>
            <a:r>
              <a:rPr lang="en-US" u="sng" dirty="0"/>
              <a:t>business value</a:t>
            </a:r>
            <a:r>
              <a:rPr lang="en-US" dirty="0"/>
              <a:t>”</a:t>
            </a:r>
          </a:p>
        </p:txBody>
      </p:sp>
      <p:sp>
        <p:nvSpPr>
          <p:cNvPr id="332804" name="Content Placeholder 3">
            <a:extLst>
              <a:ext uri="{FF2B5EF4-FFF2-40B4-BE49-F238E27FC236}">
                <a16:creationId xmlns:a16="http://schemas.microsoft.com/office/drawing/2014/main" id="{F6B988FC-AAD7-4B45-9827-72F7BA5CB96C}"/>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2805" name="Rectangle 5">
            <a:extLst>
              <a:ext uri="{FF2B5EF4-FFF2-40B4-BE49-F238E27FC236}">
                <a16:creationId xmlns:a16="http://schemas.microsoft.com/office/drawing/2014/main" id="{1679E81A-EC0B-42E1-AC00-048F0857403E}"/>
              </a:ext>
            </a:extLst>
          </p:cNvPr>
          <p:cNvSpPr>
            <a:spLocks noChangeArrowheads="1"/>
          </p:cNvSpPr>
          <p:nvPr/>
        </p:nvSpPr>
        <p:spPr bwMode="auto">
          <a:xfrm>
            <a:off x="76200" y="6059488"/>
            <a:ext cx="701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i="1">
                <a:solidFill>
                  <a:schemeClr val="tx1"/>
                </a:solidFill>
              </a:rPr>
              <a:t>“There have been great societies that did not use the wheel, but there have been no societies that did not tell stories.” Unknown</a:t>
            </a:r>
            <a:endParaRPr lang="en-US" altLang="en-US">
              <a:solidFill>
                <a:schemeClr val="tx1"/>
              </a:solidFill>
            </a:endParaRPr>
          </a:p>
        </p:txBody>
      </p:sp>
      <p:sp>
        <p:nvSpPr>
          <p:cNvPr id="332806" name="Slide Number Placeholder 7">
            <a:extLst>
              <a:ext uri="{FF2B5EF4-FFF2-40B4-BE49-F238E27FC236}">
                <a16:creationId xmlns:a16="http://schemas.microsoft.com/office/drawing/2014/main" id="{31186FC2-DE1D-4C2B-A182-388EA34760F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115443-7445-4F6B-AD18-2BCEB1FB0105}" type="slidenum">
              <a:rPr lang="en-US" altLang="en-US" smtClean="0"/>
              <a:pPr/>
              <a:t>208</a:t>
            </a:fld>
            <a:endParaRPr lang="en-US" altLang="en-US"/>
          </a:p>
        </p:txBody>
      </p:sp>
    </p:spTree>
    <p:extLst>
      <p:ext uri="{BB962C8B-B14F-4D97-AF65-F5344CB8AC3E}">
        <p14:creationId xmlns:p14="http://schemas.microsoft.com/office/powerpoint/2010/main" val="2527986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BDA7-077E-4DAB-9713-E2DBBBB18247}"/>
              </a:ext>
            </a:extLst>
          </p:cNvPr>
          <p:cNvSpPr>
            <a:spLocks noGrp="1"/>
          </p:cNvSpPr>
          <p:nvPr>
            <p:ph type="title"/>
          </p:nvPr>
        </p:nvSpPr>
        <p:spPr/>
        <p:txBody>
          <a:bodyPr>
            <a:normAutofit fontScale="90000"/>
          </a:bodyPr>
          <a:lstStyle/>
          <a:p>
            <a:pPr>
              <a:defRPr/>
            </a:pPr>
            <a:r>
              <a:rPr b="1"/>
              <a:t>Types of User Stories</a:t>
            </a:r>
          </a:p>
        </p:txBody>
      </p:sp>
      <p:sp>
        <p:nvSpPr>
          <p:cNvPr id="3" name="Content Placeholder 2">
            <a:extLst>
              <a:ext uri="{FF2B5EF4-FFF2-40B4-BE49-F238E27FC236}">
                <a16:creationId xmlns:a16="http://schemas.microsoft.com/office/drawing/2014/main" id="{33458C0B-5A24-4DB9-B142-B4920D1F73FB}"/>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4852" name="Content Placeholder 3">
            <a:extLst>
              <a:ext uri="{FF2B5EF4-FFF2-40B4-BE49-F238E27FC236}">
                <a16:creationId xmlns:a16="http://schemas.microsoft.com/office/drawing/2014/main" id="{A497880B-B8CA-490F-B3F2-EA95548791C4}"/>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4853" name="Slide Number Placeholder 6">
            <a:extLst>
              <a:ext uri="{FF2B5EF4-FFF2-40B4-BE49-F238E27FC236}">
                <a16:creationId xmlns:a16="http://schemas.microsoft.com/office/drawing/2014/main" id="{6B990D15-CBC5-410B-A71F-4BC982FDA65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5E4187-3BA3-4422-9CA1-7C9696AADD94}" type="slidenum">
              <a:rPr lang="en-US" altLang="en-US" smtClean="0"/>
              <a:pPr/>
              <a:t>209</a:t>
            </a:fld>
            <a:endParaRPr lang="en-US" altLang="en-US"/>
          </a:p>
        </p:txBody>
      </p:sp>
    </p:spTree>
    <p:extLst>
      <p:ext uri="{BB962C8B-B14F-4D97-AF65-F5344CB8AC3E}">
        <p14:creationId xmlns:p14="http://schemas.microsoft.com/office/powerpoint/2010/main" val="3253410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ECA8D-59FA-4465-90EB-02CF98B58BA2}"/>
              </a:ext>
            </a:extLst>
          </p:cNvPr>
          <p:cNvSpPr>
            <a:spLocks noGrp="1"/>
          </p:cNvSpPr>
          <p:nvPr>
            <p:ph type="title"/>
          </p:nvPr>
        </p:nvSpPr>
        <p:spPr/>
        <p:txBody>
          <a:bodyPr>
            <a:normAutofit fontScale="90000"/>
          </a:bodyPr>
          <a:lstStyle/>
          <a:p>
            <a:pPr>
              <a:defRPr/>
            </a:pPr>
            <a:r>
              <a:t>Agenda</a:t>
            </a:r>
          </a:p>
        </p:txBody>
      </p:sp>
      <p:sp>
        <p:nvSpPr>
          <p:cNvPr id="46083" name="Content Placeholder 4">
            <a:extLst>
              <a:ext uri="{FF2B5EF4-FFF2-40B4-BE49-F238E27FC236}">
                <a16:creationId xmlns:a16="http://schemas.microsoft.com/office/drawing/2014/main" id="{B15382DE-F711-4BDB-B570-4E09EAEFA4EA}"/>
              </a:ext>
            </a:extLst>
          </p:cNvPr>
          <p:cNvSpPr>
            <a:spLocks noGrp="1"/>
          </p:cNvSpPr>
          <p:nvPr>
            <p:ph idx="1"/>
          </p:nvPr>
        </p:nvSpPr>
        <p:spPr>
          <a:xfrm>
            <a:off x="381000" y="838200"/>
            <a:ext cx="8229600" cy="5105400"/>
          </a:xfrm>
        </p:spPr>
        <p:txBody>
          <a:bodyPr/>
          <a:lstStyle/>
          <a:p>
            <a:r>
              <a:rPr lang="en-US" altLang="en-US" dirty="0"/>
              <a:t>Introduction</a:t>
            </a:r>
          </a:p>
          <a:p>
            <a:r>
              <a:rPr lang="en-US" altLang="en-US" dirty="0"/>
              <a:t>7 Tools &amp; Techniques</a:t>
            </a:r>
          </a:p>
          <a:p>
            <a:r>
              <a:rPr lang="en-US" altLang="en-US" dirty="0"/>
              <a:t>33 Knowledge and Skills</a:t>
            </a:r>
          </a:p>
        </p:txBody>
      </p:sp>
      <p:sp>
        <p:nvSpPr>
          <p:cNvPr id="46084" name="Content Placeholder 6">
            <a:extLst>
              <a:ext uri="{FF2B5EF4-FFF2-40B4-BE49-F238E27FC236}">
                <a16:creationId xmlns:a16="http://schemas.microsoft.com/office/drawing/2014/main" id="{0671D398-0D40-4D13-9677-D914DA9D722E}"/>
              </a:ext>
            </a:extLst>
          </p:cNvPr>
          <p:cNvSpPr>
            <a:spLocks noGrp="1"/>
          </p:cNvSpPr>
          <p:nvPr>
            <p:ph sz="quarter" idx="13"/>
          </p:nvPr>
        </p:nvSpPr>
        <p:spPr/>
        <p:txBody>
          <a:bodyPr/>
          <a:lstStyle/>
          <a:p>
            <a:endParaRPr lang="en-US" altLang="en-US"/>
          </a:p>
        </p:txBody>
      </p:sp>
      <p:sp>
        <p:nvSpPr>
          <p:cNvPr id="46085" name="Slide Number Placeholder 6">
            <a:extLst>
              <a:ext uri="{FF2B5EF4-FFF2-40B4-BE49-F238E27FC236}">
                <a16:creationId xmlns:a16="http://schemas.microsoft.com/office/drawing/2014/main" id="{7030B2E0-4B18-4EA5-8BE2-A5E11F42B87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A6F635-6D4E-4E89-AC7C-0C789495D817}" type="slidenum">
              <a:rPr lang="en-US" altLang="en-US" smtClean="0"/>
              <a:pPr/>
              <a:t>21</a:t>
            </a:fld>
            <a:endParaRPr lang="en-US"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30DA-DF67-4D53-BE47-B6FABA568CBF}"/>
              </a:ext>
            </a:extLst>
          </p:cNvPr>
          <p:cNvSpPr>
            <a:spLocks noGrp="1"/>
          </p:cNvSpPr>
          <p:nvPr>
            <p:ph type="title"/>
          </p:nvPr>
        </p:nvSpPr>
        <p:spPr/>
        <p:txBody>
          <a:bodyPr>
            <a:normAutofit fontScale="90000"/>
          </a:bodyPr>
          <a:lstStyle/>
          <a:p>
            <a:pPr>
              <a:defRPr/>
            </a:pPr>
            <a:r>
              <a:t>3Cs of User Story</a:t>
            </a:r>
          </a:p>
        </p:txBody>
      </p:sp>
      <p:sp>
        <p:nvSpPr>
          <p:cNvPr id="336899" name="Content Placeholder 2">
            <a:extLst>
              <a:ext uri="{FF2B5EF4-FFF2-40B4-BE49-F238E27FC236}">
                <a16:creationId xmlns:a16="http://schemas.microsoft.com/office/drawing/2014/main" id="{117D1DFC-E90F-4B90-805C-A87A3A4C3541}"/>
              </a:ext>
            </a:extLst>
          </p:cNvPr>
          <p:cNvSpPr>
            <a:spLocks noGrp="1"/>
          </p:cNvSpPr>
          <p:nvPr>
            <p:ph idx="1"/>
          </p:nvPr>
        </p:nvSpPr>
        <p:spPr>
          <a:xfrm>
            <a:off x="381000" y="838200"/>
            <a:ext cx="8229600" cy="5105400"/>
          </a:xfrm>
        </p:spPr>
        <p:txBody>
          <a:bodyPr/>
          <a:lstStyle/>
          <a:p>
            <a:r>
              <a:rPr lang="en-US" altLang="en-US"/>
              <a:t>Card</a:t>
            </a:r>
          </a:p>
          <a:p>
            <a:r>
              <a:rPr lang="en-US" altLang="en-US"/>
              <a:t>Conversation</a:t>
            </a:r>
          </a:p>
          <a:p>
            <a:r>
              <a:rPr lang="en-US" altLang="en-US"/>
              <a:t>Confirmation</a:t>
            </a:r>
          </a:p>
        </p:txBody>
      </p:sp>
      <p:sp>
        <p:nvSpPr>
          <p:cNvPr id="336900" name="Content Placeholder 3">
            <a:extLst>
              <a:ext uri="{FF2B5EF4-FFF2-40B4-BE49-F238E27FC236}">
                <a16:creationId xmlns:a16="http://schemas.microsoft.com/office/drawing/2014/main" id="{D84D00E0-AF38-430A-A77F-E0DA914725C5}"/>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6901" name="Slide Number Placeholder 6">
            <a:extLst>
              <a:ext uri="{FF2B5EF4-FFF2-40B4-BE49-F238E27FC236}">
                <a16:creationId xmlns:a16="http://schemas.microsoft.com/office/drawing/2014/main" id="{E65431F1-8779-4E8E-9983-DD2EA9174CB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C67977-5089-4D6B-A952-0F8FA32DCE0D}" type="slidenum">
              <a:rPr lang="en-US" altLang="en-US" smtClean="0"/>
              <a:pPr/>
              <a:t>210</a:t>
            </a:fld>
            <a:endParaRPr lang="en-US" altLang="en-US"/>
          </a:p>
        </p:txBody>
      </p:sp>
    </p:spTree>
    <p:extLst>
      <p:ext uri="{BB962C8B-B14F-4D97-AF65-F5344CB8AC3E}">
        <p14:creationId xmlns:p14="http://schemas.microsoft.com/office/powerpoint/2010/main" val="20767042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598E-7622-427E-A42B-E6E40A7A860A}"/>
              </a:ext>
            </a:extLst>
          </p:cNvPr>
          <p:cNvSpPr>
            <a:spLocks noGrp="1"/>
          </p:cNvSpPr>
          <p:nvPr>
            <p:ph type="title"/>
          </p:nvPr>
        </p:nvSpPr>
        <p:spPr/>
        <p:txBody>
          <a:bodyPr>
            <a:normAutofit fontScale="90000"/>
          </a:bodyPr>
          <a:lstStyle/>
          <a:p>
            <a:pPr>
              <a:defRPr/>
            </a:pPr>
            <a:r>
              <a:t>INVEST Model of User Story</a:t>
            </a:r>
          </a:p>
        </p:txBody>
      </p:sp>
      <p:sp>
        <p:nvSpPr>
          <p:cNvPr id="338947" name="Content Placeholder 2">
            <a:extLst>
              <a:ext uri="{FF2B5EF4-FFF2-40B4-BE49-F238E27FC236}">
                <a16:creationId xmlns:a16="http://schemas.microsoft.com/office/drawing/2014/main" id="{888775C7-04F8-487E-8E99-DAB76C029C59}"/>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	INVEST model defines following characteristics of a user story</a:t>
            </a:r>
          </a:p>
          <a:p>
            <a:pPr lvl="1"/>
            <a:r>
              <a:rPr lang="en-US" altLang="en-US"/>
              <a:t>Independent</a:t>
            </a:r>
          </a:p>
          <a:p>
            <a:pPr lvl="1"/>
            <a:r>
              <a:rPr lang="en-US" altLang="en-US"/>
              <a:t>Negotiable</a:t>
            </a:r>
          </a:p>
          <a:p>
            <a:pPr lvl="1"/>
            <a:r>
              <a:rPr lang="en-US" altLang="en-US"/>
              <a:t>Verifiable</a:t>
            </a:r>
          </a:p>
          <a:p>
            <a:pPr lvl="1"/>
            <a:r>
              <a:rPr lang="en-US" altLang="en-US"/>
              <a:t>Estimatable</a:t>
            </a:r>
          </a:p>
          <a:p>
            <a:pPr lvl="1"/>
            <a:r>
              <a:rPr lang="en-US" altLang="en-US"/>
              <a:t>Sized Appropriately</a:t>
            </a:r>
          </a:p>
          <a:p>
            <a:pPr lvl="1"/>
            <a:r>
              <a:rPr lang="en-US" altLang="en-US"/>
              <a:t>Testable</a:t>
            </a:r>
          </a:p>
          <a:p>
            <a:endParaRPr lang="en-US" altLang="en-US"/>
          </a:p>
        </p:txBody>
      </p:sp>
      <p:sp>
        <p:nvSpPr>
          <p:cNvPr id="338948" name="Content Placeholder 3">
            <a:extLst>
              <a:ext uri="{FF2B5EF4-FFF2-40B4-BE49-F238E27FC236}">
                <a16:creationId xmlns:a16="http://schemas.microsoft.com/office/drawing/2014/main" id="{E6A74286-500B-459B-B833-2610B38F7DF9}"/>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8949" name="Slide Number Placeholder 6">
            <a:extLst>
              <a:ext uri="{FF2B5EF4-FFF2-40B4-BE49-F238E27FC236}">
                <a16:creationId xmlns:a16="http://schemas.microsoft.com/office/drawing/2014/main" id="{A44F9ECA-3E96-441B-AD0A-3BE8630520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3BCF46-DAE5-42BB-9949-B593EE6534BA}" type="slidenum">
              <a:rPr lang="en-US" altLang="en-US" smtClean="0"/>
              <a:pPr/>
              <a:t>211</a:t>
            </a:fld>
            <a:endParaRPr lang="en-US" altLang="en-US"/>
          </a:p>
        </p:txBody>
      </p:sp>
    </p:spTree>
    <p:extLst>
      <p:ext uri="{BB962C8B-B14F-4D97-AF65-F5344CB8AC3E}">
        <p14:creationId xmlns:p14="http://schemas.microsoft.com/office/powerpoint/2010/main" val="35090763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76F1-3987-4A79-9F9A-B2AD0E5DFA5A}"/>
              </a:ext>
            </a:extLst>
          </p:cNvPr>
          <p:cNvSpPr>
            <a:spLocks noGrp="1"/>
          </p:cNvSpPr>
          <p:nvPr>
            <p:ph type="title"/>
          </p:nvPr>
        </p:nvSpPr>
        <p:spPr/>
        <p:txBody>
          <a:bodyPr>
            <a:normAutofit fontScale="90000"/>
          </a:bodyPr>
          <a:lstStyle/>
          <a:p>
            <a:pPr>
              <a:defRPr/>
            </a:pPr>
            <a:r>
              <a:t>Epic, Feature, Story, Task</a:t>
            </a:r>
          </a:p>
        </p:txBody>
      </p:sp>
      <p:sp>
        <p:nvSpPr>
          <p:cNvPr id="3" name="Content Placeholder 2">
            <a:extLst>
              <a:ext uri="{FF2B5EF4-FFF2-40B4-BE49-F238E27FC236}">
                <a16:creationId xmlns:a16="http://schemas.microsoft.com/office/drawing/2014/main" id="{247CDEF2-0B15-4906-A9C8-664701EEC6FB}"/>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dirty="0"/>
              <a:t>Epic is a collection of features. An epic is typically 1-3 months in duration</a:t>
            </a:r>
          </a:p>
          <a:p>
            <a:pPr>
              <a:buFont typeface="Arial" charset="0"/>
              <a:buChar char="•"/>
              <a:defRPr/>
            </a:pPr>
            <a:r>
              <a:rPr lang="en-US" dirty="0"/>
              <a:t>Feature is collection of stories. A feature is typically 2-4 weeks in duration</a:t>
            </a:r>
          </a:p>
          <a:p>
            <a:pPr>
              <a:buFont typeface="Arial" charset="0"/>
              <a:buChar char="•"/>
              <a:defRPr/>
            </a:pPr>
            <a:r>
              <a:rPr lang="en-US" dirty="0"/>
              <a:t>User-story is smallest unit of requirement created from features. A user-story is typically less than a week in duration</a:t>
            </a:r>
          </a:p>
          <a:p>
            <a:pPr>
              <a:buFont typeface="Arial" charset="0"/>
              <a:buChar char="•"/>
              <a:defRPr/>
            </a:pPr>
            <a:r>
              <a:rPr lang="en-US" dirty="0"/>
              <a:t>Task are smallest unit of executable items which team members assign to themselves to complete a user story. A task is typically of 8 hours in duration </a:t>
            </a:r>
          </a:p>
        </p:txBody>
      </p:sp>
      <p:sp>
        <p:nvSpPr>
          <p:cNvPr id="340996" name="Content Placeholder 3">
            <a:extLst>
              <a:ext uri="{FF2B5EF4-FFF2-40B4-BE49-F238E27FC236}">
                <a16:creationId xmlns:a16="http://schemas.microsoft.com/office/drawing/2014/main" id="{F2FFC145-4CF3-4CA3-AC6D-F84FE810A5F2}"/>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0997" name="Slide Number Placeholder 6">
            <a:extLst>
              <a:ext uri="{FF2B5EF4-FFF2-40B4-BE49-F238E27FC236}">
                <a16:creationId xmlns:a16="http://schemas.microsoft.com/office/drawing/2014/main" id="{8E224251-EDC1-4221-B92C-EBFEC08894F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3FE90D9-1C54-48B6-940C-71D368EA35AC}" type="slidenum">
              <a:rPr lang="en-US" altLang="en-US" smtClean="0"/>
              <a:pPr/>
              <a:t>212</a:t>
            </a:fld>
            <a:endParaRPr lang="en-US" altLang="en-US"/>
          </a:p>
        </p:txBody>
      </p:sp>
    </p:spTree>
    <p:extLst>
      <p:ext uri="{BB962C8B-B14F-4D97-AF65-F5344CB8AC3E}">
        <p14:creationId xmlns:p14="http://schemas.microsoft.com/office/powerpoint/2010/main" val="15829381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0825-0E98-42EE-ADEA-001DC9E7B85C}"/>
              </a:ext>
            </a:extLst>
          </p:cNvPr>
          <p:cNvSpPr>
            <a:spLocks noGrp="1"/>
          </p:cNvSpPr>
          <p:nvPr>
            <p:ph type="title"/>
          </p:nvPr>
        </p:nvSpPr>
        <p:spPr/>
        <p:txBody>
          <a:bodyPr>
            <a:normAutofit fontScale="90000"/>
          </a:bodyPr>
          <a:lstStyle/>
          <a:p>
            <a:pPr>
              <a:defRPr/>
            </a:pPr>
            <a:r>
              <a:t>Agile Planning</a:t>
            </a:r>
          </a:p>
        </p:txBody>
      </p:sp>
      <p:sp>
        <p:nvSpPr>
          <p:cNvPr id="343043" name="Content Placeholder 2">
            <a:extLst>
              <a:ext uri="{FF2B5EF4-FFF2-40B4-BE49-F238E27FC236}">
                <a16:creationId xmlns:a16="http://schemas.microsoft.com/office/drawing/2014/main" id="{079A8A5C-711E-4DED-AFD3-86C084E7E390}"/>
              </a:ext>
            </a:extLst>
          </p:cNvPr>
          <p:cNvSpPr>
            <a:spLocks noGrp="1"/>
          </p:cNvSpPr>
          <p:nvPr>
            <p:ph idx="1"/>
          </p:nvPr>
        </p:nvSpPr>
        <p:spPr>
          <a:xfrm>
            <a:off x="381000" y="838200"/>
            <a:ext cx="8229600" cy="5105400"/>
          </a:xfrm>
        </p:spPr>
        <p:txBody>
          <a:bodyPr/>
          <a:lstStyle/>
          <a:p>
            <a:r>
              <a:rPr lang="en-US" altLang="en-US"/>
              <a:t>Agile project management does not rely on big bang planning rather it believes in level of planning.</a:t>
            </a:r>
          </a:p>
          <a:p>
            <a:r>
              <a:rPr lang="en-US" altLang="en-US"/>
              <a:t>Three level of planning in agile are</a:t>
            </a:r>
          </a:p>
          <a:p>
            <a:pPr lvl="1"/>
            <a:r>
              <a:rPr lang="en-US" altLang="en-US"/>
              <a:t>Release Planning</a:t>
            </a:r>
          </a:p>
          <a:p>
            <a:pPr lvl="1"/>
            <a:r>
              <a:rPr lang="en-US" altLang="en-US"/>
              <a:t>Iteration Planning</a:t>
            </a:r>
          </a:p>
          <a:p>
            <a:pPr lvl="1"/>
            <a:r>
              <a:rPr lang="en-US" altLang="en-US"/>
              <a:t>Daily Planning</a:t>
            </a:r>
          </a:p>
        </p:txBody>
      </p:sp>
      <p:sp>
        <p:nvSpPr>
          <p:cNvPr id="343044" name="Content Placeholder 3">
            <a:extLst>
              <a:ext uri="{FF2B5EF4-FFF2-40B4-BE49-F238E27FC236}">
                <a16:creationId xmlns:a16="http://schemas.microsoft.com/office/drawing/2014/main" id="{E7C09FAA-1B34-4BC3-9AC6-B27256625ED2}"/>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3045" name="Slide Number Placeholder 6">
            <a:extLst>
              <a:ext uri="{FF2B5EF4-FFF2-40B4-BE49-F238E27FC236}">
                <a16:creationId xmlns:a16="http://schemas.microsoft.com/office/drawing/2014/main" id="{A7D68CE1-69A1-4A07-811E-FEF199AA4BA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DCF22C-7ABF-4700-80E2-7E1FC49CC9A5}" type="slidenum">
              <a:rPr lang="en-US" altLang="en-US" smtClean="0"/>
              <a:pPr/>
              <a:t>213</a:t>
            </a:fld>
            <a:endParaRPr lang="en-US" altLang="en-US"/>
          </a:p>
        </p:txBody>
      </p:sp>
    </p:spTree>
    <p:extLst>
      <p:ext uri="{BB962C8B-B14F-4D97-AF65-F5344CB8AC3E}">
        <p14:creationId xmlns:p14="http://schemas.microsoft.com/office/powerpoint/2010/main" val="23685022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B980-4558-4A32-8B4D-7D13EA1AFA6F}"/>
              </a:ext>
            </a:extLst>
          </p:cNvPr>
          <p:cNvSpPr>
            <a:spLocks noGrp="1"/>
          </p:cNvSpPr>
          <p:nvPr>
            <p:ph type="title"/>
          </p:nvPr>
        </p:nvSpPr>
        <p:spPr/>
        <p:txBody>
          <a:bodyPr>
            <a:normAutofit fontScale="90000"/>
          </a:bodyPr>
          <a:lstStyle/>
          <a:p>
            <a:pPr>
              <a:defRPr/>
            </a:pPr>
            <a:r>
              <a:t>Agile Planning</a:t>
            </a:r>
          </a:p>
        </p:txBody>
      </p:sp>
      <p:sp>
        <p:nvSpPr>
          <p:cNvPr id="345091" name="Content Placeholder 2">
            <a:extLst>
              <a:ext uri="{FF2B5EF4-FFF2-40B4-BE49-F238E27FC236}">
                <a16:creationId xmlns:a16="http://schemas.microsoft.com/office/drawing/2014/main" id="{16B63DDD-BBF3-4177-B023-5D3B948E8A61}"/>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400" b="1"/>
              <a:t>Release Planning</a:t>
            </a:r>
          </a:p>
          <a:p>
            <a:r>
              <a:rPr lang="en-US" altLang="en-US" sz="1600"/>
              <a:t>Creating a release plan is responsibility of product owner</a:t>
            </a:r>
          </a:p>
          <a:p>
            <a:r>
              <a:rPr lang="en-US" altLang="en-US" sz="1600"/>
              <a:t>If some user story cannot be estimated due to technical complexity then technical spikes are created</a:t>
            </a:r>
          </a:p>
          <a:p>
            <a:r>
              <a:rPr lang="en-US" altLang="en-US" sz="1600"/>
              <a:t>Typical length of a release varies between 3-6 months. For every month of work you can spend max one day for release planning. Thus 3 month release you can spend max 3 days.</a:t>
            </a:r>
          </a:p>
          <a:p>
            <a:r>
              <a:rPr lang="en-US" altLang="en-US" sz="1600"/>
              <a:t>Release planning should not be done without knowing velocity</a:t>
            </a:r>
          </a:p>
          <a:p>
            <a:r>
              <a:rPr lang="en-US" altLang="en-US" sz="1600"/>
              <a:t>It takes 3-4 uninterrupted iterations to benchmark velocity for a project team</a:t>
            </a:r>
          </a:p>
          <a:p>
            <a:r>
              <a:rPr lang="en-US" altLang="en-US" sz="1600"/>
              <a:t>Release planning depends upon</a:t>
            </a:r>
          </a:p>
          <a:p>
            <a:pPr lvl="1"/>
            <a:r>
              <a:rPr lang="en-US" altLang="en-US" sz="1400"/>
              <a:t>Deadline from competitor</a:t>
            </a:r>
          </a:p>
          <a:p>
            <a:pPr lvl="1"/>
            <a:r>
              <a:rPr lang="en-US" altLang="en-US" sz="1400"/>
              <a:t>Supporting the contract</a:t>
            </a:r>
          </a:p>
          <a:p>
            <a:pPr lvl="1"/>
            <a:r>
              <a:rPr lang="en-US" altLang="en-US" sz="1400"/>
              <a:t>To meet predetermined schedule</a:t>
            </a:r>
          </a:p>
          <a:p>
            <a:pPr lvl="1"/>
            <a:r>
              <a:rPr lang="en-US" altLang="en-US" sz="1400"/>
              <a:t>Supporting financial deadline</a:t>
            </a:r>
          </a:p>
          <a:p>
            <a:pPr lvl="1"/>
            <a:r>
              <a:rPr lang="en-US" altLang="en-US" sz="1400"/>
              <a:t>When there is enough value</a:t>
            </a:r>
          </a:p>
          <a:p>
            <a:pPr lvl="1"/>
            <a:r>
              <a:rPr lang="en-US" altLang="en-US" sz="1400"/>
              <a:t>To test the product</a:t>
            </a:r>
          </a:p>
          <a:p>
            <a:r>
              <a:rPr lang="en-US" altLang="en-US" sz="1600"/>
              <a:t>Two types of release plan</a:t>
            </a:r>
          </a:p>
          <a:p>
            <a:pPr lvl="1"/>
            <a:r>
              <a:rPr lang="en-US" altLang="en-US" sz="1400"/>
              <a:t>Scope-boxed release plan</a:t>
            </a:r>
          </a:p>
          <a:p>
            <a:pPr lvl="1"/>
            <a:r>
              <a:rPr lang="en-US" altLang="en-US" sz="1400"/>
              <a:t>Time-boxed release plan</a:t>
            </a:r>
            <a:endParaRPr lang="en-US" altLang="en-US" sz="1600"/>
          </a:p>
        </p:txBody>
      </p:sp>
      <p:sp>
        <p:nvSpPr>
          <p:cNvPr id="345092" name="Content Placeholder 3">
            <a:extLst>
              <a:ext uri="{FF2B5EF4-FFF2-40B4-BE49-F238E27FC236}">
                <a16:creationId xmlns:a16="http://schemas.microsoft.com/office/drawing/2014/main" id="{81CF213A-16EC-4C55-ACC0-4907E95340BF}"/>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5093" name="Slide Number Placeholder 6">
            <a:extLst>
              <a:ext uri="{FF2B5EF4-FFF2-40B4-BE49-F238E27FC236}">
                <a16:creationId xmlns:a16="http://schemas.microsoft.com/office/drawing/2014/main" id="{3FA5F7EB-7ECB-407B-8405-4678CCA9972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67142E-4BF4-4221-9BC5-DA6F6BF0C6E0}" type="slidenum">
              <a:rPr lang="en-US" altLang="en-US" smtClean="0"/>
              <a:pPr/>
              <a:t>214</a:t>
            </a:fld>
            <a:endParaRPr lang="en-US" altLang="en-US"/>
          </a:p>
        </p:txBody>
      </p:sp>
    </p:spTree>
    <p:extLst>
      <p:ext uri="{BB962C8B-B14F-4D97-AF65-F5344CB8AC3E}">
        <p14:creationId xmlns:p14="http://schemas.microsoft.com/office/powerpoint/2010/main" val="31964062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727F-7AD3-4AE6-9E27-F2C13CEE5BA2}"/>
              </a:ext>
            </a:extLst>
          </p:cNvPr>
          <p:cNvSpPr>
            <a:spLocks noGrp="1"/>
          </p:cNvSpPr>
          <p:nvPr>
            <p:ph type="title"/>
          </p:nvPr>
        </p:nvSpPr>
        <p:spPr/>
        <p:txBody>
          <a:bodyPr>
            <a:normAutofit fontScale="90000"/>
          </a:bodyPr>
          <a:lstStyle/>
          <a:p>
            <a:pPr>
              <a:defRPr/>
            </a:pPr>
            <a:r>
              <a:t>Agile Planning</a:t>
            </a:r>
          </a:p>
        </p:txBody>
      </p:sp>
      <p:graphicFrame>
        <p:nvGraphicFramePr>
          <p:cNvPr id="7" name="Content Placeholder 6">
            <a:extLst>
              <a:ext uri="{FF2B5EF4-FFF2-40B4-BE49-F238E27FC236}">
                <a16:creationId xmlns:a16="http://schemas.microsoft.com/office/drawing/2014/main" id="{B3B2AED0-128B-4279-BEE5-306B82047C07}"/>
              </a:ext>
            </a:extLst>
          </p:cNvPr>
          <p:cNvGraphicFramePr>
            <a:graphicFrameLocks noGrp="1"/>
          </p:cNvGraphicFramePr>
          <p:nvPr>
            <p:ph idx="1"/>
          </p:nvPr>
        </p:nvGraphicFramePr>
        <p:xfrm>
          <a:off x="381000" y="12954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7140" name="Content Placeholder 3">
            <a:extLst>
              <a:ext uri="{FF2B5EF4-FFF2-40B4-BE49-F238E27FC236}">
                <a16:creationId xmlns:a16="http://schemas.microsoft.com/office/drawing/2014/main" id="{6F3E8268-F999-46AE-A115-F2EBB62B525B}"/>
              </a:ext>
            </a:extLst>
          </p:cNvPr>
          <p:cNvSpPr>
            <a:spLocks noGrp="1"/>
          </p:cNvSpPr>
          <p:nvPr>
            <p:ph sz="quarter" idx="13"/>
          </p:nvPr>
        </p:nvSpPr>
        <p:spPr/>
        <p:txBody>
          <a:bodyPr/>
          <a:lstStyle/>
          <a:p>
            <a:r>
              <a:rPr lang="en-US" altLang="en-US"/>
              <a:t>Tools &amp; Techniques / Planning, Monitoring &amp; Adapting</a:t>
            </a:r>
          </a:p>
        </p:txBody>
      </p:sp>
      <p:pic>
        <p:nvPicPr>
          <p:cNvPr id="347141" name="Picture 3">
            <a:extLst>
              <a:ext uri="{FF2B5EF4-FFF2-40B4-BE49-F238E27FC236}">
                <a16:creationId xmlns:a16="http://schemas.microsoft.com/office/drawing/2014/main" id="{06A764D6-1EAC-4F1E-98E6-9C12090136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 y="1143000"/>
            <a:ext cx="10191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2" name="Picture 10">
            <a:extLst>
              <a:ext uri="{FF2B5EF4-FFF2-40B4-BE49-F238E27FC236}">
                <a16:creationId xmlns:a16="http://schemas.microsoft.com/office/drawing/2014/main" id="{B9517B8C-EC2A-45FC-B465-DAF9901643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219200"/>
            <a:ext cx="1501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3" name="Picture 12" descr="https://encrypted-tbn0.gstatic.com/images?q=tbn:ANd9GcSDg9vrgxD70u8r9IWdDyVTXIyctePF6upD71_I4IFf7u61fcXZ">
            <a:extLst>
              <a:ext uri="{FF2B5EF4-FFF2-40B4-BE49-F238E27FC236}">
                <a16:creationId xmlns:a16="http://schemas.microsoft.com/office/drawing/2014/main" id="{51F1559E-01C5-4BCB-87EC-966BCECE0F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1371600"/>
            <a:ext cx="1563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44" name="Rectangle 12">
            <a:extLst>
              <a:ext uri="{FF2B5EF4-FFF2-40B4-BE49-F238E27FC236}">
                <a16:creationId xmlns:a16="http://schemas.microsoft.com/office/drawing/2014/main" id="{FF812167-4166-4E1F-A05C-29F38C974F9E}"/>
              </a:ext>
            </a:extLst>
          </p:cNvPr>
          <p:cNvSpPr>
            <a:spLocks noChangeArrowheads="1"/>
          </p:cNvSpPr>
          <p:nvPr/>
        </p:nvSpPr>
        <p:spPr bwMode="auto">
          <a:xfrm>
            <a:off x="114300" y="838200"/>
            <a:ext cx="209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Release Planning</a:t>
            </a:r>
          </a:p>
        </p:txBody>
      </p:sp>
      <p:sp>
        <p:nvSpPr>
          <p:cNvPr id="347145" name="Slide Number Placeholder 10">
            <a:extLst>
              <a:ext uri="{FF2B5EF4-FFF2-40B4-BE49-F238E27FC236}">
                <a16:creationId xmlns:a16="http://schemas.microsoft.com/office/drawing/2014/main" id="{1FE5B221-1AA9-40C8-9298-EA4F3530D40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2F58C3C-2142-4858-B62C-0AF151CE66C4}" type="slidenum">
              <a:rPr lang="en-US" altLang="en-US" smtClean="0"/>
              <a:pPr/>
              <a:t>215</a:t>
            </a:fld>
            <a:endParaRPr lang="en-US" altLang="en-US"/>
          </a:p>
        </p:txBody>
      </p:sp>
    </p:spTree>
    <p:extLst>
      <p:ext uri="{BB962C8B-B14F-4D97-AF65-F5344CB8AC3E}">
        <p14:creationId xmlns:p14="http://schemas.microsoft.com/office/powerpoint/2010/main" val="42451746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1EAE-1807-48DC-9F12-3E9C4FA46380}"/>
              </a:ext>
            </a:extLst>
          </p:cNvPr>
          <p:cNvSpPr>
            <a:spLocks noGrp="1"/>
          </p:cNvSpPr>
          <p:nvPr>
            <p:ph type="title"/>
          </p:nvPr>
        </p:nvSpPr>
        <p:spPr/>
        <p:txBody>
          <a:bodyPr>
            <a:normAutofit fontScale="90000"/>
          </a:bodyPr>
          <a:lstStyle/>
          <a:p>
            <a:pPr>
              <a:defRPr/>
            </a:pPr>
            <a:r>
              <a:t>Agile Planning</a:t>
            </a:r>
          </a:p>
        </p:txBody>
      </p:sp>
      <p:sp>
        <p:nvSpPr>
          <p:cNvPr id="159747" name="Content Placeholder 2">
            <a:extLst>
              <a:ext uri="{FF2B5EF4-FFF2-40B4-BE49-F238E27FC236}">
                <a16:creationId xmlns:a16="http://schemas.microsoft.com/office/drawing/2014/main" id="{64304988-857F-4409-A6ED-191500428039}"/>
              </a:ext>
            </a:extLst>
          </p:cNvPr>
          <p:cNvSpPr>
            <a:spLocks noGrp="1"/>
          </p:cNvSpPr>
          <p:nvPr>
            <p:ph idx="1"/>
          </p:nvPr>
        </p:nvSpPr>
        <p:spPr>
          <a:xfrm>
            <a:off x="381000" y="838200"/>
            <a:ext cx="8229600" cy="5105400"/>
          </a:xfrm>
        </p:spPr>
        <p:txBody>
          <a:bodyPr>
            <a:normAutofit lnSpcReduction="10000"/>
          </a:bodyPr>
          <a:lstStyle/>
          <a:p>
            <a:pPr>
              <a:buFont typeface="Arial" panose="020B0604020202020204" pitchFamily="34" charset="0"/>
              <a:buNone/>
              <a:defRPr/>
            </a:pPr>
            <a:r>
              <a:rPr lang="en-US" sz="2400" b="1"/>
              <a:t>Iteration/Sprint Planning</a:t>
            </a:r>
          </a:p>
          <a:p>
            <a:pPr>
              <a:defRPr/>
            </a:pPr>
            <a:r>
              <a:rPr lang="en-US" sz="1800"/>
              <a:t>In iteration planning team identifies the task to be performed for each user story.</a:t>
            </a:r>
          </a:p>
          <a:p>
            <a:pPr>
              <a:defRPr/>
            </a:pPr>
            <a:r>
              <a:rPr lang="en-US" sz="1800"/>
              <a:t>Task are pushed into iteration backlog</a:t>
            </a:r>
          </a:p>
          <a:p>
            <a:pPr>
              <a:defRPr/>
            </a:pPr>
            <a:r>
              <a:rPr lang="en-US" sz="1800"/>
              <a:t>Iteration planning is held after retrospective meetings of last iteration</a:t>
            </a:r>
          </a:p>
          <a:p>
            <a:pPr>
              <a:defRPr/>
            </a:pPr>
            <a:r>
              <a:rPr lang="en-US" sz="1800"/>
              <a:t>Typical iteration length varies from 1-4 weeks.</a:t>
            </a:r>
          </a:p>
          <a:p>
            <a:pPr marL="342900" lvl="1" indent="-342900">
              <a:buFont typeface="Arial" panose="020B0604020202020204" pitchFamily="34" charset="0"/>
              <a:buChar char="•"/>
              <a:defRPr/>
            </a:pPr>
            <a:r>
              <a:rPr lang="en-US" sz="1800"/>
              <a:t>Iteration planning  duration (1 hour for every week of iteration)</a:t>
            </a:r>
          </a:p>
          <a:p>
            <a:pPr marL="342900" lvl="1" indent="-342900">
              <a:buFont typeface="Arial" panose="020B0604020202020204" pitchFamily="34" charset="0"/>
              <a:buChar char="•"/>
              <a:defRPr/>
            </a:pPr>
            <a:r>
              <a:rPr lang="en-US" sz="1800"/>
              <a:t>Iteration planning identifies iteration backlog items, assumptions, risks, actions, dependencies</a:t>
            </a:r>
          </a:p>
          <a:p>
            <a:pPr marL="342900" lvl="1" indent="-342900">
              <a:buFont typeface="Arial" panose="020B0604020202020204" pitchFamily="34" charset="0"/>
              <a:buChar char="•"/>
              <a:defRPr/>
            </a:pPr>
            <a:r>
              <a:rPr lang="en-US" sz="1800"/>
              <a:t>Some team start counting iteration from zero so the initial iteration is called </a:t>
            </a:r>
            <a:r>
              <a:rPr lang="en-US" sz="1800" b="1"/>
              <a:t>Sprint 0 </a:t>
            </a:r>
            <a:r>
              <a:rPr lang="en-US" sz="1800"/>
              <a:t>or Iteration 0. In this iteration they take all technical spike which will help them in estimating size of complex user stories. Preparing initial architecture, solving infrastructure setup and configuration issues. Following Sprint 0 they start release planning</a:t>
            </a:r>
          </a:p>
          <a:p>
            <a:pPr>
              <a:defRPr/>
            </a:pPr>
            <a:r>
              <a:rPr lang="en-US" sz="1800"/>
              <a:t>Tasks in iteration backlog are not assigned to any team member. Agile teams are self-organized and they pickup the task on their base.</a:t>
            </a:r>
          </a:p>
          <a:p>
            <a:pPr>
              <a:defRPr/>
            </a:pPr>
            <a:r>
              <a:rPr lang="en-US" sz="1800"/>
              <a:t>Number of hours available in any iteration are calculated as Ideal engineering hours.</a:t>
            </a:r>
          </a:p>
        </p:txBody>
      </p:sp>
      <p:sp>
        <p:nvSpPr>
          <p:cNvPr id="349188" name="Content Placeholder 3">
            <a:extLst>
              <a:ext uri="{FF2B5EF4-FFF2-40B4-BE49-F238E27FC236}">
                <a16:creationId xmlns:a16="http://schemas.microsoft.com/office/drawing/2014/main" id="{5D49DE3A-F442-4867-B2DA-BE5998A6A35F}"/>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9189" name="Slide Number Placeholder 6">
            <a:extLst>
              <a:ext uri="{FF2B5EF4-FFF2-40B4-BE49-F238E27FC236}">
                <a16:creationId xmlns:a16="http://schemas.microsoft.com/office/drawing/2014/main" id="{AB8F53BE-D43E-41D5-88FF-3AE8AE546DF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5B9E4F1-B9E1-4B2F-83B8-3E00B4144573}" type="slidenum">
              <a:rPr lang="en-US" altLang="en-US" smtClean="0"/>
              <a:pPr/>
              <a:t>216</a:t>
            </a:fld>
            <a:endParaRPr lang="en-US" altLang="en-US"/>
          </a:p>
        </p:txBody>
      </p:sp>
    </p:spTree>
    <p:extLst>
      <p:ext uri="{BB962C8B-B14F-4D97-AF65-F5344CB8AC3E}">
        <p14:creationId xmlns:p14="http://schemas.microsoft.com/office/powerpoint/2010/main" val="15034662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A316-461F-4178-B3DF-531254DD9646}"/>
              </a:ext>
            </a:extLst>
          </p:cNvPr>
          <p:cNvSpPr>
            <a:spLocks noGrp="1"/>
          </p:cNvSpPr>
          <p:nvPr>
            <p:ph type="title"/>
          </p:nvPr>
        </p:nvSpPr>
        <p:spPr/>
        <p:txBody>
          <a:bodyPr>
            <a:normAutofit fontScale="90000"/>
          </a:bodyPr>
          <a:lstStyle/>
          <a:p>
            <a:pPr>
              <a:defRPr/>
            </a:pPr>
            <a:r>
              <a:t>Agile Planning</a:t>
            </a:r>
          </a:p>
        </p:txBody>
      </p:sp>
      <p:graphicFrame>
        <p:nvGraphicFramePr>
          <p:cNvPr id="7" name="Content Placeholder 6">
            <a:extLst>
              <a:ext uri="{FF2B5EF4-FFF2-40B4-BE49-F238E27FC236}">
                <a16:creationId xmlns:a16="http://schemas.microsoft.com/office/drawing/2014/main" id="{9822DFF8-9E6C-4BEE-8BB7-2550B36C2C33}"/>
              </a:ext>
            </a:extLst>
          </p:cNvPr>
          <p:cNvGraphicFramePr>
            <a:graphicFrameLocks noGrp="1"/>
          </p:cNvGraphicFramePr>
          <p:nvPr>
            <p:ph idx="1"/>
          </p:nvPr>
        </p:nvGraphicFramePr>
        <p:xfrm>
          <a:off x="381000" y="838200"/>
          <a:ext cx="82296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1236" name="Content Placeholder 3">
            <a:extLst>
              <a:ext uri="{FF2B5EF4-FFF2-40B4-BE49-F238E27FC236}">
                <a16:creationId xmlns:a16="http://schemas.microsoft.com/office/drawing/2014/main" id="{3CFAE0A8-B8DA-4846-9615-C5909FA99381}"/>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51237" name="Rectangle 7">
            <a:extLst>
              <a:ext uri="{FF2B5EF4-FFF2-40B4-BE49-F238E27FC236}">
                <a16:creationId xmlns:a16="http://schemas.microsoft.com/office/drawing/2014/main" id="{1A342DFE-D0A0-4ABE-B58A-6A613C45764C}"/>
              </a:ext>
            </a:extLst>
          </p:cNvPr>
          <p:cNvSpPr>
            <a:spLocks noChangeArrowheads="1"/>
          </p:cNvSpPr>
          <p:nvPr/>
        </p:nvSpPr>
        <p:spPr bwMode="auto">
          <a:xfrm>
            <a:off x="114300" y="8382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Iteration Planning</a:t>
            </a:r>
          </a:p>
        </p:txBody>
      </p:sp>
      <p:sp>
        <p:nvSpPr>
          <p:cNvPr id="351238" name="Slide Number Placeholder 8">
            <a:extLst>
              <a:ext uri="{FF2B5EF4-FFF2-40B4-BE49-F238E27FC236}">
                <a16:creationId xmlns:a16="http://schemas.microsoft.com/office/drawing/2014/main" id="{F72080CC-8227-4B60-A276-202BCE3933A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71A230-8742-4760-90CA-5D4A7674C183}" type="slidenum">
              <a:rPr lang="en-US" altLang="en-US" smtClean="0"/>
              <a:pPr/>
              <a:t>217</a:t>
            </a:fld>
            <a:endParaRPr lang="en-US" altLang="en-US"/>
          </a:p>
        </p:txBody>
      </p:sp>
    </p:spTree>
    <p:extLst>
      <p:ext uri="{BB962C8B-B14F-4D97-AF65-F5344CB8AC3E}">
        <p14:creationId xmlns:p14="http://schemas.microsoft.com/office/powerpoint/2010/main" val="330550854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B17-E02B-4BDF-B6F1-07D7EE501687}"/>
              </a:ext>
            </a:extLst>
          </p:cNvPr>
          <p:cNvSpPr>
            <a:spLocks noGrp="1"/>
          </p:cNvSpPr>
          <p:nvPr>
            <p:ph type="title"/>
          </p:nvPr>
        </p:nvSpPr>
        <p:spPr/>
        <p:txBody>
          <a:bodyPr>
            <a:normAutofit fontScale="90000"/>
          </a:bodyPr>
          <a:lstStyle/>
          <a:p>
            <a:pPr>
              <a:defRPr/>
            </a:pPr>
            <a:r>
              <a:t>Agile Planning</a:t>
            </a:r>
          </a:p>
        </p:txBody>
      </p:sp>
      <p:sp>
        <p:nvSpPr>
          <p:cNvPr id="353283" name="Content Placeholder 2">
            <a:extLst>
              <a:ext uri="{FF2B5EF4-FFF2-40B4-BE49-F238E27FC236}">
                <a16:creationId xmlns:a16="http://schemas.microsoft.com/office/drawing/2014/main" id="{5F52D403-0676-4D5D-9F91-F684654FB5A6}"/>
              </a:ext>
            </a:extLst>
          </p:cNvPr>
          <p:cNvSpPr>
            <a:spLocks noGrp="1"/>
          </p:cNvSpPr>
          <p:nvPr>
            <p:ph idx="1"/>
          </p:nvPr>
        </p:nvSpPr>
        <p:spPr>
          <a:xfrm>
            <a:off x="381000" y="1295400"/>
            <a:ext cx="8229600" cy="4648200"/>
          </a:xfrm>
        </p:spPr>
        <p:txBody>
          <a:bodyPr/>
          <a:lstStyle/>
          <a:p>
            <a:r>
              <a:rPr lang="en-US" altLang="en-US" sz="2800"/>
              <a:t>Immediately after or before daily standup meeting sessions and the team updates the kanban board.</a:t>
            </a:r>
          </a:p>
          <a:p>
            <a:r>
              <a:rPr lang="en-US" altLang="en-US" sz="2800"/>
              <a:t>This reflects the progress and planning of the day based on </a:t>
            </a:r>
          </a:p>
          <a:p>
            <a:pPr lvl="1"/>
            <a:r>
              <a:rPr lang="en-US" altLang="en-US" sz="2400"/>
              <a:t>The work progress of previous day</a:t>
            </a:r>
          </a:p>
          <a:p>
            <a:pPr lvl="1"/>
            <a:r>
              <a:rPr lang="en-US" altLang="en-US" sz="2400"/>
              <a:t> Any internal or external dependency not met</a:t>
            </a:r>
          </a:p>
          <a:p>
            <a:pPr lvl="1"/>
            <a:r>
              <a:rPr lang="en-US" altLang="en-US" sz="2400"/>
              <a:t>Something critical comes up</a:t>
            </a:r>
          </a:p>
          <a:p>
            <a:pPr lvl="1"/>
            <a:r>
              <a:rPr lang="en-US" altLang="en-US" sz="2400"/>
              <a:t> Client want to drop some user story</a:t>
            </a:r>
          </a:p>
        </p:txBody>
      </p:sp>
      <p:sp>
        <p:nvSpPr>
          <p:cNvPr id="353284" name="Content Placeholder 3">
            <a:extLst>
              <a:ext uri="{FF2B5EF4-FFF2-40B4-BE49-F238E27FC236}">
                <a16:creationId xmlns:a16="http://schemas.microsoft.com/office/drawing/2014/main" id="{CACBA322-2691-4299-977B-92924355902E}"/>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53285" name="Rectangle 5">
            <a:extLst>
              <a:ext uri="{FF2B5EF4-FFF2-40B4-BE49-F238E27FC236}">
                <a16:creationId xmlns:a16="http://schemas.microsoft.com/office/drawing/2014/main" id="{121EDC0F-4734-4D52-BB19-3944DEEF5718}"/>
              </a:ext>
            </a:extLst>
          </p:cNvPr>
          <p:cNvSpPr>
            <a:spLocks noChangeArrowheads="1"/>
          </p:cNvSpPr>
          <p:nvPr/>
        </p:nvSpPr>
        <p:spPr bwMode="auto">
          <a:xfrm>
            <a:off x="228600" y="838200"/>
            <a:ext cx="230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Daily Planning</a:t>
            </a:r>
          </a:p>
        </p:txBody>
      </p:sp>
      <p:sp>
        <p:nvSpPr>
          <p:cNvPr id="353286" name="Slide Number Placeholder 7">
            <a:extLst>
              <a:ext uri="{FF2B5EF4-FFF2-40B4-BE49-F238E27FC236}">
                <a16:creationId xmlns:a16="http://schemas.microsoft.com/office/drawing/2014/main" id="{BE979012-7E59-4D15-80EA-AABD63C2F39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4F32AA-9BDE-4F71-9ABB-95FF77D0D0D7}" type="slidenum">
              <a:rPr lang="en-US" altLang="en-US" smtClean="0"/>
              <a:pPr/>
              <a:t>218</a:t>
            </a:fld>
            <a:endParaRPr lang="en-US" altLang="en-US"/>
          </a:p>
        </p:txBody>
      </p:sp>
    </p:spTree>
    <p:extLst>
      <p:ext uri="{BB962C8B-B14F-4D97-AF65-F5344CB8AC3E}">
        <p14:creationId xmlns:p14="http://schemas.microsoft.com/office/powerpoint/2010/main" val="38997620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B0A-B489-4447-B8A1-187C8583F448}"/>
              </a:ext>
            </a:extLst>
          </p:cNvPr>
          <p:cNvSpPr>
            <a:spLocks noGrp="1"/>
          </p:cNvSpPr>
          <p:nvPr>
            <p:ph type="title"/>
          </p:nvPr>
        </p:nvSpPr>
        <p:spPr/>
        <p:txBody>
          <a:bodyPr>
            <a:normAutofit fontScale="90000"/>
          </a:bodyPr>
          <a:lstStyle/>
          <a:p>
            <a:pPr>
              <a:defRPr/>
            </a:pPr>
            <a:r>
              <a:t>Time-boxing</a:t>
            </a:r>
          </a:p>
        </p:txBody>
      </p:sp>
      <p:sp>
        <p:nvSpPr>
          <p:cNvPr id="3" name="Content Placeholder 2">
            <a:extLst>
              <a:ext uri="{FF2B5EF4-FFF2-40B4-BE49-F238E27FC236}">
                <a16:creationId xmlns:a16="http://schemas.microsoft.com/office/drawing/2014/main" id="{045725F0-B8CA-423C-A3A9-A0F02E29D773}"/>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dirty="0"/>
              <a:t>Iteration length is time-boxed.</a:t>
            </a:r>
          </a:p>
          <a:p>
            <a:pPr>
              <a:buFont typeface="Arial" charset="0"/>
              <a:buChar char="•"/>
              <a:defRPr/>
            </a:pPr>
            <a:r>
              <a:rPr lang="en-US" dirty="0"/>
              <a:t>Following sequence of activities takes place in any time-boxed iteration</a:t>
            </a:r>
          </a:p>
          <a:p>
            <a:pPr lvl="1">
              <a:buFont typeface="Arial" charset="0"/>
              <a:buChar char="–"/>
              <a:defRPr/>
            </a:pPr>
            <a:r>
              <a:rPr lang="en-US" dirty="0"/>
              <a:t>Grooming product backlog (done by product owner, in parallel to iteration work)</a:t>
            </a:r>
          </a:p>
          <a:p>
            <a:pPr lvl="1">
              <a:buFont typeface="Arial" charset="0"/>
              <a:buChar char="–"/>
              <a:defRPr/>
            </a:pPr>
            <a:r>
              <a:rPr lang="en-US" dirty="0"/>
              <a:t>Iteration Planning (1 hour for every week of iteration)</a:t>
            </a:r>
          </a:p>
          <a:p>
            <a:pPr lvl="1">
              <a:buFont typeface="Arial" charset="0"/>
              <a:buChar char="–"/>
              <a:defRPr/>
            </a:pPr>
            <a:r>
              <a:rPr lang="en-US" dirty="0"/>
              <a:t>Daily stand-up (15 min, max 2 min for one person, typical team size of agile team is 7±2)</a:t>
            </a:r>
          </a:p>
          <a:p>
            <a:pPr lvl="1">
              <a:buFont typeface="Arial" charset="0"/>
              <a:buChar char="–"/>
              <a:defRPr/>
            </a:pPr>
            <a:r>
              <a:rPr lang="en-US" dirty="0"/>
              <a:t>Regular iteration work</a:t>
            </a:r>
          </a:p>
          <a:p>
            <a:pPr lvl="1">
              <a:buFont typeface="Arial" charset="0"/>
              <a:buChar char="–"/>
              <a:defRPr/>
            </a:pPr>
            <a:r>
              <a:rPr lang="en-US" dirty="0"/>
              <a:t>Iteration Review (1 hour for every week of iteration)</a:t>
            </a:r>
          </a:p>
          <a:p>
            <a:pPr lvl="1">
              <a:buFont typeface="Arial" charset="0"/>
              <a:buChar char="–"/>
              <a:defRPr/>
            </a:pPr>
            <a:r>
              <a:rPr lang="en-US" dirty="0"/>
              <a:t>Iteration Retrospective (1 hours for every week of iteration)</a:t>
            </a:r>
          </a:p>
          <a:p>
            <a:pPr>
              <a:buFont typeface="Arial" charset="0"/>
              <a:buChar char="•"/>
              <a:defRPr/>
            </a:pPr>
            <a:endParaRPr lang="en-US" dirty="0"/>
          </a:p>
          <a:p>
            <a:pPr>
              <a:buFont typeface="Arial" charset="0"/>
              <a:buChar char="•"/>
              <a:defRPr/>
            </a:pPr>
            <a:endParaRPr lang="en-US" dirty="0"/>
          </a:p>
        </p:txBody>
      </p:sp>
      <p:sp>
        <p:nvSpPr>
          <p:cNvPr id="355332" name="Content Placeholder 3">
            <a:extLst>
              <a:ext uri="{FF2B5EF4-FFF2-40B4-BE49-F238E27FC236}">
                <a16:creationId xmlns:a16="http://schemas.microsoft.com/office/drawing/2014/main" id="{6BE7D8A5-B6CA-485B-83A5-56D67F6C1ADD}"/>
              </a:ext>
            </a:extLst>
          </p:cNvPr>
          <p:cNvSpPr>
            <a:spLocks noGrp="1"/>
          </p:cNvSpPr>
          <p:nvPr>
            <p:ph sz="quarter" idx="13"/>
          </p:nvPr>
        </p:nvSpPr>
        <p:spPr/>
        <p:txBody>
          <a:bodyPr/>
          <a:lstStyle/>
          <a:p>
            <a:r>
              <a:rPr lang="en-US" altLang="en-US"/>
              <a:t>Tools &amp; Techniques / Planning, Monitoring &amp; Adapting</a:t>
            </a:r>
          </a:p>
          <a:p>
            <a:endParaRPr lang="en-US" altLang="en-US"/>
          </a:p>
          <a:p>
            <a:endParaRPr lang="en-US" altLang="en-US"/>
          </a:p>
        </p:txBody>
      </p:sp>
      <p:sp>
        <p:nvSpPr>
          <p:cNvPr id="355333" name="Slide Number Placeholder 6">
            <a:extLst>
              <a:ext uri="{FF2B5EF4-FFF2-40B4-BE49-F238E27FC236}">
                <a16:creationId xmlns:a16="http://schemas.microsoft.com/office/drawing/2014/main" id="{601A726F-3602-4EA0-A21A-2D7200C84CD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5AFC7C-1AB3-459E-A189-C6CFCD689AC2}" type="slidenum">
              <a:rPr lang="en-US" altLang="en-US" smtClean="0"/>
              <a:pPr/>
              <a:t>219</a:t>
            </a:fld>
            <a:endParaRPr lang="en-US" altLang="en-US"/>
          </a:p>
        </p:txBody>
      </p:sp>
    </p:spTree>
    <p:extLst>
      <p:ext uri="{BB962C8B-B14F-4D97-AF65-F5344CB8AC3E}">
        <p14:creationId xmlns:p14="http://schemas.microsoft.com/office/powerpoint/2010/main" val="520692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6E87AE1A-8D8A-44CD-9482-F9D2A1CBBDD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a typeface="Microsoft YaHei" panose="020B0503020204020204" pitchFamily="34" charset="-122"/>
            </a:endParaRPr>
          </a:p>
        </p:txBody>
      </p:sp>
      <p:sp>
        <p:nvSpPr>
          <p:cNvPr id="6" name="Title 5">
            <a:extLst>
              <a:ext uri="{FF2B5EF4-FFF2-40B4-BE49-F238E27FC236}">
                <a16:creationId xmlns:a16="http://schemas.microsoft.com/office/drawing/2014/main" id="{C9C5E5AE-C391-4492-B634-7E3353795376}"/>
              </a:ext>
            </a:extLst>
          </p:cNvPr>
          <p:cNvSpPr>
            <a:spLocks noGrp="1"/>
          </p:cNvSpPr>
          <p:nvPr>
            <p:ph type="title"/>
          </p:nvPr>
        </p:nvSpPr>
        <p:spPr/>
        <p:txBody>
          <a:bodyPr>
            <a:normAutofit fontScale="90000"/>
          </a:bodyPr>
          <a:lstStyle/>
          <a:p>
            <a:pPr>
              <a:defRPr/>
            </a:pPr>
            <a:r>
              <a:rPr>
                <a:solidFill>
                  <a:srgbClr val="000000"/>
                </a:solidFill>
                <a:ea typeface="Microsoft YaHei" charset="0"/>
                <a:cs typeface="Microsoft YaHei" charset="0"/>
              </a:rPr>
              <a:t>Disclaimer</a:t>
            </a:r>
            <a:endParaRPr/>
          </a:p>
        </p:txBody>
      </p:sp>
      <p:sp>
        <p:nvSpPr>
          <p:cNvPr id="7" name="Content Placeholder 6">
            <a:extLst>
              <a:ext uri="{FF2B5EF4-FFF2-40B4-BE49-F238E27FC236}">
                <a16:creationId xmlns:a16="http://schemas.microsoft.com/office/drawing/2014/main" id="{4C18C5D2-FDB7-4DBD-B767-3DBD63756B28}"/>
              </a:ext>
            </a:extLst>
          </p:cNvPr>
          <p:cNvSpPr>
            <a:spLocks noGrp="1"/>
          </p:cNvSpPr>
          <p:nvPr>
            <p:ph idx="1"/>
          </p:nvPr>
        </p:nvSpPr>
        <p:spPr>
          <a:xfrm>
            <a:off x="381000" y="838200"/>
            <a:ext cx="8229600" cy="5105400"/>
          </a:xfrm>
        </p:spPr>
        <p:txBody>
          <a:bodyPr>
            <a:normAutofit/>
          </a:bodyPr>
          <a:lstStyle/>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Agile project management (APM) is vast subject to cover in 21 hours, so do not expect to learn and know </a:t>
            </a:r>
            <a:r>
              <a:rPr lang="en-US" sz="2000" u="sng" dirty="0">
                <a:solidFill>
                  <a:srgbClr val="000000"/>
                </a:solidFill>
                <a:latin typeface="Arial" panose="020B0604020202020204" pitchFamily="34" charset="0"/>
                <a:ea typeface="Microsoft YaHei" charset="0"/>
                <a:cs typeface="Arial" panose="020B0604020202020204" pitchFamily="34" charset="0"/>
              </a:rPr>
              <a:t>everything</a:t>
            </a:r>
            <a:r>
              <a:rPr lang="en-US" sz="2000" dirty="0">
                <a:solidFill>
                  <a:srgbClr val="000000"/>
                </a:solidFill>
                <a:latin typeface="Arial" panose="020B0604020202020204" pitchFamily="34" charset="0"/>
                <a:ea typeface="Microsoft YaHei" charset="0"/>
                <a:cs typeface="Arial" panose="020B0604020202020204" pitchFamily="34" charset="0"/>
              </a:rPr>
              <a:t> of APM in 3 days.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 </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This training is based on PMI-ACP Examination Content Outline July 2014. So it does not promote any agile software tool or methodology.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Training is designed to help potential PMI-ACP candidates in preparing for PMI-ACP exam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After the training you should study around 100 hours along with simulation exams and reference books suggested by PMI before you write your final PMI-ACP exam.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a:buFont typeface="Arial" charset="0"/>
              <a:buChar char="•"/>
              <a:defRPr/>
            </a:pPr>
            <a:r>
              <a:rPr lang="en-US" sz="2000" dirty="0">
                <a:latin typeface="Arial" panose="020B0604020202020204" pitchFamily="34" charset="0"/>
                <a:cs typeface="Arial" panose="020B0604020202020204" pitchFamily="34" charset="0"/>
              </a:rPr>
              <a:t>We highly appreciate your </a:t>
            </a:r>
            <a:r>
              <a:rPr lang="en-US" sz="2000" u="sng" dirty="0">
                <a:latin typeface="Arial" panose="020B0604020202020204" pitchFamily="34" charset="0"/>
                <a:cs typeface="Arial" panose="020B0604020202020204" pitchFamily="34" charset="0"/>
              </a:rPr>
              <a:t>specific</a:t>
            </a:r>
            <a:r>
              <a:rPr lang="en-US" sz="2000" dirty="0">
                <a:latin typeface="Arial" panose="020B0604020202020204" pitchFamily="34" charset="0"/>
                <a:cs typeface="Arial" panose="020B0604020202020204" pitchFamily="34" charset="0"/>
              </a:rPr>
              <a:t> feedback to improve quality of training material :-</a:t>
            </a:r>
          </a:p>
        </p:txBody>
      </p:sp>
      <p:sp>
        <p:nvSpPr>
          <p:cNvPr id="48133" name="Content Placeholder 8">
            <a:extLst>
              <a:ext uri="{FF2B5EF4-FFF2-40B4-BE49-F238E27FC236}">
                <a16:creationId xmlns:a16="http://schemas.microsoft.com/office/drawing/2014/main" id="{413088FA-C1E8-4BB3-95CF-4F9D3B435A81}"/>
              </a:ext>
            </a:extLst>
          </p:cNvPr>
          <p:cNvSpPr>
            <a:spLocks noGrp="1"/>
          </p:cNvSpPr>
          <p:nvPr>
            <p:ph sz="quarter" idx="13"/>
          </p:nvPr>
        </p:nvSpPr>
        <p:spPr/>
        <p:txBody>
          <a:bodyPr/>
          <a:lstStyle/>
          <a:p>
            <a:endParaRPr lang="en-US" altLang="en-US"/>
          </a:p>
        </p:txBody>
      </p:sp>
      <p:sp>
        <p:nvSpPr>
          <p:cNvPr id="48134" name="Slide Number Placeholder 8">
            <a:extLst>
              <a:ext uri="{FF2B5EF4-FFF2-40B4-BE49-F238E27FC236}">
                <a16:creationId xmlns:a16="http://schemas.microsoft.com/office/drawing/2014/main" id="{E7DF7EB1-9C96-4E8D-BA49-23199F60D8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20EC7D-E4D3-486E-B5C4-F15FA3E2C3DB}" type="slidenum">
              <a:rPr lang="en-US" altLang="en-US" smtClean="0"/>
              <a:pPr/>
              <a:t>22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24D3-C680-41A8-AA34-264F2234775C}"/>
              </a:ext>
            </a:extLst>
          </p:cNvPr>
          <p:cNvSpPr>
            <a:spLocks noGrp="1"/>
          </p:cNvSpPr>
          <p:nvPr>
            <p:ph type="title"/>
          </p:nvPr>
        </p:nvSpPr>
        <p:spPr/>
        <p:txBody>
          <a:bodyPr>
            <a:normAutofit fontScale="90000"/>
          </a:bodyPr>
          <a:lstStyle/>
          <a:p>
            <a:pPr>
              <a:defRPr/>
            </a:pPr>
            <a:r>
              <a:t>Minimum Marketable Features (MMF)</a:t>
            </a:r>
          </a:p>
        </p:txBody>
      </p:sp>
      <p:sp>
        <p:nvSpPr>
          <p:cNvPr id="357379" name="Content Placeholder 2">
            <a:extLst>
              <a:ext uri="{FF2B5EF4-FFF2-40B4-BE49-F238E27FC236}">
                <a16:creationId xmlns:a16="http://schemas.microsoft.com/office/drawing/2014/main" id="{0B881EB5-34CF-45F4-920F-8DB63701FF47}"/>
              </a:ext>
            </a:extLst>
          </p:cNvPr>
          <p:cNvSpPr>
            <a:spLocks noGrp="1"/>
          </p:cNvSpPr>
          <p:nvPr>
            <p:ph idx="1"/>
          </p:nvPr>
        </p:nvSpPr>
        <p:spPr>
          <a:xfrm>
            <a:off x="381000" y="838200"/>
            <a:ext cx="8229600" cy="5105400"/>
          </a:xfrm>
        </p:spPr>
        <p:txBody>
          <a:bodyPr/>
          <a:lstStyle/>
          <a:p>
            <a:r>
              <a:rPr lang="en-US" altLang="en-US" sz="2800"/>
              <a:t>MMF is basic minimum set feature of the product so that people can start using it</a:t>
            </a:r>
          </a:p>
          <a:p>
            <a:r>
              <a:rPr lang="en-US" altLang="en-US" sz="2800"/>
              <a:t>MMF can be  made of a single or combined of multiple user stories</a:t>
            </a:r>
          </a:p>
          <a:p>
            <a:r>
              <a:rPr lang="en-US" altLang="en-US" sz="2800"/>
              <a:t>MMF has business value to the end user</a:t>
            </a:r>
          </a:p>
        </p:txBody>
      </p:sp>
      <p:sp>
        <p:nvSpPr>
          <p:cNvPr id="357380" name="Content Placeholder 3">
            <a:extLst>
              <a:ext uri="{FF2B5EF4-FFF2-40B4-BE49-F238E27FC236}">
                <a16:creationId xmlns:a16="http://schemas.microsoft.com/office/drawing/2014/main" id="{B225B824-AF91-4A50-8712-8EDFDA88BEEF}"/>
              </a:ext>
            </a:extLst>
          </p:cNvPr>
          <p:cNvSpPr>
            <a:spLocks noGrp="1"/>
          </p:cNvSpPr>
          <p:nvPr>
            <p:ph sz="quarter" idx="13"/>
          </p:nvPr>
        </p:nvSpPr>
        <p:spPr/>
        <p:txBody>
          <a:bodyPr/>
          <a:lstStyle/>
          <a:p>
            <a:r>
              <a:rPr lang="en-US" altLang="en-US"/>
              <a:t>Tools &amp; Techniques / Planning, Monitoring &amp; Adapting</a:t>
            </a:r>
          </a:p>
          <a:p>
            <a:endParaRPr lang="en-US" altLang="en-US"/>
          </a:p>
          <a:p>
            <a:endParaRPr lang="en-US" altLang="en-US"/>
          </a:p>
          <a:p>
            <a:endParaRPr lang="en-US" altLang="en-US"/>
          </a:p>
        </p:txBody>
      </p:sp>
      <p:sp>
        <p:nvSpPr>
          <p:cNvPr id="357381" name="Slide Number Placeholder 6">
            <a:extLst>
              <a:ext uri="{FF2B5EF4-FFF2-40B4-BE49-F238E27FC236}">
                <a16:creationId xmlns:a16="http://schemas.microsoft.com/office/drawing/2014/main" id="{CDF7152C-4DC1-4710-8460-3003B07E80F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CF26EF-6507-4D7C-A16B-F74B0AABA75E}" type="slidenum">
              <a:rPr lang="en-US" altLang="en-US" smtClean="0"/>
              <a:pPr/>
              <a:t>220</a:t>
            </a:fld>
            <a:endParaRPr lang="en-US" altLang="en-US"/>
          </a:p>
        </p:txBody>
      </p:sp>
    </p:spTree>
    <p:extLst>
      <p:ext uri="{BB962C8B-B14F-4D97-AF65-F5344CB8AC3E}">
        <p14:creationId xmlns:p14="http://schemas.microsoft.com/office/powerpoint/2010/main" val="9315933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053D-8918-4AEF-B15A-BCFF8812A193}"/>
              </a:ext>
            </a:extLst>
          </p:cNvPr>
          <p:cNvSpPr>
            <a:spLocks noGrp="1"/>
          </p:cNvSpPr>
          <p:nvPr>
            <p:ph type="title"/>
          </p:nvPr>
        </p:nvSpPr>
        <p:spPr/>
        <p:txBody>
          <a:bodyPr>
            <a:normAutofit fontScale="90000"/>
          </a:bodyPr>
          <a:lstStyle/>
          <a:p>
            <a:pPr>
              <a:defRPr/>
            </a:pPr>
            <a:r>
              <a:t>Process Tailoring</a:t>
            </a:r>
          </a:p>
        </p:txBody>
      </p:sp>
      <p:sp>
        <p:nvSpPr>
          <p:cNvPr id="49155" name="Content Placeholder 2">
            <a:extLst>
              <a:ext uri="{FF2B5EF4-FFF2-40B4-BE49-F238E27FC236}">
                <a16:creationId xmlns:a16="http://schemas.microsoft.com/office/drawing/2014/main" id="{4BC36E47-CD66-4176-8685-C8CEEF6CE930}"/>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Tailoring is the process in which Agile Project Team customizes organization level defined process for their agile project.</a:t>
            </a:r>
          </a:p>
          <a:p>
            <a:pPr>
              <a:buFont typeface="Arial" charset="0"/>
              <a:buChar char="•"/>
              <a:defRPr/>
            </a:pPr>
            <a:r>
              <a:rPr lang="en-US" dirty="0"/>
              <a:t>One of the major input for process tailoring is output of retrospective meetings</a:t>
            </a:r>
          </a:p>
          <a:p>
            <a:pPr>
              <a:buFont typeface="Arial" charset="0"/>
              <a:buChar char="•"/>
              <a:defRPr/>
            </a:pPr>
            <a:r>
              <a:rPr lang="en-US" dirty="0"/>
              <a:t>Tailoring is done based on the understanding of project environment including customer need, skills etc.</a:t>
            </a:r>
          </a:p>
          <a:p>
            <a:pPr>
              <a:buFont typeface="Arial" charset="0"/>
              <a:buChar char="•"/>
              <a:defRPr/>
            </a:pPr>
            <a:r>
              <a:rPr lang="en-US" dirty="0"/>
              <a:t>Some example of Process Tailoring</a:t>
            </a:r>
          </a:p>
          <a:p>
            <a:pPr lvl="1">
              <a:buFont typeface="Arial" charset="0"/>
              <a:buChar char="–"/>
              <a:defRPr/>
            </a:pPr>
            <a:r>
              <a:rPr lang="en-US" dirty="0"/>
              <a:t>Define the “Definition of doneness”</a:t>
            </a:r>
          </a:p>
          <a:p>
            <a:pPr lvl="1">
              <a:buFont typeface="Arial" charset="0"/>
              <a:buChar char="–"/>
              <a:defRPr/>
            </a:pPr>
            <a:r>
              <a:rPr lang="en-US" dirty="0"/>
              <a:t>Define the format of Retrospective meetings</a:t>
            </a:r>
          </a:p>
          <a:p>
            <a:pPr lvl="1">
              <a:buFont typeface="Arial" charset="0"/>
              <a:buChar char="–"/>
              <a:defRPr/>
            </a:pPr>
            <a:r>
              <a:rPr lang="en-US" dirty="0"/>
              <a:t>Define </a:t>
            </a:r>
            <a:r>
              <a:rPr lang="en-US" dirty="0" err="1"/>
              <a:t>Kanban</a:t>
            </a:r>
            <a:r>
              <a:rPr lang="en-US" dirty="0"/>
              <a:t> board</a:t>
            </a:r>
          </a:p>
          <a:p>
            <a:pPr lvl="1">
              <a:buFont typeface="Arial" charset="0"/>
              <a:buChar char="–"/>
              <a:defRPr/>
            </a:pPr>
            <a:r>
              <a:rPr lang="en-US" dirty="0"/>
              <a:t>Define columns of Product Backlog</a:t>
            </a:r>
          </a:p>
          <a:p>
            <a:pPr lvl="1">
              <a:buFont typeface="Arial" charset="0"/>
              <a:buChar char="–"/>
              <a:defRPr/>
            </a:pPr>
            <a:r>
              <a:rPr lang="en-US" dirty="0"/>
              <a:t>Define some report format</a:t>
            </a:r>
          </a:p>
          <a:p>
            <a:pPr lvl="1">
              <a:buFont typeface="Arial" charset="0"/>
              <a:buChar char="–"/>
              <a:defRPr/>
            </a:pPr>
            <a:r>
              <a:rPr lang="en-US" dirty="0"/>
              <a:t>Define Iteration Duration</a:t>
            </a:r>
          </a:p>
          <a:p>
            <a:pPr lvl="1">
              <a:buFont typeface="Arial" charset="0"/>
              <a:buChar char="–"/>
              <a:defRPr/>
            </a:pPr>
            <a:r>
              <a:rPr lang="en-US" dirty="0"/>
              <a:t>Define process of automatic testing</a:t>
            </a:r>
          </a:p>
          <a:p>
            <a:pPr>
              <a:buFont typeface="Arial" charset="0"/>
              <a:buChar char="•"/>
              <a:defRPr/>
            </a:pPr>
            <a:endParaRPr lang="en-US" dirty="0"/>
          </a:p>
        </p:txBody>
      </p:sp>
      <p:sp>
        <p:nvSpPr>
          <p:cNvPr id="359428" name="Content Placeholder 3">
            <a:extLst>
              <a:ext uri="{FF2B5EF4-FFF2-40B4-BE49-F238E27FC236}">
                <a16:creationId xmlns:a16="http://schemas.microsoft.com/office/drawing/2014/main" id="{89626727-E0EF-47C3-B8C2-FE2FC7A9C1AD}"/>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59429" name="Slide Number Placeholder 6">
            <a:extLst>
              <a:ext uri="{FF2B5EF4-FFF2-40B4-BE49-F238E27FC236}">
                <a16:creationId xmlns:a16="http://schemas.microsoft.com/office/drawing/2014/main" id="{61A3768B-D87F-4D43-9DE2-4732D2D65FC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5B711D-5F0F-44AF-8E9B-3459A29E7735}" type="slidenum">
              <a:rPr lang="en-US" altLang="en-US" smtClean="0"/>
              <a:pPr/>
              <a:t>221</a:t>
            </a:fld>
            <a:endParaRPr lang="en-US" altLang="en-US"/>
          </a:p>
        </p:txBody>
      </p:sp>
    </p:spTree>
    <p:extLst>
      <p:ext uri="{BB962C8B-B14F-4D97-AF65-F5344CB8AC3E}">
        <p14:creationId xmlns:p14="http://schemas.microsoft.com/office/powerpoint/2010/main" val="26918641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4172-E7CA-4C17-9037-05A8419FFC5D}"/>
              </a:ext>
            </a:extLst>
          </p:cNvPr>
          <p:cNvSpPr>
            <a:spLocks noGrp="1"/>
          </p:cNvSpPr>
          <p:nvPr>
            <p:ph type="title"/>
          </p:nvPr>
        </p:nvSpPr>
        <p:spPr/>
        <p:txBody>
          <a:bodyPr>
            <a:normAutofit fontScale="90000"/>
          </a:bodyPr>
          <a:lstStyle/>
          <a:p>
            <a:pPr>
              <a:defRPr/>
            </a:pPr>
            <a:r>
              <a:t>Process Tailoring</a:t>
            </a:r>
          </a:p>
        </p:txBody>
      </p:sp>
      <p:sp>
        <p:nvSpPr>
          <p:cNvPr id="3" name="Content Placeholder 2">
            <a:extLst>
              <a:ext uri="{FF2B5EF4-FFF2-40B4-BE49-F238E27FC236}">
                <a16:creationId xmlns:a16="http://schemas.microsoft.com/office/drawing/2014/main" id="{145EDE30-67AB-4198-833A-FAAE5790B113}"/>
              </a:ext>
            </a:extLst>
          </p:cNvPr>
          <p:cNvSpPr>
            <a:spLocks noGrp="1"/>
          </p:cNvSpPr>
          <p:nvPr>
            <p:ph idx="1"/>
          </p:nvPr>
        </p:nvSpPr>
        <p:spPr>
          <a:xfrm>
            <a:off x="381000" y="838200"/>
            <a:ext cx="8229600" cy="5105400"/>
          </a:xfrm>
        </p:spPr>
        <p:txBody>
          <a:bodyPr>
            <a:normAutofit fontScale="92500"/>
          </a:bodyPr>
          <a:lstStyle/>
          <a:p>
            <a:pPr>
              <a:buFont typeface="Arial" panose="020B0604020202020204" pitchFamily="34" charset="0"/>
              <a:buNone/>
              <a:defRPr/>
            </a:pPr>
            <a:r>
              <a:rPr lang="en-US" sz="3600" b="1" dirty="0"/>
              <a:t>Tailoring Mistake</a:t>
            </a:r>
          </a:p>
          <a:p>
            <a:pPr>
              <a:defRPr/>
            </a:pPr>
            <a:r>
              <a:rPr lang="en-US" sz="2600" b="1" dirty="0"/>
              <a:t>Unfamiliarity</a:t>
            </a:r>
            <a:r>
              <a:rPr lang="en-US" sz="2600" dirty="0"/>
              <a:t>: Early adaptor implements whatever works for them temporarily not what is right and then fail down the line</a:t>
            </a:r>
          </a:p>
          <a:p>
            <a:pPr>
              <a:defRPr/>
            </a:pPr>
            <a:r>
              <a:rPr lang="en-US" sz="2600" b="1" dirty="0"/>
              <a:t>Top-down Thinking </a:t>
            </a:r>
            <a:r>
              <a:rPr lang="en-US" sz="2600" dirty="0"/>
              <a:t>:Agile is successful when it is adopted from bottom. So it should be bottom-up</a:t>
            </a:r>
          </a:p>
          <a:p>
            <a:pPr>
              <a:defRPr/>
            </a:pPr>
            <a:r>
              <a:rPr lang="en-US" sz="2600" b="1" dirty="0"/>
              <a:t>Culture change</a:t>
            </a:r>
            <a:r>
              <a:rPr lang="en-US" sz="2600" dirty="0"/>
              <a:t>: Undermining cultural changes</a:t>
            </a:r>
          </a:p>
          <a:p>
            <a:pPr>
              <a:defRPr/>
            </a:pPr>
            <a:r>
              <a:rPr lang="en-US" sz="2600" b="1" dirty="0"/>
              <a:t>Incomplete implementation</a:t>
            </a:r>
            <a:r>
              <a:rPr lang="en-US" sz="2600" dirty="0"/>
              <a:t>: Thinking that it is waste of time same activity every time so not giving due importance to practices</a:t>
            </a:r>
          </a:p>
          <a:p>
            <a:pPr>
              <a:defRPr/>
            </a:pPr>
            <a:r>
              <a:rPr lang="en-US" sz="2600" b="1" dirty="0"/>
              <a:t>Silver Bullet Syndrome</a:t>
            </a:r>
            <a:r>
              <a:rPr lang="en-US" sz="2600" dirty="0"/>
              <a:t>: To deliver a successful project you need good tools, experienced people, high team spirit, SMEs etc. Process is just one but important aspects of all these.</a:t>
            </a:r>
          </a:p>
          <a:p>
            <a:pPr>
              <a:defRPr/>
            </a:pPr>
            <a:endParaRPr lang="en-US" sz="2600" dirty="0"/>
          </a:p>
        </p:txBody>
      </p:sp>
      <p:sp>
        <p:nvSpPr>
          <p:cNvPr id="361476" name="Content Placeholder 3">
            <a:extLst>
              <a:ext uri="{FF2B5EF4-FFF2-40B4-BE49-F238E27FC236}">
                <a16:creationId xmlns:a16="http://schemas.microsoft.com/office/drawing/2014/main" id="{3DFEF9EF-D434-47C9-932D-F28A59588FCB}"/>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1477" name="Slide Number Placeholder 6">
            <a:extLst>
              <a:ext uri="{FF2B5EF4-FFF2-40B4-BE49-F238E27FC236}">
                <a16:creationId xmlns:a16="http://schemas.microsoft.com/office/drawing/2014/main" id="{432EBA2E-9ECD-46AC-BC83-0BAA634BB42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99BC29-BC67-435B-880A-F95BB66FDD83}" type="slidenum">
              <a:rPr lang="en-US" altLang="en-US" smtClean="0"/>
              <a:pPr/>
              <a:t>222</a:t>
            </a:fld>
            <a:endParaRPr lang="en-US" altLang="en-US"/>
          </a:p>
        </p:txBody>
      </p:sp>
    </p:spTree>
    <p:extLst>
      <p:ext uri="{BB962C8B-B14F-4D97-AF65-F5344CB8AC3E}">
        <p14:creationId xmlns:p14="http://schemas.microsoft.com/office/powerpoint/2010/main" val="61533228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074F-612D-40F4-9B52-1080180DA874}"/>
              </a:ext>
            </a:extLst>
          </p:cNvPr>
          <p:cNvSpPr>
            <a:spLocks noGrp="1"/>
          </p:cNvSpPr>
          <p:nvPr>
            <p:ph type="title"/>
          </p:nvPr>
        </p:nvSpPr>
        <p:spPr/>
        <p:txBody>
          <a:bodyPr>
            <a:normAutofit fontScale="90000"/>
          </a:bodyPr>
          <a:lstStyle/>
          <a:p>
            <a:pPr>
              <a:defRPr/>
            </a:pPr>
            <a:r>
              <a:t>Agile Contracting Methods</a:t>
            </a:r>
          </a:p>
        </p:txBody>
      </p:sp>
      <p:sp>
        <p:nvSpPr>
          <p:cNvPr id="50179" name="Content Placeholder 2">
            <a:extLst>
              <a:ext uri="{FF2B5EF4-FFF2-40B4-BE49-F238E27FC236}">
                <a16:creationId xmlns:a16="http://schemas.microsoft.com/office/drawing/2014/main" id="{B0E3AA5C-AE4E-40F4-9D26-5C496B3084BC}"/>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Time &amp; Material Contract</a:t>
            </a:r>
          </a:p>
          <a:p>
            <a:pPr lvl="1">
              <a:buFont typeface="Arial" charset="0"/>
              <a:buChar char="–"/>
              <a:defRPr/>
            </a:pPr>
            <a:r>
              <a:rPr lang="en-US" dirty="0"/>
              <a:t>Most suitable contract type for agile project</a:t>
            </a:r>
          </a:p>
          <a:p>
            <a:pPr lvl="1">
              <a:buFont typeface="Arial" charset="0"/>
              <a:buChar char="–"/>
              <a:defRPr/>
            </a:pPr>
            <a:r>
              <a:rPr lang="en-US" dirty="0"/>
              <a:t>Execution is driven by customer and they decide when a team member is required</a:t>
            </a:r>
          </a:p>
          <a:p>
            <a:pPr lvl="1">
              <a:buFont typeface="Arial" charset="0"/>
              <a:buChar char="–"/>
              <a:defRPr/>
            </a:pPr>
            <a:r>
              <a:rPr lang="en-US" dirty="0"/>
              <a:t>Mutual trust is required in terms of skills provided to do the work and money will be provided for resource whether work is given by customer or not.</a:t>
            </a:r>
          </a:p>
          <a:p>
            <a:pPr>
              <a:buFont typeface="Arial" charset="0"/>
              <a:buChar char="•"/>
              <a:defRPr/>
            </a:pPr>
            <a:r>
              <a:rPr lang="en-US" dirty="0"/>
              <a:t>Fixed Price (FP) Contract</a:t>
            </a:r>
          </a:p>
          <a:p>
            <a:pPr lvl="1">
              <a:buFont typeface="Arial" charset="0"/>
              <a:buChar char="–"/>
              <a:defRPr/>
            </a:pPr>
            <a:r>
              <a:rPr lang="en-US" dirty="0"/>
              <a:t>Most unsuitable for agile project which expects you to understand the full scope of work before you bid for the project</a:t>
            </a:r>
          </a:p>
          <a:p>
            <a:pPr lvl="1">
              <a:buFont typeface="Arial" charset="0"/>
              <a:buChar char="–"/>
              <a:defRPr/>
            </a:pPr>
            <a:r>
              <a:rPr lang="en-US" dirty="0"/>
              <a:t>During execution customer need to help in prioritization while  vendor may end up wasting efforts for nothing</a:t>
            </a:r>
          </a:p>
          <a:p>
            <a:pPr lvl="1">
              <a:buFont typeface="Arial" charset="0"/>
              <a:buChar char="–"/>
              <a:defRPr/>
            </a:pPr>
            <a:r>
              <a:rPr lang="en-US" dirty="0"/>
              <a:t>FP can work in agile projects only</a:t>
            </a:r>
          </a:p>
          <a:p>
            <a:pPr lvl="2">
              <a:buFont typeface="Arial" charset="0"/>
              <a:buChar char="–"/>
              <a:defRPr/>
            </a:pPr>
            <a:r>
              <a:rPr lang="en-US" dirty="0"/>
              <a:t>If customer should pay for every sprint</a:t>
            </a:r>
          </a:p>
          <a:p>
            <a:pPr lvl="2">
              <a:buFont typeface="Arial" charset="0"/>
              <a:buChar char="–"/>
              <a:defRPr/>
            </a:pPr>
            <a:r>
              <a:rPr lang="en-US" dirty="0"/>
              <a:t>If provision to convert FP into T&amp;M at any point of time is there </a:t>
            </a:r>
          </a:p>
          <a:p>
            <a:pPr lvl="2">
              <a:buFont typeface="Arial" charset="0"/>
              <a:buChar char="–"/>
              <a:defRPr/>
            </a:pPr>
            <a:r>
              <a:rPr lang="en-US" dirty="0"/>
              <a:t>Provision to terminate by any party at any point of time is there</a:t>
            </a:r>
          </a:p>
          <a:p>
            <a:pPr lvl="1">
              <a:buFont typeface="Arial" charset="0"/>
              <a:buChar char="–"/>
              <a:defRPr/>
            </a:pPr>
            <a:endParaRPr lang="en-US" dirty="0"/>
          </a:p>
        </p:txBody>
      </p:sp>
      <p:sp>
        <p:nvSpPr>
          <p:cNvPr id="363524" name="Content Placeholder 3">
            <a:extLst>
              <a:ext uri="{FF2B5EF4-FFF2-40B4-BE49-F238E27FC236}">
                <a16:creationId xmlns:a16="http://schemas.microsoft.com/office/drawing/2014/main" id="{9A61CE00-A699-4A49-87DD-E66321CF298D}"/>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3525" name="Slide Number Placeholder 6">
            <a:extLst>
              <a:ext uri="{FF2B5EF4-FFF2-40B4-BE49-F238E27FC236}">
                <a16:creationId xmlns:a16="http://schemas.microsoft.com/office/drawing/2014/main" id="{24CA2B8C-44D5-4468-98CB-6FD232294B0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B1EE5B-3CE9-4E07-B1DB-AD18B1E37F5F}" type="slidenum">
              <a:rPr lang="en-US" altLang="en-US" smtClean="0"/>
              <a:pPr/>
              <a:t>223</a:t>
            </a:fld>
            <a:endParaRPr lang="en-US" altLang="en-US"/>
          </a:p>
        </p:txBody>
      </p:sp>
    </p:spTree>
    <p:extLst>
      <p:ext uri="{BB962C8B-B14F-4D97-AF65-F5344CB8AC3E}">
        <p14:creationId xmlns:p14="http://schemas.microsoft.com/office/powerpoint/2010/main" val="409524260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F8A3-2647-4D04-87BC-125BDE81562C}"/>
              </a:ext>
            </a:extLst>
          </p:cNvPr>
          <p:cNvSpPr>
            <a:spLocks noGrp="1"/>
          </p:cNvSpPr>
          <p:nvPr>
            <p:ph type="title"/>
          </p:nvPr>
        </p:nvSpPr>
        <p:spPr/>
        <p:txBody>
          <a:bodyPr>
            <a:normAutofit fontScale="90000"/>
          </a:bodyPr>
          <a:lstStyle/>
          <a:p>
            <a:pPr>
              <a:defRPr/>
            </a:pPr>
            <a:r>
              <a:t>Agile Contracting Methods</a:t>
            </a:r>
          </a:p>
        </p:txBody>
      </p:sp>
      <p:sp>
        <p:nvSpPr>
          <p:cNvPr id="50179" name="Content Placeholder 2">
            <a:extLst>
              <a:ext uri="{FF2B5EF4-FFF2-40B4-BE49-F238E27FC236}">
                <a16:creationId xmlns:a16="http://schemas.microsoft.com/office/drawing/2014/main" id="{CE14A62C-042B-4D67-A029-288A7F3358D9}"/>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Time &amp; Material with Cap Contract</a:t>
            </a:r>
          </a:p>
          <a:p>
            <a:pPr lvl="1">
              <a:buFont typeface="Arial" charset="0"/>
              <a:buChar char="–"/>
              <a:defRPr/>
            </a:pPr>
            <a:r>
              <a:rPr lang="en-US" dirty="0"/>
              <a:t>Customer can mention maximum number of people required in project and he can ask for those people at any point of time</a:t>
            </a:r>
          </a:p>
          <a:p>
            <a:pPr lvl="1">
              <a:buFont typeface="Arial" charset="0"/>
              <a:buChar char="–"/>
              <a:defRPr/>
            </a:pPr>
            <a:r>
              <a:rPr lang="en-US" dirty="0"/>
              <a:t>Vendor need to ensure those resources are available on demand and have updated knowledge and skills to perform the work</a:t>
            </a:r>
          </a:p>
          <a:p>
            <a:pPr>
              <a:buFont typeface="Arial" charset="0"/>
              <a:buChar char="•"/>
              <a:defRPr/>
            </a:pPr>
            <a:r>
              <a:rPr lang="en-US" dirty="0"/>
              <a:t>Fixed Price (FP) Per Story Point</a:t>
            </a:r>
          </a:p>
          <a:p>
            <a:pPr lvl="1">
              <a:buFont typeface="Arial" charset="0"/>
              <a:buChar char="–"/>
              <a:defRPr/>
            </a:pPr>
            <a:r>
              <a:rPr lang="en-US" dirty="0"/>
              <a:t>From vendor’s point of view this is better than fixed price</a:t>
            </a:r>
          </a:p>
          <a:p>
            <a:pPr lvl="1">
              <a:buFont typeface="Arial" charset="0"/>
              <a:buChar char="–"/>
              <a:defRPr/>
            </a:pPr>
            <a:r>
              <a:rPr lang="en-US" dirty="0"/>
              <a:t>A method to calculate  story point need to determined and agreed in advance because story point rate is agreed earlier than story point calculation </a:t>
            </a:r>
          </a:p>
          <a:p>
            <a:pPr>
              <a:buFont typeface="Arial" charset="0"/>
              <a:buChar char="•"/>
              <a:defRPr/>
            </a:pPr>
            <a:r>
              <a:rPr lang="en-US" dirty="0"/>
              <a:t>Fixed Price per Release</a:t>
            </a:r>
          </a:p>
          <a:p>
            <a:pPr lvl="1">
              <a:buFont typeface="Arial" charset="0"/>
              <a:buChar char="–"/>
              <a:defRPr/>
            </a:pPr>
            <a:r>
              <a:rPr lang="en-US" dirty="0"/>
              <a:t>With respect to customer and vendor both this is better than FP and FP Per Story Point</a:t>
            </a:r>
          </a:p>
          <a:p>
            <a:pPr lvl="1">
              <a:buFont typeface="Arial" charset="0"/>
              <a:buChar char="–"/>
              <a:defRPr/>
            </a:pPr>
            <a:r>
              <a:rPr lang="en-US" dirty="0"/>
              <a:t>Number of iteration in release should be defined upfront</a:t>
            </a:r>
          </a:p>
          <a:p>
            <a:pPr lvl="1">
              <a:buFont typeface="Arial" charset="0"/>
              <a:buChar char="–"/>
              <a:defRPr/>
            </a:pPr>
            <a:r>
              <a:rPr lang="en-US" dirty="0"/>
              <a:t>Duration of each iteration need to defined earlier</a:t>
            </a:r>
          </a:p>
          <a:p>
            <a:pPr lvl="1">
              <a:buFont typeface="Arial" charset="0"/>
              <a:buChar char="–"/>
              <a:defRPr/>
            </a:pPr>
            <a:endParaRPr lang="en-US" dirty="0"/>
          </a:p>
        </p:txBody>
      </p:sp>
      <p:sp>
        <p:nvSpPr>
          <p:cNvPr id="365572" name="Content Placeholder 3">
            <a:extLst>
              <a:ext uri="{FF2B5EF4-FFF2-40B4-BE49-F238E27FC236}">
                <a16:creationId xmlns:a16="http://schemas.microsoft.com/office/drawing/2014/main" id="{54F969B5-2E36-4D63-AE52-E2C69FA5A864}"/>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5573" name="Slide Number Placeholder 6">
            <a:extLst>
              <a:ext uri="{FF2B5EF4-FFF2-40B4-BE49-F238E27FC236}">
                <a16:creationId xmlns:a16="http://schemas.microsoft.com/office/drawing/2014/main" id="{2BFD0BD5-8259-4311-BA42-EBAD2B8C9EA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553EAD-9A52-4EC4-A939-66AB905CE823}" type="slidenum">
              <a:rPr lang="en-US" altLang="en-US" smtClean="0"/>
              <a:pPr/>
              <a:t>224</a:t>
            </a:fld>
            <a:endParaRPr lang="en-US" altLang="en-US"/>
          </a:p>
        </p:txBody>
      </p:sp>
    </p:spTree>
    <p:extLst>
      <p:ext uri="{BB962C8B-B14F-4D97-AF65-F5344CB8AC3E}">
        <p14:creationId xmlns:p14="http://schemas.microsoft.com/office/powerpoint/2010/main" val="29895969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A9E7-6219-4CB4-940F-63D5476BAE9C}"/>
              </a:ext>
            </a:extLst>
          </p:cNvPr>
          <p:cNvSpPr>
            <a:spLocks noGrp="1"/>
          </p:cNvSpPr>
          <p:nvPr>
            <p:ph type="ctrTitle"/>
          </p:nvPr>
        </p:nvSpPr>
        <p:spPr/>
        <p:txBody>
          <a:bodyPr>
            <a:normAutofit/>
          </a:bodyPr>
          <a:lstStyle/>
          <a:p>
            <a:pPr>
              <a:defRPr/>
            </a:pPr>
            <a:r>
              <a:rPr dirty="0"/>
              <a:t>Agile Project Tracking</a:t>
            </a:r>
            <a:br>
              <a:rPr dirty="0"/>
            </a:br>
            <a:br>
              <a:rPr sz="1800" dirty="0"/>
            </a:br>
            <a:r>
              <a:rPr sz="1800" dirty="0"/>
              <a:t>Tools &amp; Techniques / Planning, Monitoring &amp; Adapting/ Agile Project Tracking</a:t>
            </a:r>
            <a:endParaRPr dirty="0"/>
          </a:p>
        </p:txBody>
      </p:sp>
      <p:sp>
        <p:nvSpPr>
          <p:cNvPr id="367619" name="Content Placeholder 2">
            <a:extLst>
              <a:ext uri="{FF2B5EF4-FFF2-40B4-BE49-F238E27FC236}">
                <a16:creationId xmlns:a16="http://schemas.microsoft.com/office/drawing/2014/main" id="{16D81E1F-21F2-4901-B8DA-D5603EDC99DE}"/>
              </a:ext>
            </a:extLst>
          </p:cNvPr>
          <p:cNvSpPr>
            <a:spLocks noGrp="1"/>
          </p:cNvSpPr>
          <p:nvPr>
            <p:ph type="subTitle" idx="1"/>
          </p:nvPr>
        </p:nvSpPr>
        <p:spPr/>
        <p:txBody>
          <a:bodyPr/>
          <a:lstStyle/>
          <a:p>
            <a:pPr>
              <a:buFont typeface="Calibri" panose="020F0502020204030204" pitchFamily="34" charset="0"/>
              <a:buAutoNum type="arabicPeriod"/>
            </a:pPr>
            <a:r>
              <a:rPr lang="en-US" altLang="en-US" sz="2800"/>
              <a:t>Information Radiators</a:t>
            </a:r>
          </a:p>
          <a:p>
            <a:pPr>
              <a:buFont typeface="Calibri" panose="020F0502020204030204" pitchFamily="34" charset="0"/>
              <a:buAutoNum type="arabicPeriod"/>
            </a:pPr>
            <a:r>
              <a:rPr lang="en-US" altLang="en-US" sz="2800"/>
              <a:t>Self-assessment</a:t>
            </a:r>
          </a:p>
          <a:p>
            <a:pPr>
              <a:buFont typeface="Calibri" panose="020F0502020204030204" pitchFamily="34" charset="0"/>
              <a:buAutoNum type="arabicPeriod"/>
            </a:pPr>
            <a:r>
              <a:rPr lang="en-US" altLang="en-US" sz="2800"/>
              <a:t>Kanban Board</a:t>
            </a:r>
          </a:p>
          <a:p>
            <a:pPr>
              <a:buFont typeface="Calibri" panose="020F0502020204030204" pitchFamily="34" charset="0"/>
              <a:buAutoNum type="arabicPeriod"/>
            </a:pPr>
            <a:r>
              <a:rPr lang="en-US" altLang="en-US" sz="2800"/>
              <a:t>Cumulative Flow Diagram (CFD)</a:t>
            </a:r>
          </a:p>
          <a:p>
            <a:pPr>
              <a:buFont typeface="Calibri" panose="020F0502020204030204" pitchFamily="34" charset="0"/>
              <a:buAutoNum type="arabicPeriod"/>
            </a:pPr>
            <a:r>
              <a:rPr lang="en-US" altLang="en-US" sz="2800"/>
              <a:t>WIP Limit</a:t>
            </a:r>
          </a:p>
          <a:p>
            <a:pPr>
              <a:buFont typeface="Calibri" panose="020F0502020204030204" pitchFamily="34" charset="0"/>
              <a:buAutoNum type="arabicPeriod"/>
            </a:pPr>
            <a:r>
              <a:rPr lang="en-US" altLang="en-US" sz="2800"/>
              <a:t>Burn Charts</a:t>
            </a:r>
          </a:p>
          <a:p>
            <a:pPr>
              <a:buFont typeface="Calibri" panose="020F0502020204030204" pitchFamily="34" charset="0"/>
              <a:buAutoNum type="arabicPeriod"/>
            </a:pPr>
            <a:r>
              <a:rPr lang="en-US" altLang="en-US" sz="2800"/>
              <a:t>Retrospectives</a:t>
            </a:r>
          </a:p>
        </p:txBody>
      </p:sp>
      <p:sp>
        <p:nvSpPr>
          <p:cNvPr id="367620" name="Slide Number Placeholder 6">
            <a:extLst>
              <a:ext uri="{FF2B5EF4-FFF2-40B4-BE49-F238E27FC236}">
                <a16:creationId xmlns:a16="http://schemas.microsoft.com/office/drawing/2014/main" id="{403C539A-80C8-450B-8577-B5278C6C297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AD873D-54ED-457B-985C-971265A8104A}" type="slidenum">
              <a:rPr lang="en-US" altLang="en-US" smtClean="0"/>
              <a:pPr/>
              <a:t>225</a:t>
            </a:fld>
            <a:endParaRPr lang="en-US" altLang="en-US"/>
          </a:p>
        </p:txBody>
      </p:sp>
    </p:spTree>
    <p:extLst>
      <p:ext uri="{BB962C8B-B14F-4D97-AF65-F5344CB8AC3E}">
        <p14:creationId xmlns:p14="http://schemas.microsoft.com/office/powerpoint/2010/main" val="201611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CC23-1626-481F-AEC1-8FFE5C1BAC90}"/>
              </a:ext>
            </a:extLst>
          </p:cNvPr>
          <p:cNvSpPr>
            <a:spLocks noGrp="1"/>
          </p:cNvSpPr>
          <p:nvPr>
            <p:ph type="title"/>
          </p:nvPr>
        </p:nvSpPr>
        <p:spPr/>
        <p:txBody>
          <a:bodyPr>
            <a:normAutofit fontScale="90000"/>
          </a:bodyPr>
          <a:lstStyle/>
          <a:p>
            <a:pPr>
              <a:defRPr/>
            </a:pPr>
            <a:r>
              <a:rPr err="1"/>
              <a:t>Kanban</a:t>
            </a:r>
            <a:r>
              <a:t> Board</a:t>
            </a:r>
          </a:p>
        </p:txBody>
      </p:sp>
      <p:sp>
        <p:nvSpPr>
          <p:cNvPr id="369667" name="Content Placeholder 2">
            <a:extLst>
              <a:ext uri="{FF2B5EF4-FFF2-40B4-BE49-F238E27FC236}">
                <a16:creationId xmlns:a16="http://schemas.microsoft.com/office/drawing/2014/main" id="{BB073A81-5AFF-45DB-9923-B24C6B777C31}"/>
              </a:ext>
            </a:extLst>
          </p:cNvPr>
          <p:cNvSpPr>
            <a:spLocks noGrp="1"/>
          </p:cNvSpPr>
          <p:nvPr>
            <p:ph idx="1"/>
          </p:nvPr>
        </p:nvSpPr>
        <p:spPr>
          <a:xfrm>
            <a:off x="381000" y="838200"/>
            <a:ext cx="8229600" cy="5105400"/>
          </a:xfrm>
        </p:spPr>
        <p:txBody>
          <a:bodyPr/>
          <a:lstStyle/>
          <a:p>
            <a:r>
              <a:rPr lang="en-US" altLang="en-US" sz="2400"/>
              <a:t>After iteration planning is complete and before agile team starts working on task of the iteration, agile team need to pull the task from sprint backlog and put on kanban board</a:t>
            </a:r>
          </a:p>
          <a:p>
            <a:r>
              <a:rPr lang="en-US" altLang="en-US" sz="2400"/>
              <a:t>Kanban board has several columns. You can customize these columns based on your project characteristics. Typical columns are “User Story”, “To be done”, “Doing”, “Done”, ”Accepted”</a:t>
            </a:r>
          </a:p>
          <a:p>
            <a:r>
              <a:rPr lang="en-US" altLang="en-US" sz="2400"/>
              <a:t>You keep moving tasks from of any user story from left to right based on the progress. Finally when all the work is done all the cards will move under “Done” and user story will move user “Accepted” column</a:t>
            </a:r>
          </a:p>
          <a:p>
            <a:endParaRPr lang="en-US" altLang="en-US" sz="2400"/>
          </a:p>
        </p:txBody>
      </p:sp>
      <p:sp>
        <p:nvSpPr>
          <p:cNvPr id="369668" name="Content Placeholder 3">
            <a:extLst>
              <a:ext uri="{FF2B5EF4-FFF2-40B4-BE49-F238E27FC236}">
                <a16:creationId xmlns:a16="http://schemas.microsoft.com/office/drawing/2014/main" id="{D8E75588-9472-490D-B58D-EF832B77457A}"/>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p:txBody>
      </p:sp>
      <p:sp>
        <p:nvSpPr>
          <p:cNvPr id="369669" name="Slide Number Placeholder 6">
            <a:extLst>
              <a:ext uri="{FF2B5EF4-FFF2-40B4-BE49-F238E27FC236}">
                <a16:creationId xmlns:a16="http://schemas.microsoft.com/office/drawing/2014/main" id="{8F63DB7A-D4D5-4B87-8936-2DE1408A4CD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CEBCB4-B2D0-4CCD-A44D-8A364CD5EEE2}" type="slidenum">
              <a:rPr lang="en-US" altLang="en-US" smtClean="0"/>
              <a:pPr/>
              <a:t>226</a:t>
            </a:fld>
            <a:endParaRPr lang="en-US" altLang="en-US"/>
          </a:p>
        </p:txBody>
      </p:sp>
    </p:spTree>
    <p:extLst>
      <p:ext uri="{BB962C8B-B14F-4D97-AF65-F5344CB8AC3E}">
        <p14:creationId xmlns:p14="http://schemas.microsoft.com/office/powerpoint/2010/main" val="12668907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160DC-EBBE-4096-987F-E982C3BD7F16}"/>
              </a:ext>
            </a:extLst>
          </p:cNvPr>
          <p:cNvSpPr>
            <a:spLocks noGrp="1"/>
          </p:cNvSpPr>
          <p:nvPr>
            <p:ph type="title"/>
          </p:nvPr>
        </p:nvSpPr>
        <p:spPr/>
        <p:txBody>
          <a:bodyPr>
            <a:normAutofit fontScale="90000"/>
          </a:bodyPr>
          <a:lstStyle/>
          <a:p>
            <a:pPr>
              <a:defRPr/>
            </a:pPr>
            <a:r>
              <a:rPr err="1"/>
              <a:t>Kanban</a:t>
            </a:r>
            <a:r>
              <a:t> Board</a:t>
            </a:r>
          </a:p>
        </p:txBody>
      </p:sp>
      <p:sp>
        <p:nvSpPr>
          <p:cNvPr id="371715" name="Content Placeholder 10">
            <a:extLst>
              <a:ext uri="{FF2B5EF4-FFF2-40B4-BE49-F238E27FC236}">
                <a16:creationId xmlns:a16="http://schemas.microsoft.com/office/drawing/2014/main" id="{FA71EFFE-3D37-47CD-9F01-E3EA9F33672A}"/>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71716" name="Picture 2">
            <a:extLst>
              <a:ext uri="{FF2B5EF4-FFF2-40B4-BE49-F238E27FC236}">
                <a16:creationId xmlns:a16="http://schemas.microsoft.com/office/drawing/2014/main" id="{BDE6D175-B6C8-4E83-9DE0-CCC2D093A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258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717" name="TextBox 8">
            <a:extLst>
              <a:ext uri="{FF2B5EF4-FFF2-40B4-BE49-F238E27FC236}">
                <a16:creationId xmlns:a16="http://schemas.microsoft.com/office/drawing/2014/main" id="{1AA0A994-C113-4E6E-A4D4-63C099DB42B1}"/>
              </a:ext>
            </a:extLst>
          </p:cNvPr>
          <p:cNvSpPr txBox="1">
            <a:spLocks noChangeArrowheads="1"/>
          </p:cNvSpPr>
          <p:nvPr/>
        </p:nvSpPr>
        <p:spPr bwMode="auto">
          <a:xfrm>
            <a:off x="3429000" y="76200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Story Kanban Board</a:t>
            </a:r>
          </a:p>
        </p:txBody>
      </p:sp>
      <p:sp>
        <p:nvSpPr>
          <p:cNvPr id="371718" name="TextBox 9">
            <a:extLst>
              <a:ext uri="{FF2B5EF4-FFF2-40B4-BE49-F238E27FC236}">
                <a16:creationId xmlns:a16="http://schemas.microsoft.com/office/drawing/2014/main" id="{CE891525-3815-4E60-A8A4-4818857BA72D}"/>
              </a:ext>
            </a:extLst>
          </p:cNvPr>
          <p:cNvSpPr txBox="1">
            <a:spLocks noChangeArrowheads="1"/>
          </p:cNvSpPr>
          <p:nvPr/>
        </p:nvSpPr>
        <p:spPr bwMode="auto">
          <a:xfrm>
            <a:off x="3581400" y="3440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Task Kanban Board</a:t>
            </a:r>
          </a:p>
        </p:txBody>
      </p:sp>
      <p:pic>
        <p:nvPicPr>
          <p:cNvPr id="371719" name="Picture 4" descr="http://noostvog.files.wordpress.com/2010/12/whiteboard-kanban-english-v2.png">
            <a:extLst>
              <a:ext uri="{FF2B5EF4-FFF2-40B4-BE49-F238E27FC236}">
                <a16:creationId xmlns:a16="http://schemas.microsoft.com/office/drawing/2014/main" id="{49245D8E-354E-46F1-B2B0-1F7DB0822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98888"/>
            <a:ext cx="81534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720" name="Slide Number Placeholder 9">
            <a:extLst>
              <a:ext uri="{FF2B5EF4-FFF2-40B4-BE49-F238E27FC236}">
                <a16:creationId xmlns:a16="http://schemas.microsoft.com/office/drawing/2014/main" id="{6147E914-9034-4CB2-A21C-87D3D4C074F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F7E6CB-0579-4B36-9775-4984139A5FD0}" type="slidenum">
              <a:rPr lang="en-US" altLang="en-US" smtClean="0"/>
              <a:pPr/>
              <a:t>227</a:t>
            </a:fld>
            <a:endParaRPr lang="en-US" altLang="en-US"/>
          </a:p>
        </p:txBody>
      </p:sp>
    </p:spTree>
    <p:extLst>
      <p:ext uri="{BB962C8B-B14F-4D97-AF65-F5344CB8AC3E}">
        <p14:creationId xmlns:p14="http://schemas.microsoft.com/office/powerpoint/2010/main" val="41961547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5C16-02AA-4E1E-BC1E-2B27BFF12947}"/>
              </a:ext>
            </a:extLst>
          </p:cNvPr>
          <p:cNvSpPr>
            <a:spLocks noGrp="1"/>
          </p:cNvSpPr>
          <p:nvPr>
            <p:ph type="title"/>
          </p:nvPr>
        </p:nvSpPr>
        <p:spPr/>
        <p:txBody>
          <a:bodyPr>
            <a:normAutofit fontScale="90000"/>
          </a:bodyPr>
          <a:lstStyle/>
          <a:p>
            <a:pPr>
              <a:defRPr/>
            </a:pPr>
            <a:r>
              <a:t>Cumulative Flow Diagram (CFD)</a:t>
            </a:r>
          </a:p>
        </p:txBody>
      </p:sp>
      <p:sp>
        <p:nvSpPr>
          <p:cNvPr id="373763" name="Content Placeholder 2">
            <a:extLst>
              <a:ext uri="{FF2B5EF4-FFF2-40B4-BE49-F238E27FC236}">
                <a16:creationId xmlns:a16="http://schemas.microsoft.com/office/drawing/2014/main" id="{4EBD5E36-0F80-4F15-99A6-6636CE964D51}"/>
              </a:ext>
            </a:extLst>
          </p:cNvPr>
          <p:cNvSpPr>
            <a:spLocks noGrp="1"/>
          </p:cNvSpPr>
          <p:nvPr>
            <p:ph idx="1"/>
          </p:nvPr>
        </p:nvSpPr>
        <p:spPr>
          <a:xfrm>
            <a:off x="381000" y="838200"/>
            <a:ext cx="8229600" cy="5105400"/>
          </a:xfrm>
        </p:spPr>
        <p:txBody>
          <a:bodyPr/>
          <a:lstStyle/>
          <a:p>
            <a:endParaRPr lang="en-US" altLang="en-US"/>
          </a:p>
        </p:txBody>
      </p:sp>
      <p:sp>
        <p:nvSpPr>
          <p:cNvPr id="373764" name="Content Placeholder 3">
            <a:extLst>
              <a:ext uri="{FF2B5EF4-FFF2-40B4-BE49-F238E27FC236}">
                <a16:creationId xmlns:a16="http://schemas.microsoft.com/office/drawing/2014/main" id="{D7569608-AABF-4EAF-8FC8-7D7F1733619D}"/>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p:txBody>
      </p:sp>
      <p:pic>
        <p:nvPicPr>
          <p:cNvPr id="373765" name="Picture 6">
            <a:extLst>
              <a:ext uri="{FF2B5EF4-FFF2-40B4-BE49-F238E27FC236}">
                <a16:creationId xmlns:a16="http://schemas.microsoft.com/office/drawing/2014/main" id="{881157CA-0116-4415-B349-532BAD8A3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838200"/>
            <a:ext cx="8269287"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66" name="Slide Number Placeholder 7">
            <a:extLst>
              <a:ext uri="{FF2B5EF4-FFF2-40B4-BE49-F238E27FC236}">
                <a16:creationId xmlns:a16="http://schemas.microsoft.com/office/drawing/2014/main" id="{76C5FA7E-5E27-4C84-8652-7F5B7B259D0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9D98F1-05E0-47C6-968E-7EE6A1A0FF0D}" type="slidenum">
              <a:rPr lang="en-US" altLang="en-US" smtClean="0"/>
              <a:pPr/>
              <a:t>228</a:t>
            </a:fld>
            <a:endParaRPr lang="en-US" altLang="en-US"/>
          </a:p>
        </p:txBody>
      </p:sp>
    </p:spTree>
    <p:extLst>
      <p:ext uri="{BB962C8B-B14F-4D97-AF65-F5344CB8AC3E}">
        <p14:creationId xmlns:p14="http://schemas.microsoft.com/office/powerpoint/2010/main" val="357152011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DC13-0AEC-45D9-A57C-835E05BD4B47}"/>
              </a:ext>
            </a:extLst>
          </p:cNvPr>
          <p:cNvSpPr>
            <a:spLocks noGrp="1"/>
          </p:cNvSpPr>
          <p:nvPr>
            <p:ph type="title"/>
          </p:nvPr>
        </p:nvSpPr>
        <p:spPr/>
        <p:txBody>
          <a:bodyPr>
            <a:normAutofit fontScale="90000"/>
          </a:bodyPr>
          <a:lstStyle/>
          <a:p>
            <a:pPr>
              <a:defRPr/>
            </a:pPr>
            <a:r>
              <a:t>WIP Limit</a:t>
            </a:r>
          </a:p>
        </p:txBody>
      </p:sp>
      <p:sp>
        <p:nvSpPr>
          <p:cNvPr id="375811" name="Content Placeholder 2">
            <a:extLst>
              <a:ext uri="{FF2B5EF4-FFF2-40B4-BE49-F238E27FC236}">
                <a16:creationId xmlns:a16="http://schemas.microsoft.com/office/drawing/2014/main" id="{273B527F-64AD-47B0-A7E8-B9345A7EA9E9}"/>
              </a:ext>
            </a:extLst>
          </p:cNvPr>
          <p:cNvSpPr>
            <a:spLocks noGrp="1"/>
          </p:cNvSpPr>
          <p:nvPr>
            <p:ph idx="1"/>
          </p:nvPr>
        </p:nvSpPr>
        <p:spPr>
          <a:xfrm>
            <a:off x="381000" y="838200"/>
            <a:ext cx="8229600" cy="5105400"/>
          </a:xfrm>
        </p:spPr>
        <p:txBody>
          <a:bodyPr/>
          <a:lstStyle/>
          <a:p>
            <a:r>
              <a:rPr lang="en-US" altLang="en-US" sz="2400"/>
              <a:t>WIP limit is maximum number of work in progress items</a:t>
            </a:r>
          </a:p>
          <a:p>
            <a:r>
              <a:rPr lang="en-US" altLang="en-US" sz="2400"/>
              <a:t>In Kanban concept agile team should ensure that during execution at no point of time items in “in-progress” column should cross a defined WIP limit</a:t>
            </a:r>
          </a:p>
          <a:p>
            <a:r>
              <a:rPr lang="en-US" altLang="en-US" sz="2400"/>
              <a:t>“In-progress” work is treated as of no-value thus it is treated as waste. Therefore to maximize the value focus should be to convert  WIP items into completed</a:t>
            </a:r>
          </a:p>
          <a:p>
            <a:r>
              <a:rPr lang="en-US" altLang="en-US" sz="2400"/>
              <a:t>Just-in-time (JIT) concept should be utilized to keep WIP limit smallest possible</a:t>
            </a:r>
          </a:p>
          <a:p>
            <a:r>
              <a:rPr lang="en-US" altLang="en-US" sz="2400"/>
              <a:t>Low WIP limit is also a challenge as it creates wastage of machine and workforce time</a:t>
            </a:r>
          </a:p>
        </p:txBody>
      </p:sp>
      <p:sp>
        <p:nvSpPr>
          <p:cNvPr id="375812" name="Content Placeholder 3">
            <a:extLst>
              <a:ext uri="{FF2B5EF4-FFF2-40B4-BE49-F238E27FC236}">
                <a16:creationId xmlns:a16="http://schemas.microsoft.com/office/drawing/2014/main" id="{7B01BAD6-7811-41BD-A0DD-4B04A8678182}"/>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75813" name="Slide Number Placeholder 6">
            <a:extLst>
              <a:ext uri="{FF2B5EF4-FFF2-40B4-BE49-F238E27FC236}">
                <a16:creationId xmlns:a16="http://schemas.microsoft.com/office/drawing/2014/main" id="{B7FA0353-BCF0-4308-8010-BD3233F460C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6B084F-03C1-4FBA-89A3-402722AD980E}" type="slidenum">
              <a:rPr lang="en-US" altLang="en-US" smtClean="0"/>
              <a:pPr/>
              <a:t>229</a:t>
            </a:fld>
            <a:endParaRPr lang="en-US" altLang="en-US"/>
          </a:p>
        </p:txBody>
      </p:sp>
    </p:spTree>
    <p:extLst>
      <p:ext uri="{BB962C8B-B14F-4D97-AF65-F5344CB8AC3E}">
        <p14:creationId xmlns:p14="http://schemas.microsoft.com/office/powerpoint/2010/main" val="2287759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49EAEB-BE78-43E7-9F8B-7AAC0001C612}"/>
              </a:ext>
            </a:extLst>
          </p:cNvPr>
          <p:cNvSpPr>
            <a:spLocks noGrp="1"/>
          </p:cNvSpPr>
          <p:nvPr>
            <p:ph type="title"/>
          </p:nvPr>
        </p:nvSpPr>
        <p:spPr/>
        <p:txBody>
          <a:bodyPr>
            <a:normAutofit fontScale="90000"/>
          </a:bodyPr>
          <a:lstStyle/>
          <a:p>
            <a:pPr>
              <a:defRPr/>
            </a:pPr>
            <a:r>
              <a:t>Some Confusing Terminologies</a:t>
            </a:r>
          </a:p>
        </p:txBody>
      </p:sp>
      <p:sp>
        <p:nvSpPr>
          <p:cNvPr id="9219" name="Content Placeholder 4">
            <a:extLst>
              <a:ext uri="{FF2B5EF4-FFF2-40B4-BE49-F238E27FC236}">
                <a16:creationId xmlns:a16="http://schemas.microsoft.com/office/drawing/2014/main" id="{FFC41675-6FF7-4483-AC2E-79126C69E499}"/>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b="1" dirty="0"/>
              <a:t>Values -&gt; Principles -&gt; Practices</a:t>
            </a:r>
          </a:p>
          <a:p>
            <a:pPr lvl="1">
              <a:buFont typeface="Arial" charset="0"/>
              <a:buChar char="–"/>
              <a:defRPr/>
            </a:pPr>
            <a:r>
              <a:rPr lang="en-US" dirty="0"/>
              <a:t>Values and Principles are Unchanging foundation in Agile. Practices are industry specific.</a:t>
            </a:r>
          </a:p>
          <a:p>
            <a:pPr lvl="1">
              <a:buFont typeface="Arial" charset="0"/>
              <a:buChar char="–"/>
              <a:defRPr/>
            </a:pPr>
            <a:r>
              <a:rPr lang="en-US" dirty="0"/>
              <a:t>Principles are based on values. Practices are based on Principles</a:t>
            </a:r>
          </a:p>
          <a:p>
            <a:pPr>
              <a:buFont typeface="Arial" charset="0"/>
              <a:buChar char="•"/>
              <a:defRPr/>
            </a:pPr>
            <a:r>
              <a:rPr lang="en-US" b="1" dirty="0"/>
              <a:t>Knowledge &amp; skills </a:t>
            </a:r>
            <a:r>
              <a:rPr lang="en-US" dirty="0"/>
              <a:t>are virtues of the person to whom they belongs</a:t>
            </a:r>
          </a:p>
          <a:p>
            <a:pPr>
              <a:buFont typeface="Arial" charset="0"/>
              <a:buChar char="•"/>
              <a:defRPr/>
            </a:pPr>
            <a:r>
              <a:rPr lang="en-US" b="1" dirty="0"/>
              <a:t>Tools &amp; Techniques </a:t>
            </a:r>
            <a:r>
              <a:rPr lang="en-US" dirty="0"/>
              <a:t>are external to the person they are not virtues of person.</a:t>
            </a:r>
          </a:p>
          <a:p>
            <a:pPr>
              <a:buFont typeface="Arial" charset="0"/>
              <a:buChar char="•"/>
              <a:defRPr/>
            </a:pPr>
            <a:r>
              <a:rPr lang="en-US" dirty="0"/>
              <a:t>You need to have knowledge &amp; master the skill to deliver good results in some field of work but available tools and techniques improves the quality, reduce time and cost.</a:t>
            </a:r>
          </a:p>
          <a:p>
            <a:pPr>
              <a:buFont typeface="Arial" charset="0"/>
              <a:buNone/>
              <a:defRPr/>
            </a:pPr>
            <a:r>
              <a:rPr lang="en-US" sz="3800" b="1" dirty="0"/>
              <a:t>Examples</a:t>
            </a:r>
            <a:endParaRPr lang="en-US" b="1" dirty="0"/>
          </a:p>
          <a:p>
            <a:pPr>
              <a:buFont typeface="Arial" charset="0"/>
              <a:buChar char="•"/>
              <a:defRPr/>
            </a:pPr>
            <a:r>
              <a:rPr lang="en-US" dirty="0"/>
              <a:t>Mary can conduct a online-training workshop on project Management. In this case</a:t>
            </a:r>
          </a:p>
          <a:p>
            <a:pPr lvl="1">
              <a:buFont typeface="Arial" charset="0"/>
              <a:buChar char="–"/>
              <a:defRPr/>
            </a:pPr>
            <a:r>
              <a:rPr lang="en-US" dirty="0"/>
              <a:t>Tool &amp; Tech: Online Training Workshop Facilitation</a:t>
            </a:r>
          </a:p>
          <a:p>
            <a:pPr lvl="1">
              <a:buFont typeface="Arial" charset="0"/>
              <a:buChar char="–"/>
              <a:defRPr/>
            </a:pPr>
            <a:r>
              <a:rPr lang="en-US" dirty="0"/>
              <a:t>Knowledge &amp; Skills : Subject knowledge about Project Management</a:t>
            </a:r>
          </a:p>
          <a:p>
            <a:pPr>
              <a:buFont typeface="Arial" charset="0"/>
              <a:buChar char="•"/>
              <a:defRPr/>
            </a:pPr>
            <a:r>
              <a:rPr lang="en-US" dirty="0"/>
              <a:t>Ram can make table</a:t>
            </a:r>
          </a:p>
          <a:p>
            <a:pPr lvl="1">
              <a:buFont typeface="Arial" charset="0"/>
              <a:buChar char="–"/>
              <a:defRPr/>
            </a:pPr>
            <a:r>
              <a:rPr lang="en-US" dirty="0"/>
              <a:t>Knowledge &amp; Skills: Knowledge about wood, designs, skill of carpentering.</a:t>
            </a:r>
          </a:p>
          <a:p>
            <a:pPr lvl="1">
              <a:buFont typeface="Arial" charset="0"/>
              <a:buChar char="–"/>
              <a:defRPr/>
            </a:pPr>
            <a:r>
              <a:rPr lang="en-US" dirty="0"/>
              <a:t>Tools &amp; Tech: Wood, hammer, saw etc.</a:t>
            </a:r>
          </a:p>
        </p:txBody>
      </p:sp>
      <p:sp>
        <p:nvSpPr>
          <p:cNvPr id="50180" name="Content Placeholder 6">
            <a:extLst>
              <a:ext uri="{FF2B5EF4-FFF2-40B4-BE49-F238E27FC236}">
                <a16:creationId xmlns:a16="http://schemas.microsoft.com/office/drawing/2014/main" id="{2CA75675-96CE-4552-8764-DF8744C3C5B2}"/>
              </a:ext>
            </a:extLst>
          </p:cNvPr>
          <p:cNvSpPr>
            <a:spLocks noGrp="1"/>
          </p:cNvSpPr>
          <p:nvPr>
            <p:ph sz="quarter" idx="13"/>
          </p:nvPr>
        </p:nvSpPr>
        <p:spPr/>
        <p:txBody>
          <a:bodyPr/>
          <a:lstStyle/>
          <a:p>
            <a:endParaRPr lang="en-US" altLang="en-US"/>
          </a:p>
        </p:txBody>
      </p:sp>
      <p:sp>
        <p:nvSpPr>
          <p:cNvPr id="50181" name="Slide Number Placeholder 6">
            <a:extLst>
              <a:ext uri="{FF2B5EF4-FFF2-40B4-BE49-F238E27FC236}">
                <a16:creationId xmlns:a16="http://schemas.microsoft.com/office/drawing/2014/main" id="{F1E58889-91AB-480D-A850-73518AA64C6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E8953A-A2D7-4A93-BB9D-EF0DF466BC06}" type="slidenum">
              <a:rPr lang="en-US" altLang="en-US" smtClean="0"/>
              <a:pPr/>
              <a:t>23</a:t>
            </a:fld>
            <a:endParaRPr lang="en-US"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F9F4-D4CA-43C5-89C4-BE2A23E601FB}"/>
              </a:ext>
            </a:extLst>
          </p:cNvPr>
          <p:cNvSpPr>
            <a:spLocks noGrp="1"/>
          </p:cNvSpPr>
          <p:nvPr>
            <p:ph type="title"/>
          </p:nvPr>
        </p:nvSpPr>
        <p:spPr/>
        <p:txBody>
          <a:bodyPr>
            <a:normAutofit fontScale="90000"/>
          </a:bodyPr>
          <a:lstStyle/>
          <a:p>
            <a:pPr>
              <a:defRPr/>
            </a:pPr>
            <a:r>
              <a:t>Burn Chart</a:t>
            </a:r>
          </a:p>
        </p:txBody>
      </p:sp>
      <p:sp>
        <p:nvSpPr>
          <p:cNvPr id="377859" name="Content Placeholder 5">
            <a:extLst>
              <a:ext uri="{FF2B5EF4-FFF2-40B4-BE49-F238E27FC236}">
                <a16:creationId xmlns:a16="http://schemas.microsoft.com/office/drawing/2014/main" id="{F21FE6E8-AD00-4B9B-B22A-CFADC2E02834}"/>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77860" name="Picture 6">
            <a:extLst>
              <a:ext uri="{FF2B5EF4-FFF2-40B4-BE49-F238E27FC236}">
                <a16:creationId xmlns:a16="http://schemas.microsoft.com/office/drawing/2014/main" id="{04E0A2F0-FDAA-4653-9352-262D32D3B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1049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861" name="Rectangle 6">
            <a:extLst>
              <a:ext uri="{FF2B5EF4-FFF2-40B4-BE49-F238E27FC236}">
                <a16:creationId xmlns:a16="http://schemas.microsoft.com/office/drawing/2014/main" id="{2A3E73FF-F0BC-4662-AF5C-7614826D695D}"/>
              </a:ext>
            </a:extLst>
          </p:cNvPr>
          <p:cNvSpPr>
            <a:spLocks noChangeArrowheads="1"/>
          </p:cNvSpPr>
          <p:nvPr/>
        </p:nvSpPr>
        <p:spPr bwMode="auto">
          <a:xfrm>
            <a:off x="3124200" y="838200"/>
            <a:ext cx="20828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Chart</a:t>
            </a:r>
          </a:p>
        </p:txBody>
      </p:sp>
      <p:sp>
        <p:nvSpPr>
          <p:cNvPr id="377862" name="Slide Number Placeholder 7">
            <a:extLst>
              <a:ext uri="{FF2B5EF4-FFF2-40B4-BE49-F238E27FC236}">
                <a16:creationId xmlns:a16="http://schemas.microsoft.com/office/drawing/2014/main" id="{5F7FA3A1-4890-4BEF-9FA1-F73635A1F96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7C1588-B75A-4147-A62C-73D171EAA9F4}" type="slidenum">
              <a:rPr lang="en-US" altLang="en-US" smtClean="0"/>
              <a:pPr/>
              <a:t>230</a:t>
            </a:fld>
            <a:endParaRPr lang="en-US" altLang="en-US"/>
          </a:p>
        </p:txBody>
      </p:sp>
    </p:spTree>
    <p:extLst>
      <p:ext uri="{BB962C8B-B14F-4D97-AF65-F5344CB8AC3E}">
        <p14:creationId xmlns:p14="http://schemas.microsoft.com/office/powerpoint/2010/main" val="38810418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12A5-B784-4745-91FA-53F29508B0C5}"/>
              </a:ext>
            </a:extLst>
          </p:cNvPr>
          <p:cNvSpPr>
            <a:spLocks noGrp="1"/>
          </p:cNvSpPr>
          <p:nvPr>
            <p:ph type="title"/>
          </p:nvPr>
        </p:nvSpPr>
        <p:spPr/>
        <p:txBody>
          <a:bodyPr>
            <a:normAutofit fontScale="90000"/>
          </a:bodyPr>
          <a:lstStyle/>
          <a:p>
            <a:pPr>
              <a:defRPr/>
            </a:pPr>
            <a:r>
              <a:t>Burn Chart</a:t>
            </a:r>
          </a:p>
        </p:txBody>
      </p:sp>
      <p:sp>
        <p:nvSpPr>
          <p:cNvPr id="379907" name="Content Placeholder 5">
            <a:extLst>
              <a:ext uri="{FF2B5EF4-FFF2-40B4-BE49-F238E27FC236}">
                <a16:creationId xmlns:a16="http://schemas.microsoft.com/office/drawing/2014/main" id="{89F623CA-9BCE-4B96-926F-938E2489599C}"/>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79908" name="Picture 6">
            <a:extLst>
              <a:ext uri="{FF2B5EF4-FFF2-40B4-BE49-F238E27FC236}">
                <a16:creationId xmlns:a16="http://schemas.microsoft.com/office/drawing/2014/main" id="{5F1CF820-2EC0-4189-AD25-A5D4F9521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104900"/>
            <a:ext cx="7448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09" name="Rectangle 6">
            <a:extLst>
              <a:ext uri="{FF2B5EF4-FFF2-40B4-BE49-F238E27FC236}">
                <a16:creationId xmlns:a16="http://schemas.microsoft.com/office/drawing/2014/main" id="{B917EFFD-9DB5-4D93-BBB2-58059E065145}"/>
              </a:ext>
            </a:extLst>
          </p:cNvPr>
          <p:cNvSpPr>
            <a:spLocks noChangeArrowheads="1"/>
          </p:cNvSpPr>
          <p:nvPr/>
        </p:nvSpPr>
        <p:spPr bwMode="auto">
          <a:xfrm>
            <a:off x="3352800" y="838200"/>
            <a:ext cx="1762125"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Up Chart</a:t>
            </a:r>
          </a:p>
        </p:txBody>
      </p:sp>
      <p:sp>
        <p:nvSpPr>
          <p:cNvPr id="379910" name="Slide Number Placeholder 7">
            <a:extLst>
              <a:ext uri="{FF2B5EF4-FFF2-40B4-BE49-F238E27FC236}">
                <a16:creationId xmlns:a16="http://schemas.microsoft.com/office/drawing/2014/main" id="{7C1CDC8D-5405-409A-A460-7CA152212A1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E54FB7-2FFE-4FA0-9A84-E03298CB936A}" type="slidenum">
              <a:rPr lang="en-US" altLang="en-US" smtClean="0"/>
              <a:pPr/>
              <a:t>231</a:t>
            </a:fld>
            <a:endParaRPr lang="en-US" altLang="en-US"/>
          </a:p>
        </p:txBody>
      </p:sp>
    </p:spTree>
    <p:extLst>
      <p:ext uri="{BB962C8B-B14F-4D97-AF65-F5344CB8AC3E}">
        <p14:creationId xmlns:p14="http://schemas.microsoft.com/office/powerpoint/2010/main" val="387211404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C773-3CF2-490B-9A54-EE3FC96D15D0}"/>
              </a:ext>
            </a:extLst>
          </p:cNvPr>
          <p:cNvSpPr>
            <a:spLocks noGrp="1"/>
          </p:cNvSpPr>
          <p:nvPr>
            <p:ph type="title"/>
          </p:nvPr>
        </p:nvSpPr>
        <p:spPr/>
        <p:txBody>
          <a:bodyPr>
            <a:normAutofit fontScale="90000"/>
          </a:bodyPr>
          <a:lstStyle/>
          <a:p>
            <a:pPr>
              <a:defRPr/>
            </a:pPr>
            <a:r>
              <a:t>Burn chart</a:t>
            </a:r>
          </a:p>
        </p:txBody>
      </p:sp>
      <p:sp>
        <p:nvSpPr>
          <p:cNvPr id="381955" name="Content Placeholder 4">
            <a:extLst>
              <a:ext uri="{FF2B5EF4-FFF2-40B4-BE49-F238E27FC236}">
                <a16:creationId xmlns:a16="http://schemas.microsoft.com/office/drawing/2014/main" id="{C42A1F4B-4DDA-4A3A-A26C-72721832E42A}"/>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81956" name="Picture 2">
            <a:extLst>
              <a:ext uri="{FF2B5EF4-FFF2-40B4-BE49-F238E27FC236}">
                <a16:creationId xmlns:a16="http://schemas.microsoft.com/office/drawing/2014/main" id="{FED78EFC-1DF7-459B-8765-24FC093BC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3716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957" name="Rectangle 6">
            <a:extLst>
              <a:ext uri="{FF2B5EF4-FFF2-40B4-BE49-F238E27FC236}">
                <a16:creationId xmlns:a16="http://schemas.microsoft.com/office/drawing/2014/main" id="{9546399C-A4C5-4B28-A973-EE885E77C8F0}"/>
              </a:ext>
            </a:extLst>
          </p:cNvPr>
          <p:cNvSpPr>
            <a:spLocks noChangeArrowheads="1"/>
          </p:cNvSpPr>
          <p:nvPr/>
        </p:nvSpPr>
        <p:spPr bwMode="auto">
          <a:xfrm>
            <a:off x="2286000" y="838200"/>
            <a:ext cx="42116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Burn-down &amp; Burn-up combine chart</a:t>
            </a:r>
          </a:p>
        </p:txBody>
      </p:sp>
      <p:sp>
        <p:nvSpPr>
          <p:cNvPr id="381958" name="Slide Number Placeholder 7">
            <a:extLst>
              <a:ext uri="{FF2B5EF4-FFF2-40B4-BE49-F238E27FC236}">
                <a16:creationId xmlns:a16="http://schemas.microsoft.com/office/drawing/2014/main" id="{1F68628C-BC3A-4CEE-AA48-E363B9E1D0B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45A600-E934-488A-ACDD-4E72A89678A7}" type="slidenum">
              <a:rPr lang="en-US" altLang="en-US" smtClean="0"/>
              <a:pPr/>
              <a:t>232</a:t>
            </a:fld>
            <a:endParaRPr lang="en-US" altLang="en-US"/>
          </a:p>
        </p:txBody>
      </p:sp>
    </p:spTree>
    <p:extLst>
      <p:ext uri="{BB962C8B-B14F-4D97-AF65-F5344CB8AC3E}">
        <p14:creationId xmlns:p14="http://schemas.microsoft.com/office/powerpoint/2010/main" val="16971783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3DAA-B0C2-4537-A228-91CFC213F0AF}"/>
              </a:ext>
            </a:extLst>
          </p:cNvPr>
          <p:cNvSpPr>
            <a:spLocks noGrp="1"/>
          </p:cNvSpPr>
          <p:nvPr>
            <p:ph type="title"/>
          </p:nvPr>
        </p:nvSpPr>
        <p:spPr/>
        <p:txBody>
          <a:bodyPr>
            <a:normAutofit fontScale="90000"/>
          </a:bodyPr>
          <a:lstStyle/>
          <a:p>
            <a:pPr>
              <a:defRPr/>
            </a:pPr>
            <a:r>
              <a:t>Burn Chart</a:t>
            </a:r>
          </a:p>
        </p:txBody>
      </p:sp>
      <p:sp>
        <p:nvSpPr>
          <p:cNvPr id="384003" name="Content Placeholder 14">
            <a:extLst>
              <a:ext uri="{FF2B5EF4-FFF2-40B4-BE49-F238E27FC236}">
                <a16:creationId xmlns:a16="http://schemas.microsoft.com/office/drawing/2014/main" id="{A8D511F2-48E1-4D7B-BA6F-53BAD4879A14}"/>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84004" name="Picture 6">
            <a:extLst>
              <a:ext uri="{FF2B5EF4-FFF2-40B4-BE49-F238E27FC236}">
                <a16:creationId xmlns:a16="http://schemas.microsoft.com/office/drawing/2014/main" id="{1EC0241F-D7F6-4DB0-B47E-DFCCFECD8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60102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2A1234F-95B5-4BB5-A492-27493ACF553B}"/>
              </a:ext>
            </a:extLst>
          </p:cNvPr>
          <p:cNvSpPr txBox="1"/>
          <p:nvPr/>
        </p:nvSpPr>
        <p:spPr>
          <a:xfrm>
            <a:off x="2479344" y="30353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Iteration1</a:t>
            </a:r>
          </a:p>
        </p:txBody>
      </p:sp>
      <p:sp>
        <p:nvSpPr>
          <p:cNvPr id="9" name="TextBox 8">
            <a:extLst>
              <a:ext uri="{FF2B5EF4-FFF2-40B4-BE49-F238E27FC236}">
                <a16:creationId xmlns:a16="http://schemas.microsoft.com/office/drawing/2014/main" id="{EC8086C4-8A46-45DC-B648-DD43551818DE}"/>
              </a:ext>
            </a:extLst>
          </p:cNvPr>
          <p:cNvSpPr txBox="1"/>
          <p:nvPr/>
        </p:nvSpPr>
        <p:spPr>
          <a:xfrm>
            <a:off x="2974298" y="31877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Iteration2</a:t>
            </a:r>
          </a:p>
        </p:txBody>
      </p:sp>
      <p:sp>
        <p:nvSpPr>
          <p:cNvPr id="10" name="TextBox 9">
            <a:extLst>
              <a:ext uri="{FF2B5EF4-FFF2-40B4-BE49-F238E27FC236}">
                <a16:creationId xmlns:a16="http://schemas.microsoft.com/office/drawing/2014/main" id="{789463A0-05C3-4574-9653-0BBC6D5A71B9}"/>
              </a:ext>
            </a:extLst>
          </p:cNvPr>
          <p:cNvSpPr txBox="1"/>
          <p:nvPr/>
        </p:nvSpPr>
        <p:spPr>
          <a:xfrm>
            <a:off x="3486090" y="3365124"/>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Iteration3</a:t>
            </a:r>
          </a:p>
        </p:txBody>
      </p:sp>
      <p:sp>
        <p:nvSpPr>
          <p:cNvPr id="11" name="TextBox 10">
            <a:extLst>
              <a:ext uri="{FF2B5EF4-FFF2-40B4-BE49-F238E27FC236}">
                <a16:creationId xmlns:a16="http://schemas.microsoft.com/office/drawing/2014/main" id="{5740B961-08C1-4CF0-A253-AA6EC06949ED}"/>
              </a:ext>
            </a:extLst>
          </p:cNvPr>
          <p:cNvSpPr txBox="1"/>
          <p:nvPr/>
        </p:nvSpPr>
        <p:spPr>
          <a:xfrm>
            <a:off x="4019490" y="356917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Iteration4</a:t>
            </a:r>
          </a:p>
        </p:txBody>
      </p:sp>
      <p:sp>
        <p:nvSpPr>
          <p:cNvPr id="12" name="TextBox 11">
            <a:extLst>
              <a:ext uri="{FF2B5EF4-FFF2-40B4-BE49-F238E27FC236}">
                <a16:creationId xmlns:a16="http://schemas.microsoft.com/office/drawing/2014/main" id="{800AD32E-892A-4421-B5E0-7323B10C8B84}"/>
              </a:ext>
            </a:extLst>
          </p:cNvPr>
          <p:cNvSpPr txBox="1"/>
          <p:nvPr/>
        </p:nvSpPr>
        <p:spPr>
          <a:xfrm>
            <a:off x="4509448" y="41021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Iteration5</a:t>
            </a:r>
          </a:p>
        </p:txBody>
      </p:sp>
      <p:sp>
        <p:nvSpPr>
          <p:cNvPr id="13" name="TextBox 12">
            <a:extLst>
              <a:ext uri="{FF2B5EF4-FFF2-40B4-BE49-F238E27FC236}">
                <a16:creationId xmlns:a16="http://schemas.microsoft.com/office/drawing/2014/main" id="{2C792010-CD39-4485-975D-77DCD7AEF037}"/>
              </a:ext>
            </a:extLst>
          </p:cNvPr>
          <p:cNvSpPr txBox="1"/>
          <p:nvPr/>
        </p:nvSpPr>
        <p:spPr>
          <a:xfrm>
            <a:off x="5086290" y="4025900"/>
            <a:ext cx="400110" cy="99060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 6</a:t>
            </a:r>
          </a:p>
        </p:txBody>
      </p:sp>
      <p:sp>
        <p:nvSpPr>
          <p:cNvPr id="14" name="TextBox 13">
            <a:extLst>
              <a:ext uri="{FF2B5EF4-FFF2-40B4-BE49-F238E27FC236}">
                <a16:creationId xmlns:a16="http://schemas.microsoft.com/office/drawing/2014/main" id="{73CF128F-6C6C-4286-A9E0-50D1DD744D9F}"/>
              </a:ext>
            </a:extLst>
          </p:cNvPr>
          <p:cNvSpPr txBox="1"/>
          <p:nvPr/>
        </p:nvSpPr>
        <p:spPr>
          <a:xfrm>
            <a:off x="1219200" y="2730500"/>
            <a:ext cx="400110" cy="1600200"/>
          </a:xfrm>
          <a:prstGeom prst="rect">
            <a:avLst/>
          </a:prstGeom>
          <a:noFill/>
        </p:spPr>
        <p:txBody>
          <a:bodyPr vert="vert270">
            <a:spAutoFit/>
          </a:bodyPr>
          <a:lstStyle/>
          <a:p>
            <a:pPr algn="ctr" eaLnBrk="1" hangingPunct="1">
              <a:buClr>
                <a:srgbClr val="000000"/>
              </a:buClr>
              <a:buSzPct val="100000"/>
              <a:buFont typeface="Times New Roman" pitchFamily="18" charset="0"/>
              <a:buNone/>
              <a:defRPr/>
            </a:pPr>
            <a:r>
              <a:rPr lang="en-US" sz="1400" b="1" dirty="0">
                <a:solidFill>
                  <a:schemeClr val="tx1"/>
                </a:solidFill>
                <a:latin typeface="Arial" charset="0"/>
              </a:rPr>
              <a:t>User Stories</a:t>
            </a:r>
          </a:p>
        </p:txBody>
      </p:sp>
      <p:sp>
        <p:nvSpPr>
          <p:cNvPr id="384012" name="Rectangle 15">
            <a:extLst>
              <a:ext uri="{FF2B5EF4-FFF2-40B4-BE49-F238E27FC236}">
                <a16:creationId xmlns:a16="http://schemas.microsoft.com/office/drawing/2014/main" id="{086DC49E-CB93-4BB6-BF5F-0C326A14378D}"/>
              </a:ext>
            </a:extLst>
          </p:cNvPr>
          <p:cNvSpPr>
            <a:spLocks noChangeArrowheads="1"/>
          </p:cNvSpPr>
          <p:nvPr/>
        </p:nvSpPr>
        <p:spPr bwMode="auto">
          <a:xfrm>
            <a:off x="3200400" y="838200"/>
            <a:ext cx="2532063"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Bar Chart</a:t>
            </a:r>
          </a:p>
        </p:txBody>
      </p:sp>
      <p:sp>
        <p:nvSpPr>
          <p:cNvPr id="384013" name="Slide Number Placeholder 15">
            <a:extLst>
              <a:ext uri="{FF2B5EF4-FFF2-40B4-BE49-F238E27FC236}">
                <a16:creationId xmlns:a16="http://schemas.microsoft.com/office/drawing/2014/main" id="{264D9452-1A73-4243-8E8E-85E7F116D2E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40EF56-F3AC-45B9-B8C2-B821C8CAAFDD}" type="slidenum">
              <a:rPr lang="en-US" altLang="en-US" smtClean="0"/>
              <a:pPr/>
              <a:t>233</a:t>
            </a:fld>
            <a:endParaRPr lang="en-US" altLang="en-US"/>
          </a:p>
        </p:txBody>
      </p:sp>
    </p:spTree>
    <p:extLst>
      <p:ext uri="{BB962C8B-B14F-4D97-AF65-F5344CB8AC3E}">
        <p14:creationId xmlns:p14="http://schemas.microsoft.com/office/powerpoint/2010/main" val="382051818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EE6-609B-44BA-A29D-14C341004048}"/>
              </a:ext>
            </a:extLst>
          </p:cNvPr>
          <p:cNvSpPr>
            <a:spLocks noGrp="1"/>
          </p:cNvSpPr>
          <p:nvPr>
            <p:ph type="title"/>
          </p:nvPr>
        </p:nvSpPr>
        <p:spPr/>
        <p:txBody>
          <a:bodyPr>
            <a:normAutofit fontScale="90000"/>
          </a:bodyPr>
          <a:lstStyle/>
          <a:p>
            <a:pPr>
              <a:defRPr/>
            </a:pPr>
            <a:r>
              <a:t>Retrospectives</a:t>
            </a:r>
          </a:p>
        </p:txBody>
      </p:sp>
      <p:sp>
        <p:nvSpPr>
          <p:cNvPr id="386051" name="Content Placeholder 3">
            <a:extLst>
              <a:ext uri="{FF2B5EF4-FFF2-40B4-BE49-F238E27FC236}">
                <a16:creationId xmlns:a16="http://schemas.microsoft.com/office/drawing/2014/main" id="{C5C877A3-5096-40A1-AB3E-A21264753510}"/>
              </a:ext>
            </a:extLst>
          </p:cNvPr>
          <p:cNvSpPr>
            <a:spLocks noGrp="1"/>
          </p:cNvSpPr>
          <p:nvPr>
            <p:ph idx="1"/>
          </p:nvPr>
        </p:nvSpPr>
        <p:spPr>
          <a:xfrm>
            <a:off x="381000" y="838200"/>
            <a:ext cx="8229600" cy="5105400"/>
          </a:xfrm>
        </p:spPr>
        <p:txBody>
          <a:bodyPr/>
          <a:lstStyle/>
          <a:p>
            <a:r>
              <a:rPr lang="en-US" altLang="en-US" sz="2800"/>
              <a:t>Retrospective is conducted by agile team at the end of each sprint and each release</a:t>
            </a:r>
          </a:p>
          <a:p>
            <a:r>
              <a:rPr lang="en-US" altLang="en-US" sz="2800"/>
              <a:t>Retrospective sessions are self-reflection sessions, to understand how we are doing and how can we improve it further. Kaizen is at the heart of every retrospective session.</a:t>
            </a:r>
          </a:p>
          <a:p>
            <a:r>
              <a:rPr lang="en-US" altLang="en-US" sz="2800"/>
              <a:t>Retrospective leads to adaptive planning</a:t>
            </a:r>
          </a:p>
          <a:p>
            <a:r>
              <a:rPr lang="en-US" altLang="en-US" sz="2800"/>
              <a:t>Depending upon the need, confidence of team, time of retrospective, nature of team members structure of retrospective can be adopted</a:t>
            </a:r>
          </a:p>
        </p:txBody>
      </p:sp>
      <p:sp>
        <p:nvSpPr>
          <p:cNvPr id="386052" name="Content Placeholder 5">
            <a:extLst>
              <a:ext uri="{FF2B5EF4-FFF2-40B4-BE49-F238E27FC236}">
                <a16:creationId xmlns:a16="http://schemas.microsoft.com/office/drawing/2014/main" id="{742E030C-570D-4B32-90C7-6331E86DBE52}"/>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sp>
        <p:nvSpPr>
          <p:cNvPr id="386053" name="Slide Number Placeholder 6">
            <a:extLst>
              <a:ext uri="{FF2B5EF4-FFF2-40B4-BE49-F238E27FC236}">
                <a16:creationId xmlns:a16="http://schemas.microsoft.com/office/drawing/2014/main" id="{5A444870-A16F-40DB-9934-AE546926E01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58CB19C-0D8A-4406-B70A-23C942A6A3B3}" type="slidenum">
              <a:rPr lang="en-US" altLang="en-US" smtClean="0"/>
              <a:pPr/>
              <a:t>234</a:t>
            </a:fld>
            <a:endParaRPr lang="en-US" altLang="en-US"/>
          </a:p>
        </p:txBody>
      </p:sp>
    </p:spTree>
    <p:extLst>
      <p:ext uri="{BB962C8B-B14F-4D97-AF65-F5344CB8AC3E}">
        <p14:creationId xmlns:p14="http://schemas.microsoft.com/office/powerpoint/2010/main" val="27065452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4C75-5899-4070-9A3D-FE985CE670E9}"/>
              </a:ext>
            </a:extLst>
          </p:cNvPr>
          <p:cNvSpPr>
            <a:spLocks noGrp="1"/>
          </p:cNvSpPr>
          <p:nvPr>
            <p:ph type="title"/>
          </p:nvPr>
        </p:nvSpPr>
        <p:spPr/>
        <p:txBody>
          <a:bodyPr>
            <a:normAutofit fontScale="90000"/>
          </a:bodyPr>
          <a:lstStyle/>
          <a:p>
            <a:pPr>
              <a:defRPr/>
            </a:pPr>
            <a:r>
              <a:t>Retrospectives</a:t>
            </a:r>
          </a:p>
        </p:txBody>
      </p:sp>
      <p:sp>
        <p:nvSpPr>
          <p:cNvPr id="388099" name="Content Placeholder 2">
            <a:extLst>
              <a:ext uri="{FF2B5EF4-FFF2-40B4-BE49-F238E27FC236}">
                <a16:creationId xmlns:a16="http://schemas.microsoft.com/office/drawing/2014/main" id="{3EB8E22B-349B-4ABC-9A3D-CB0FF89CF621}"/>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800" b="1"/>
              <a:t>Structure of retrospective</a:t>
            </a:r>
          </a:p>
          <a:p>
            <a:r>
              <a:rPr lang="en-US" altLang="en-US" sz="2800"/>
              <a:t>Set the stage (set ground rule/ working agreement)</a:t>
            </a:r>
          </a:p>
          <a:p>
            <a:r>
              <a:rPr lang="en-US" altLang="en-US" sz="2800"/>
              <a:t>Gather Data (Share relevant data)</a:t>
            </a:r>
          </a:p>
          <a:p>
            <a:r>
              <a:rPr lang="en-US" altLang="en-US" sz="2800"/>
              <a:t>Generate Insights (ask why it happened and how it happened)</a:t>
            </a:r>
          </a:p>
          <a:p>
            <a:r>
              <a:rPr lang="en-US" altLang="en-US" sz="2800"/>
              <a:t>Decide what to do (Action plan)</a:t>
            </a:r>
          </a:p>
          <a:p>
            <a:r>
              <a:rPr lang="en-US" altLang="en-US" sz="2800"/>
              <a:t>Close Retrospective (Appreciate participation)</a:t>
            </a:r>
          </a:p>
        </p:txBody>
      </p:sp>
      <p:sp>
        <p:nvSpPr>
          <p:cNvPr id="388100" name="Content Placeholder 3">
            <a:extLst>
              <a:ext uri="{FF2B5EF4-FFF2-40B4-BE49-F238E27FC236}">
                <a16:creationId xmlns:a16="http://schemas.microsoft.com/office/drawing/2014/main" id="{83AE5AD2-A5D7-4ECA-9D61-ECF30D8CDB98}"/>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88101" name="Slide Number Placeholder 6">
            <a:extLst>
              <a:ext uri="{FF2B5EF4-FFF2-40B4-BE49-F238E27FC236}">
                <a16:creationId xmlns:a16="http://schemas.microsoft.com/office/drawing/2014/main" id="{4C56CA9B-DA50-4194-BF29-C51B7B5ACD2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A3736C-671E-4F62-9C6A-072B23F59F66}" type="slidenum">
              <a:rPr lang="en-US" altLang="en-US" smtClean="0"/>
              <a:pPr/>
              <a:t>235</a:t>
            </a:fld>
            <a:endParaRPr lang="en-US" altLang="en-US"/>
          </a:p>
        </p:txBody>
      </p:sp>
    </p:spTree>
    <p:extLst>
      <p:ext uri="{BB962C8B-B14F-4D97-AF65-F5344CB8AC3E}">
        <p14:creationId xmlns:p14="http://schemas.microsoft.com/office/powerpoint/2010/main" val="28533087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468-EE3B-42B1-84F3-EFDE7B9A360B}"/>
              </a:ext>
            </a:extLst>
          </p:cNvPr>
          <p:cNvSpPr>
            <a:spLocks noGrp="1"/>
          </p:cNvSpPr>
          <p:nvPr>
            <p:ph type="title"/>
          </p:nvPr>
        </p:nvSpPr>
        <p:spPr/>
        <p:txBody>
          <a:bodyPr>
            <a:normAutofit fontScale="90000"/>
          </a:bodyPr>
          <a:lstStyle/>
          <a:p>
            <a:pPr>
              <a:defRPr/>
            </a:pPr>
            <a:r>
              <a:t>Retrospectives</a:t>
            </a:r>
          </a:p>
        </p:txBody>
      </p:sp>
      <p:sp>
        <p:nvSpPr>
          <p:cNvPr id="3" name="Content Placeholder 2">
            <a:extLst>
              <a:ext uri="{FF2B5EF4-FFF2-40B4-BE49-F238E27FC236}">
                <a16:creationId xmlns:a16="http://schemas.microsoft.com/office/drawing/2014/main" id="{DA1DD42E-8FE5-4604-A6C9-1368B454DFA9}"/>
              </a:ext>
            </a:extLst>
          </p:cNvPr>
          <p:cNvSpPr>
            <a:spLocks noGrp="1"/>
          </p:cNvSpPr>
          <p:nvPr>
            <p:ph idx="1"/>
          </p:nvPr>
        </p:nvSpPr>
        <p:spPr>
          <a:xfrm>
            <a:off x="381000" y="838200"/>
            <a:ext cx="8229600" cy="5105400"/>
          </a:xfrm>
        </p:spPr>
        <p:txBody>
          <a:bodyPr>
            <a:normAutofit fontScale="92500" lnSpcReduction="10000"/>
          </a:bodyPr>
          <a:lstStyle/>
          <a:p>
            <a:pPr>
              <a:buFont typeface="Arial" charset="0"/>
              <a:buNone/>
              <a:defRPr/>
            </a:pPr>
            <a:r>
              <a:rPr lang="en-US" sz="3500" b="1" dirty="0"/>
              <a:t>Methods to generate insights</a:t>
            </a:r>
          </a:p>
          <a:p>
            <a:pPr marL="514350" indent="-514350">
              <a:buFont typeface="+mj-lt"/>
              <a:buAutoNum type="arabicPeriod"/>
              <a:defRPr/>
            </a:pPr>
            <a:r>
              <a:rPr lang="en-US" dirty="0"/>
              <a:t>Brainstorming</a:t>
            </a:r>
          </a:p>
          <a:p>
            <a:pPr marL="514350" indent="-514350">
              <a:buFont typeface="+mj-lt"/>
              <a:buAutoNum type="arabicPeriod"/>
              <a:defRPr/>
            </a:pPr>
            <a:r>
              <a:rPr lang="en-US" dirty="0"/>
              <a:t>Force Field Analysis</a:t>
            </a:r>
          </a:p>
          <a:p>
            <a:pPr marL="514350" indent="-514350">
              <a:buFont typeface="+mj-lt"/>
              <a:buAutoNum type="arabicPeriod"/>
              <a:defRPr/>
            </a:pPr>
            <a:r>
              <a:rPr lang="en-US" dirty="0"/>
              <a:t>Five Whys?</a:t>
            </a:r>
          </a:p>
          <a:p>
            <a:pPr marL="514350" indent="-514350">
              <a:buFont typeface="+mj-lt"/>
              <a:buAutoNum type="arabicPeriod"/>
              <a:defRPr/>
            </a:pPr>
            <a:r>
              <a:rPr lang="en-US" dirty="0"/>
              <a:t>Fish bone Diagram</a:t>
            </a:r>
          </a:p>
          <a:p>
            <a:pPr marL="514350" indent="-514350">
              <a:buFont typeface="+mj-lt"/>
              <a:buAutoNum type="arabicPeriod"/>
              <a:defRPr/>
            </a:pPr>
            <a:r>
              <a:rPr lang="en-US" dirty="0"/>
              <a:t>Pattern and shifts</a:t>
            </a:r>
          </a:p>
          <a:p>
            <a:pPr marL="514350" indent="-514350">
              <a:buFont typeface="+mj-lt"/>
              <a:buAutoNum type="arabicPeriod"/>
              <a:defRPr/>
            </a:pPr>
            <a:r>
              <a:rPr lang="en-US" dirty="0"/>
              <a:t>Prioritize with dots</a:t>
            </a:r>
          </a:p>
          <a:p>
            <a:pPr marL="514350" indent="-514350">
              <a:buFont typeface="+mj-lt"/>
              <a:buAutoNum type="arabicPeriod"/>
              <a:defRPr/>
            </a:pPr>
            <a:r>
              <a:rPr lang="en-US" dirty="0"/>
              <a:t>Report out with synthesis</a:t>
            </a:r>
          </a:p>
          <a:p>
            <a:pPr marL="514350" indent="-514350">
              <a:buFont typeface="+mj-lt"/>
              <a:buAutoNum type="arabicPeriod"/>
              <a:defRPr/>
            </a:pPr>
            <a:r>
              <a:rPr lang="en-US" dirty="0"/>
              <a:t>Identify Themes</a:t>
            </a:r>
          </a:p>
          <a:p>
            <a:pPr marL="514350" indent="-514350">
              <a:buFont typeface="+mj-lt"/>
              <a:buAutoNum type="arabicPeriod"/>
              <a:defRPr/>
            </a:pPr>
            <a:r>
              <a:rPr lang="en-US" dirty="0"/>
              <a:t>Learning Ideas</a:t>
            </a:r>
          </a:p>
          <a:p>
            <a:pPr>
              <a:buFont typeface="Arial" charset="0"/>
              <a:buChar char="•"/>
              <a:defRPr/>
            </a:pPr>
            <a:endParaRPr lang="en-US" dirty="0"/>
          </a:p>
        </p:txBody>
      </p:sp>
      <p:sp>
        <p:nvSpPr>
          <p:cNvPr id="390148" name="Content Placeholder 3">
            <a:extLst>
              <a:ext uri="{FF2B5EF4-FFF2-40B4-BE49-F238E27FC236}">
                <a16:creationId xmlns:a16="http://schemas.microsoft.com/office/drawing/2014/main" id="{9A241995-5645-41EE-BEE3-B94B0107663D}"/>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0149" name="Slide Number Placeholder 6">
            <a:extLst>
              <a:ext uri="{FF2B5EF4-FFF2-40B4-BE49-F238E27FC236}">
                <a16:creationId xmlns:a16="http://schemas.microsoft.com/office/drawing/2014/main" id="{EE249B7D-1462-4C39-9C6A-0D8D9AD185E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3ACA25-AA2D-4BDC-BF53-9040AB1F62ED}" type="slidenum">
              <a:rPr lang="en-US" altLang="en-US" smtClean="0"/>
              <a:pPr/>
              <a:t>236</a:t>
            </a:fld>
            <a:endParaRPr lang="en-US" altLang="en-US"/>
          </a:p>
        </p:txBody>
      </p:sp>
    </p:spTree>
    <p:extLst>
      <p:ext uri="{BB962C8B-B14F-4D97-AF65-F5344CB8AC3E}">
        <p14:creationId xmlns:p14="http://schemas.microsoft.com/office/powerpoint/2010/main" val="23992142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4CFC-800B-4B4A-AA5E-51AD0C250D71}"/>
              </a:ext>
            </a:extLst>
          </p:cNvPr>
          <p:cNvSpPr>
            <a:spLocks noGrp="1"/>
          </p:cNvSpPr>
          <p:nvPr>
            <p:ph type="title"/>
          </p:nvPr>
        </p:nvSpPr>
        <p:spPr/>
        <p:txBody>
          <a:bodyPr>
            <a:normAutofit fontScale="90000"/>
          </a:bodyPr>
          <a:lstStyle/>
          <a:p>
            <a:pPr>
              <a:defRPr/>
            </a:pPr>
            <a:r>
              <a:t>Retrospectives</a:t>
            </a:r>
          </a:p>
        </p:txBody>
      </p:sp>
      <p:sp>
        <p:nvSpPr>
          <p:cNvPr id="3" name="Content Placeholder 2">
            <a:extLst>
              <a:ext uri="{FF2B5EF4-FFF2-40B4-BE49-F238E27FC236}">
                <a16:creationId xmlns:a16="http://schemas.microsoft.com/office/drawing/2014/main" id="{F118A1B9-A58F-4A11-8A07-36056A43F258}"/>
              </a:ext>
            </a:extLst>
          </p:cNvPr>
          <p:cNvSpPr>
            <a:spLocks noGrp="1"/>
          </p:cNvSpPr>
          <p:nvPr>
            <p:ph idx="1"/>
          </p:nvPr>
        </p:nvSpPr>
        <p:spPr>
          <a:xfrm>
            <a:off x="381000" y="838200"/>
            <a:ext cx="8229600" cy="5105400"/>
          </a:xfrm>
        </p:spPr>
        <p:txBody>
          <a:bodyPr>
            <a:normAutofit fontScale="47500" lnSpcReduction="20000"/>
          </a:bodyPr>
          <a:lstStyle/>
          <a:p>
            <a:pPr algn="ctr">
              <a:buFont typeface="Arial" charset="0"/>
              <a:buNone/>
              <a:defRPr/>
            </a:pPr>
            <a:r>
              <a:rPr lang="en-US" sz="7600" b="1" dirty="0"/>
              <a:t>Types of Retrospectives</a:t>
            </a:r>
          </a:p>
          <a:p>
            <a:pPr>
              <a:buFont typeface="Arial" charset="0"/>
              <a:buChar char="•"/>
              <a:defRPr/>
            </a:pPr>
            <a:r>
              <a:rPr lang="en-US" sz="4900" b="1" dirty="0"/>
              <a:t>Pillars Of Agile </a:t>
            </a:r>
            <a:r>
              <a:rPr lang="en-US" sz="4900" b="1" dirty="0" err="1"/>
              <a:t>Spiderweb</a:t>
            </a:r>
            <a:r>
              <a:rPr lang="en-US" sz="4900" b="1" dirty="0"/>
              <a:t> Retrospective </a:t>
            </a:r>
            <a:r>
              <a:rPr lang="en-US" sz="4900" dirty="0"/>
              <a:t>: A retrospective in which team rates its abilities in each of the categories, displayed the different ratings on a spider graph, and then discussed the result. To talk about what abilities are important to an Agile team and how agile team rates against them. </a:t>
            </a:r>
            <a:r>
              <a:rPr lang="en-US" sz="4900" b="1" dirty="0" err="1"/>
              <a:t>Dur</a:t>
            </a:r>
            <a:r>
              <a:rPr lang="en-US" sz="4900" b="1" dirty="0"/>
              <a:t>: 60</a:t>
            </a:r>
          </a:p>
          <a:p>
            <a:pPr>
              <a:buFont typeface="Arial" charset="0"/>
              <a:buChar char="•"/>
              <a:defRPr/>
            </a:pPr>
            <a:r>
              <a:rPr lang="en-US" sz="4900" b="1" dirty="0"/>
              <a:t>Appreciative Retrospective </a:t>
            </a:r>
            <a:r>
              <a:rPr lang="en-US" sz="4900" dirty="0"/>
              <a:t>: Uses Appreciative Inquiry to identify what went so well. There is no blame or negativity, and builds on the Prime Directive, that everyone in the team did the best job they could possibly do. It reminds everyone that what  good job they are doing rather than focusing on negatives every time you run a retrospective. </a:t>
            </a:r>
            <a:r>
              <a:rPr lang="en-US" sz="4900" b="1" dirty="0" err="1"/>
              <a:t>Dur</a:t>
            </a:r>
            <a:r>
              <a:rPr lang="en-US" sz="4900" b="1" dirty="0"/>
              <a:t>:  60</a:t>
            </a:r>
          </a:p>
          <a:p>
            <a:pPr>
              <a:buFont typeface="Arial" charset="0"/>
              <a:buChar char="•"/>
              <a:defRPr/>
            </a:pPr>
            <a:r>
              <a:rPr lang="en-US" sz="4900" b="1" dirty="0"/>
              <a:t>Top 5 </a:t>
            </a:r>
            <a:r>
              <a:rPr lang="en-US" sz="4900" dirty="0"/>
              <a:t> : Participants choose top 5 issues and bring them along for group to discuss and resolve.  Expose the most pressing issues in an initially anonymous manner and determine the most effective actions to resolve them. </a:t>
            </a:r>
            <a:r>
              <a:rPr lang="en-US" sz="4900" b="1" dirty="0" err="1"/>
              <a:t>Dur</a:t>
            </a:r>
            <a:r>
              <a:rPr lang="en-US" sz="4900" b="1" dirty="0"/>
              <a:t>: 45</a:t>
            </a:r>
          </a:p>
          <a:p>
            <a:pPr>
              <a:buFont typeface="Arial" charset="0"/>
              <a:buChar char="•"/>
              <a:defRPr/>
            </a:pPr>
            <a:endParaRPr lang="en-US" sz="4900" b="1" dirty="0"/>
          </a:p>
        </p:txBody>
      </p:sp>
      <p:sp>
        <p:nvSpPr>
          <p:cNvPr id="392196" name="Content Placeholder 3">
            <a:extLst>
              <a:ext uri="{FF2B5EF4-FFF2-40B4-BE49-F238E27FC236}">
                <a16:creationId xmlns:a16="http://schemas.microsoft.com/office/drawing/2014/main" id="{C38FE6E4-0E75-40DE-B3F3-3A117C39A59C}"/>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2197" name="Slide Number Placeholder 6">
            <a:extLst>
              <a:ext uri="{FF2B5EF4-FFF2-40B4-BE49-F238E27FC236}">
                <a16:creationId xmlns:a16="http://schemas.microsoft.com/office/drawing/2014/main" id="{5F3ADCBF-E7CA-4605-A53F-3B21DC12B5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C8F023-BC65-43FA-9565-30550EA17D77}" type="slidenum">
              <a:rPr lang="en-US" altLang="en-US" smtClean="0"/>
              <a:pPr/>
              <a:t>237</a:t>
            </a:fld>
            <a:endParaRPr lang="en-US" altLang="en-US"/>
          </a:p>
        </p:txBody>
      </p:sp>
    </p:spTree>
    <p:extLst>
      <p:ext uri="{BB962C8B-B14F-4D97-AF65-F5344CB8AC3E}">
        <p14:creationId xmlns:p14="http://schemas.microsoft.com/office/powerpoint/2010/main" val="96357354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4445-D889-420C-83AB-98CC4D66305A}"/>
              </a:ext>
            </a:extLst>
          </p:cNvPr>
          <p:cNvSpPr>
            <a:spLocks noGrp="1"/>
          </p:cNvSpPr>
          <p:nvPr>
            <p:ph type="title"/>
          </p:nvPr>
        </p:nvSpPr>
        <p:spPr/>
        <p:txBody>
          <a:bodyPr>
            <a:normAutofit fontScale="90000"/>
          </a:bodyPr>
          <a:lstStyle/>
          <a:p>
            <a:pPr>
              <a:defRPr/>
            </a:pPr>
            <a:r>
              <a:t>Retrospectives</a:t>
            </a:r>
          </a:p>
        </p:txBody>
      </p:sp>
      <p:sp>
        <p:nvSpPr>
          <p:cNvPr id="394243" name="Content Placeholder 2">
            <a:extLst>
              <a:ext uri="{FF2B5EF4-FFF2-40B4-BE49-F238E27FC236}">
                <a16:creationId xmlns:a16="http://schemas.microsoft.com/office/drawing/2014/main" id="{D0F25B68-9A7F-4E8A-A746-646593FAABC0}"/>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Types of Retrospectives</a:t>
            </a:r>
          </a:p>
          <a:p>
            <a:r>
              <a:rPr lang="en-US" altLang="en-US" sz="2000" b="1"/>
              <a:t>Plan of Action </a:t>
            </a:r>
            <a:r>
              <a:rPr lang="en-US" altLang="en-US" sz="2000"/>
              <a:t> : A Retrospective Technique for short term actions from long term goals. Really good for forcing achievable actions from a retrospective. </a:t>
            </a:r>
            <a:r>
              <a:rPr lang="en-US" altLang="en-US" sz="2000" b="1"/>
              <a:t>Dur: 40</a:t>
            </a:r>
          </a:p>
          <a:p>
            <a:r>
              <a:rPr lang="en-US" altLang="en-US" sz="2000" b="1"/>
              <a:t>Start, Stop, Continue</a:t>
            </a:r>
            <a:r>
              <a:rPr lang="en-US" altLang="en-US" sz="2000"/>
              <a:t> : The facilitator captures team open-ended feedback using a wheel that encourages team members to assess an iteration or milestone. What should be start new, what should we stop, what should be continue from last iterations. </a:t>
            </a:r>
            <a:r>
              <a:rPr lang="en-US" altLang="en-US" sz="2000" b="1"/>
              <a:t>Dur: 10 to 25</a:t>
            </a:r>
          </a:p>
          <a:p>
            <a:r>
              <a:rPr lang="en-US" altLang="en-US" sz="2000" b="1"/>
              <a:t>6 Thinking Hats Retrospective </a:t>
            </a:r>
            <a:r>
              <a:rPr lang="en-US" altLang="en-US" sz="2000"/>
              <a:t>: Uses De Bono's 6 Thinking Hats to investigate process improvement. General use, but also a good alternative to shuffling card type retrospectives. Dur: 60</a:t>
            </a:r>
          </a:p>
          <a:p>
            <a:endParaRPr lang="en-US" altLang="en-US" sz="2000" b="1"/>
          </a:p>
        </p:txBody>
      </p:sp>
      <p:sp>
        <p:nvSpPr>
          <p:cNvPr id="394244" name="Content Placeholder 3">
            <a:extLst>
              <a:ext uri="{FF2B5EF4-FFF2-40B4-BE49-F238E27FC236}">
                <a16:creationId xmlns:a16="http://schemas.microsoft.com/office/drawing/2014/main" id="{F75D2F47-3095-45DA-B51B-A198AC391924}"/>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4245" name="Slide Number Placeholder 6">
            <a:extLst>
              <a:ext uri="{FF2B5EF4-FFF2-40B4-BE49-F238E27FC236}">
                <a16:creationId xmlns:a16="http://schemas.microsoft.com/office/drawing/2014/main" id="{194864F6-F3A2-4D29-BE13-D1E0BCF716E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6AC010-B1A2-4EB9-B487-B89B667F5EE1}" type="slidenum">
              <a:rPr lang="en-US" altLang="en-US" smtClean="0"/>
              <a:pPr/>
              <a:t>238</a:t>
            </a:fld>
            <a:endParaRPr lang="en-US" altLang="en-US"/>
          </a:p>
        </p:txBody>
      </p:sp>
    </p:spTree>
    <p:extLst>
      <p:ext uri="{BB962C8B-B14F-4D97-AF65-F5344CB8AC3E}">
        <p14:creationId xmlns:p14="http://schemas.microsoft.com/office/powerpoint/2010/main" val="8351031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D02F-99B6-409E-B647-D6078B89646D}"/>
              </a:ext>
            </a:extLst>
          </p:cNvPr>
          <p:cNvSpPr>
            <a:spLocks noGrp="1"/>
          </p:cNvSpPr>
          <p:nvPr>
            <p:ph type="title"/>
          </p:nvPr>
        </p:nvSpPr>
        <p:spPr/>
        <p:txBody>
          <a:bodyPr>
            <a:normAutofit fontScale="90000"/>
          </a:bodyPr>
          <a:lstStyle/>
          <a:p>
            <a:pPr>
              <a:defRPr/>
            </a:pPr>
            <a:r>
              <a:t>Retrospectives</a:t>
            </a:r>
          </a:p>
        </p:txBody>
      </p:sp>
      <p:sp>
        <p:nvSpPr>
          <p:cNvPr id="3" name="Content Placeholder 2">
            <a:extLst>
              <a:ext uri="{FF2B5EF4-FFF2-40B4-BE49-F238E27FC236}">
                <a16:creationId xmlns:a16="http://schemas.microsoft.com/office/drawing/2014/main" id="{0A5389C1-98AF-4F71-A512-B981E4ED4D34}"/>
              </a:ext>
            </a:extLst>
          </p:cNvPr>
          <p:cNvSpPr>
            <a:spLocks noGrp="1"/>
          </p:cNvSpPr>
          <p:nvPr>
            <p:ph idx="1"/>
          </p:nvPr>
        </p:nvSpPr>
        <p:spPr>
          <a:xfrm>
            <a:off x="381000" y="838200"/>
            <a:ext cx="8229600" cy="5105400"/>
          </a:xfrm>
        </p:spPr>
        <p:txBody>
          <a:bodyPr>
            <a:normAutofit fontScale="62500" lnSpcReduction="20000"/>
          </a:bodyPr>
          <a:lstStyle/>
          <a:p>
            <a:pPr algn="ctr">
              <a:buFont typeface="Arial" charset="0"/>
              <a:buNone/>
              <a:defRPr/>
            </a:pPr>
            <a:r>
              <a:rPr lang="en-US" sz="5100" b="1" dirty="0"/>
              <a:t>Types of Retrospectives</a:t>
            </a:r>
          </a:p>
          <a:p>
            <a:pPr>
              <a:buFont typeface="Arial" charset="0"/>
              <a:buChar char="•"/>
              <a:defRPr/>
            </a:pPr>
            <a:r>
              <a:rPr lang="en-US" sz="3500" b="1" dirty="0"/>
              <a:t>Each One Meets All </a:t>
            </a:r>
            <a:r>
              <a:rPr lang="en-US" sz="3500" dirty="0"/>
              <a:t>: The method ensures that each participant meets and interacts with every other participant.  This retrospective makes sense when retrospective participants do not know each other well. </a:t>
            </a:r>
            <a:r>
              <a:rPr lang="en-US" sz="3500" b="1" dirty="0" err="1"/>
              <a:t>Dur</a:t>
            </a:r>
            <a:r>
              <a:rPr lang="en-US" sz="3500" b="1" dirty="0"/>
              <a:t> : Variable!</a:t>
            </a:r>
          </a:p>
          <a:p>
            <a:pPr>
              <a:buFont typeface="Arial" charset="0"/>
              <a:buChar char="•"/>
              <a:defRPr/>
            </a:pPr>
            <a:r>
              <a:rPr lang="en-US" sz="3500" b="1" dirty="0"/>
              <a:t>The Complexity Retrospective </a:t>
            </a:r>
            <a:r>
              <a:rPr lang="en-US" sz="3500" dirty="0"/>
              <a:t>: Use various tools such as a complexity radar to discover and find out how to deal with the complexity in your project.  Many projects go awry due to excessive complexity; use this plan to evaluate whether your team is approaching things in the simplest way that can work; especially when the deadlines begin to loom. </a:t>
            </a:r>
            <a:r>
              <a:rPr lang="en-US" sz="3500" b="1" dirty="0" err="1"/>
              <a:t>Dur</a:t>
            </a:r>
            <a:r>
              <a:rPr lang="en-US" sz="3500" b="1" dirty="0"/>
              <a:t> : 40-60</a:t>
            </a:r>
          </a:p>
          <a:p>
            <a:pPr>
              <a:buFont typeface="Arial" charset="0"/>
              <a:buChar char="•"/>
              <a:defRPr/>
            </a:pPr>
            <a:r>
              <a:rPr lang="en-US" sz="3500" b="1" dirty="0"/>
              <a:t>Force Field Analysis </a:t>
            </a:r>
            <a:r>
              <a:rPr lang="en-US" sz="3500" dirty="0"/>
              <a:t>: A plan designed around the force field analysis technique.  A retrospective for your whole company/department or to </a:t>
            </a:r>
            <a:r>
              <a:rPr lang="en-US" sz="3500" dirty="0" err="1"/>
              <a:t>analyse</a:t>
            </a:r>
            <a:r>
              <a:rPr lang="en-US" sz="3500" dirty="0"/>
              <a:t> a particular topic. </a:t>
            </a:r>
            <a:r>
              <a:rPr lang="en-US" sz="3500" b="1" dirty="0" err="1"/>
              <a:t>Dur</a:t>
            </a:r>
            <a:r>
              <a:rPr lang="en-US" sz="3500" b="1" dirty="0"/>
              <a:t> : 60</a:t>
            </a:r>
          </a:p>
          <a:p>
            <a:pPr>
              <a:buFont typeface="Arial" charset="0"/>
              <a:buChar char="•"/>
              <a:defRPr/>
            </a:pPr>
            <a:endParaRPr lang="en-US" sz="3500" b="1" dirty="0"/>
          </a:p>
          <a:p>
            <a:pPr>
              <a:buFont typeface="Arial" charset="0"/>
              <a:buNone/>
              <a:defRPr/>
            </a:pPr>
            <a:endParaRPr lang="en-US" sz="3500" dirty="0"/>
          </a:p>
          <a:p>
            <a:pPr>
              <a:buFont typeface="Arial" charset="0"/>
              <a:buChar char="•"/>
              <a:defRPr/>
            </a:pPr>
            <a:endParaRPr lang="en-US" sz="3500" dirty="0"/>
          </a:p>
          <a:p>
            <a:pPr>
              <a:buFont typeface="Arial" charset="0"/>
              <a:buChar char="•"/>
              <a:defRPr/>
            </a:pPr>
            <a:endParaRPr lang="en-US" dirty="0"/>
          </a:p>
        </p:txBody>
      </p:sp>
      <p:sp>
        <p:nvSpPr>
          <p:cNvPr id="396292" name="Content Placeholder 3">
            <a:extLst>
              <a:ext uri="{FF2B5EF4-FFF2-40B4-BE49-F238E27FC236}">
                <a16:creationId xmlns:a16="http://schemas.microsoft.com/office/drawing/2014/main" id="{87D9BA4C-227A-4D3D-8A7D-CE3670EE7A94}"/>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6293" name="Slide Number Placeholder 6">
            <a:extLst>
              <a:ext uri="{FF2B5EF4-FFF2-40B4-BE49-F238E27FC236}">
                <a16:creationId xmlns:a16="http://schemas.microsoft.com/office/drawing/2014/main" id="{92D92B2C-D980-4F25-88D4-6A838454117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A90FAF-00F2-44E0-87E4-EA771A646F2B}" type="slidenum">
              <a:rPr lang="en-US" altLang="en-US" smtClean="0"/>
              <a:pPr/>
              <a:t>239</a:t>
            </a:fld>
            <a:endParaRPr lang="en-US" altLang="en-US"/>
          </a:p>
        </p:txBody>
      </p:sp>
    </p:spTree>
    <p:extLst>
      <p:ext uri="{BB962C8B-B14F-4D97-AF65-F5344CB8AC3E}">
        <p14:creationId xmlns:p14="http://schemas.microsoft.com/office/powerpoint/2010/main" val="4247477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1">
            <a:extLst>
              <a:ext uri="{FF2B5EF4-FFF2-40B4-BE49-F238E27FC236}">
                <a16:creationId xmlns:a16="http://schemas.microsoft.com/office/drawing/2014/main" id="{75725518-F27E-429D-B289-023BADD6D079}"/>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2227" name="Text Box 3">
            <a:extLst>
              <a:ext uri="{FF2B5EF4-FFF2-40B4-BE49-F238E27FC236}">
                <a16:creationId xmlns:a16="http://schemas.microsoft.com/office/drawing/2014/main" id="{B1AEAF7C-6700-40F2-AEA2-06B7856D1E34}"/>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2228" name="Title 4">
            <a:extLst>
              <a:ext uri="{FF2B5EF4-FFF2-40B4-BE49-F238E27FC236}">
                <a16:creationId xmlns:a16="http://schemas.microsoft.com/office/drawing/2014/main" id="{93850580-B39A-47AA-9837-086190C9CD2A}"/>
              </a:ext>
            </a:extLst>
          </p:cNvPr>
          <p:cNvSpPr>
            <a:spLocks noGrp="1"/>
          </p:cNvSpPr>
          <p:nvPr>
            <p:ph type="ctrTitle"/>
          </p:nvPr>
        </p:nvSpPr>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altLang="en-US">
                <a:solidFill>
                  <a:srgbClr val="000000"/>
                </a:solidFill>
              </a:rPr>
              <a:t>Introduction :</a:t>
            </a:r>
            <a:br>
              <a:rPr altLang="en-US">
                <a:solidFill>
                  <a:srgbClr val="000000"/>
                </a:solidFill>
              </a:rPr>
            </a:br>
            <a:r>
              <a:rPr altLang="en-US">
                <a:solidFill>
                  <a:srgbClr val="000000"/>
                </a:solidFill>
              </a:rPr>
              <a:t>Project Management</a:t>
            </a:r>
            <a:endParaRPr altLang="en-US"/>
          </a:p>
        </p:txBody>
      </p:sp>
      <p:sp>
        <p:nvSpPr>
          <p:cNvPr id="6" name="Subtitle 5">
            <a:extLst>
              <a:ext uri="{FF2B5EF4-FFF2-40B4-BE49-F238E27FC236}">
                <a16:creationId xmlns:a16="http://schemas.microsoft.com/office/drawing/2014/main" id="{C5A981EB-202A-4CB2-B426-E86C99545D84}"/>
              </a:ext>
            </a:extLst>
          </p:cNvPr>
          <p:cNvSpPr>
            <a:spLocks noGrp="1"/>
          </p:cNvSpPr>
          <p:nvPr>
            <p:ph type="subTitle" idx="1"/>
          </p:nvPr>
        </p:nvSpPr>
        <p:spPr/>
        <p:txBody>
          <a:bodyPr/>
          <a:lstStyle/>
          <a:p>
            <a:pPr>
              <a:buFont typeface="Arial" charset="0"/>
              <a:buNone/>
              <a:defRPr/>
            </a:pPr>
            <a:endParaRPr lang="en-US"/>
          </a:p>
        </p:txBody>
      </p:sp>
      <p:sp>
        <p:nvSpPr>
          <p:cNvPr id="52230" name="Slide Number Placeholder 7">
            <a:extLst>
              <a:ext uri="{FF2B5EF4-FFF2-40B4-BE49-F238E27FC236}">
                <a16:creationId xmlns:a16="http://schemas.microsoft.com/office/drawing/2014/main" id="{7E657F49-032E-4827-960F-FCC65FD03F4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43CC11-64C7-4723-9781-8F84A434047D}" type="slidenum">
              <a:rPr lang="en-US" altLang="en-US" smtClean="0"/>
              <a:pPr/>
              <a:t>24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2777-2C39-49D6-AC10-E08BB882C5C9}"/>
              </a:ext>
            </a:extLst>
          </p:cNvPr>
          <p:cNvSpPr>
            <a:spLocks noGrp="1"/>
          </p:cNvSpPr>
          <p:nvPr>
            <p:ph type="title"/>
          </p:nvPr>
        </p:nvSpPr>
        <p:spPr/>
        <p:txBody>
          <a:bodyPr>
            <a:normAutofit fontScale="90000"/>
          </a:bodyPr>
          <a:lstStyle/>
          <a:p>
            <a:pPr>
              <a:defRPr/>
            </a:pPr>
            <a:r>
              <a:t>Retrospectives</a:t>
            </a:r>
          </a:p>
        </p:txBody>
      </p:sp>
      <p:sp>
        <p:nvSpPr>
          <p:cNvPr id="398339" name="Content Placeholder 2">
            <a:extLst>
              <a:ext uri="{FF2B5EF4-FFF2-40B4-BE49-F238E27FC236}">
                <a16:creationId xmlns:a16="http://schemas.microsoft.com/office/drawing/2014/main" id="{F863E950-5351-4397-84D8-800234A69207}"/>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000" b="1"/>
              <a:t>Types of Retrospectives</a:t>
            </a:r>
          </a:p>
          <a:p>
            <a:r>
              <a:rPr lang="en-US" altLang="en-US" sz="2600" b="1"/>
              <a:t>Pomodoro Retrospective </a:t>
            </a:r>
            <a:r>
              <a:rPr lang="en-US" altLang="en-US" sz="2600"/>
              <a:t>: Focused and time-constrained by using the Pomodoro technique.  Useful for determining a single action to improve the work of a small team. </a:t>
            </a:r>
            <a:r>
              <a:rPr lang="en-US" altLang="en-US" sz="2600" b="1"/>
              <a:t>Dur : 25</a:t>
            </a:r>
          </a:p>
          <a:p>
            <a:r>
              <a:rPr lang="en-US" altLang="en-US" sz="2600" b="1"/>
              <a:t>Retrospective Surgery </a:t>
            </a:r>
            <a:r>
              <a:rPr lang="en-US" altLang="en-US" sz="2600"/>
              <a:t>: A retrospective for retrospectives.  To learn how to improve the effectiveness of your retrospectives. </a:t>
            </a:r>
            <a:r>
              <a:rPr lang="en-US" altLang="en-US" sz="2600" b="1"/>
              <a:t>Dur : 60+</a:t>
            </a:r>
          </a:p>
          <a:p>
            <a:r>
              <a:rPr lang="en-US" altLang="en-US" sz="2600" b="1"/>
              <a:t>Questions Retrospective </a:t>
            </a:r>
            <a:r>
              <a:rPr lang="en-US" altLang="en-US" sz="2600"/>
              <a:t>: Iteration retrospective.  To get different perspectives on the same events. </a:t>
            </a:r>
            <a:r>
              <a:rPr lang="en-US" altLang="en-US" sz="2600" b="1"/>
              <a:t>Dur : 60</a:t>
            </a:r>
          </a:p>
          <a:p>
            <a:pPr>
              <a:buFont typeface="Arial" panose="020B0604020202020204" pitchFamily="34" charset="0"/>
              <a:buNone/>
            </a:pPr>
            <a:endParaRPr lang="en-US" altLang="en-US" sz="3500"/>
          </a:p>
          <a:p>
            <a:endParaRPr lang="en-US" altLang="en-US" sz="3500"/>
          </a:p>
          <a:p>
            <a:endParaRPr lang="en-US" altLang="en-US"/>
          </a:p>
        </p:txBody>
      </p:sp>
      <p:sp>
        <p:nvSpPr>
          <p:cNvPr id="398340" name="Content Placeholder 3">
            <a:extLst>
              <a:ext uri="{FF2B5EF4-FFF2-40B4-BE49-F238E27FC236}">
                <a16:creationId xmlns:a16="http://schemas.microsoft.com/office/drawing/2014/main" id="{336985ED-8568-47D6-B14F-731B0155EF52}"/>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8341" name="Slide Number Placeholder 6">
            <a:extLst>
              <a:ext uri="{FF2B5EF4-FFF2-40B4-BE49-F238E27FC236}">
                <a16:creationId xmlns:a16="http://schemas.microsoft.com/office/drawing/2014/main" id="{9C048FC7-8F27-4A23-9B9C-01A6F516272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BC5A85-F7DD-4A05-B507-1B286FF9BFA5}" type="slidenum">
              <a:rPr lang="en-US" altLang="en-US" smtClean="0"/>
              <a:pPr/>
              <a:t>240</a:t>
            </a:fld>
            <a:endParaRPr lang="en-US" altLang="en-US"/>
          </a:p>
        </p:txBody>
      </p:sp>
    </p:spTree>
    <p:extLst>
      <p:ext uri="{BB962C8B-B14F-4D97-AF65-F5344CB8AC3E}">
        <p14:creationId xmlns:p14="http://schemas.microsoft.com/office/powerpoint/2010/main" val="274168979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B1B7-EF77-45DE-87E4-CD86FCFEAB38}"/>
              </a:ext>
            </a:extLst>
          </p:cNvPr>
          <p:cNvSpPr>
            <a:spLocks noGrp="1"/>
          </p:cNvSpPr>
          <p:nvPr>
            <p:ph type="title"/>
          </p:nvPr>
        </p:nvSpPr>
        <p:spPr/>
        <p:txBody>
          <a:bodyPr>
            <a:normAutofit fontScale="90000"/>
          </a:bodyPr>
          <a:lstStyle/>
          <a:p>
            <a:pPr>
              <a:defRPr/>
            </a:pPr>
            <a:r>
              <a:t>Retrospectives</a:t>
            </a:r>
          </a:p>
        </p:txBody>
      </p:sp>
      <p:sp>
        <p:nvSpPr>
          <p:cNvPr id="400387" name="Content Placeholder 2">
            <a:extLst>
              <a:ext uri="{FF2B5EF4-FFF2-40B4-BE49-F238E27FC236}">
                <a16:creationId xmlns:a16="http://schemas.microsoft.com/office/drawing/2014/main" id="{9384235F-2D29-4540-8221-CF76AA9A5DCF}"/>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Types of Retrospectives</a:t>
            </a:r>
          </a:p>
          <a:p>
            <a:r>
              <a:rPr lang="en-US" altLang="en-US" sz="2200" b="1"/>
              <a:t>Four L's Retrospective </a:t>
            </a:r>
            <a:r>
              <a:rPr lang="en-US" altLang="en-US" sz="2200"/>
              <a:t>: Liked – Learned – Lacked – Longed For.  Iteration and project retrospectives as well as for retrospection of training and conference events.. </a:t>
            </a:r>
            <a:r>
              <a:rPr lang="en-US" altLang="en-US" sz="2200" b="1"/>
              <a:t>Dur : 90 - 120</a:t>
            </a:r>
          </a:p>
          <a:p>
            <a:r>
              <a:rPr lang="en-US" altLang="en-US" sz="2200" b="1"/>
              <a:t>Sailboat </a:t>
            </a:r>
            <a:r>
              <a:rPr lang="en-US" altLang="en-US" sz="2200"/>
              <a:t>: What anchors slow the team down, what wind propels it forward?.  Good for the "gather data" and "generate insights" portions of a retrospective</a:t>
            </a:r>
            <a:r>
              <a:rPr lang="en-US" altLang="en-US" sz="2200" b="1"/>
              <a:t>. Dur : 90 - 120</a:t>
            </a:r>
          </a:p>
          <a:p>
            <a:r>
              <a:rPr lang="en-US" altLang="en-US" sz="2200" b="1"/>
              <a:t>Weekly Retrospective Simple + delta </a:t>
            </a:r>
            <a:r>
              <a:rPr lang="en-US" altLang="en-US" sz="2200"/>
              <a:t>: Review, Plus-Delta, Vote, Actions, Owners.  A weekly retrospective for your project. </a:t>
            </a:r>
            <a:r>
              <a:rPr lang="en-US" altLang="en-US" sz="2200" b="1"/>
              <a:t>Dur : 60</a:t>
            </a:r>
          </a:p>
          <a:p>
            <a:r>
              <a:rPr lang="en-US" altLang="en-US" sz="2200" b="1"/>
              <a:t>Jeopardy Retrospective </a:t>
            </a:r>
            <a:r>
              <a:rPr lang="en-US" altLang="en-US" sz="2200"/>
              <a:t>: Use the answers as base to get all the good things and bad things that happened.  A different way to "gather data" and to get all different opinions on a subject. </a:t>
            </a:r>
            <a:r>
              <a:rPr lang="en-US" altLang="en-US" sz="2200" b="1"/>
              <a:t>Dur : 60</a:t>
            </a:r>
            <a:endParaRPr lang="en-US" altLang="en-US" sz="2200"/>
          </a:p>
        </p:txBody>
      </p:sp>
      <p:sp>
        <p:nvSpPr>
          <p:cNvPr id="400388" name="Content Placeholder 3">
            <a:extLst>
              <a:ext uri="{FF2B5EF4-FFF2-40B4-BE49-F238E27FC236}">
                <a16:creationId xmlns:a16="http://schemas.microsoft.com/office/drawing/2014/main" id="{FBB57465-6749-47FF-B863-17A7DB86A6C8}"/>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400389" name="Slide Number Placeholder 6">
            <a:extLst>
              <a:ext uri="{FF2B5EF4-FFF2-40B4-BE49-F238E27FC236}">
                <a16:creationId xmlns:a16="http://schemas.microsoft.com/office/drawing/2014/main" id="{18854929-C11C-4197-ADC2-9A3CBAB35D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284FDB0-6F9E-45E4-B249-466138227949}" type="slidenum">
              <a:rPr lang="en-US" altLang="en-US" smtClean="0"/>
              <a:pPr/>
              <a:t>241</a:t>
            </a:fld>
            <a:endParaRPr lang="en-US" altLang="en-US"/>
          </a:p>
        </p:txBody>
      </p:sp>
    </p:spTree>
    <p:extLst>
      <p:ext uri="{BB962C8B-B14F-4D97-AF65-F5344CB8AC3E}">
        <p14:creationId xmlns:p14="http://schemas.microsoft.com/office/powerpoint/2010/main" val="136831527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D2CF-108E-45F1-9CED-3D39656A2698}"/>
              </a:ext>
            </a:extLst>
          </p:cNvPr>
          <p:cNvSpPr>
            <a:spLocks noGrp="1"/>
          </p:cNvSpPr>
          <p:nvPr>
            <p:ph type="title"/>
          </p:nvPr>
        </p:nvSpPr>
        <p:spPr/>
        <p:txBody>
          <a:bodyPr>
            <a:normAutofit fontScale="90000"/>
          </a:bodyPr>
          <a:lstStyle/>
          <a:p>
            <a:pPr>
              <a:defRPr/>
            </a:pPr>
            <a:r>
              <a:t>Retrospectives</a:t>
            </a:r>
          </a:p>
        </p:txBody>
      </p:sp>
      <p:sp>
        <p:nvSpPr>
          <p:cNvPr id="402435" name="Content Placeholder 2">
            <a:extLst>
              <a:ext uri="{FF2B5EF4-FFF2-40B4-BE49-F238E27FC236}">
                <a16:creationId xmlns:a16="http://schemas.microsoft.com/office/drawing/2014/main" id="{ED102CDE-0499-48E2-81AB-9EBA40C4B7F7}"/>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Temperature Reading</a:t>
            </a:r>
          </a:p>
          <a:p>
            <a:pPr>
              <a:buFont typeface="Arial" panose="020B0604020202020204" pitchFamily="34" charset="0"/>
              <a:buNone/>
            </a:pPr>
            <a:r>
              <a:rPr lang="en-US" altLang="en-US" sz="2000"/>
              <a:t>	 This retrospective can be conducted, to know the feeling, sentiments of the team. This is conducted by a facilitator and it follows following structure. Adequate time should be give to each part.</a:t>
            </a:r>
          </a:p>
          <a:p>
            <a:r>
              <a:rPr lang="en-US" altLang="en-US" sz="2000"/>
              <a:t>Specific Appreciation</a:t>
            </a:r>
          </a:p>
          <a:p>
            <a:r>
              <a:rPr lang="en-US" altLang="en-US" sz="2000"/>
              <a:t>New Information</a:t>
            </a:r>
          </a:p>
          <a:p>
            <a:r>
              <a:rPr lang="en-US" altLang="en-US" sz="2000"/>
              <a:t>Puzzles</a:t>
            </a:r>
          </a:p>
          <a:p>
            <a:r>
              <a:rPr lang="en-US" altLang="en-US" sz="2000"/>
              <a:t>Complaints with Recommendations</a:t>
            </a:r>
          </a:p>
          <a:p>
            <a:r>
              <a:rPr lang="en-US" altLang="en-US" sz="2000"/>
              <a:t>Goals, Hopes and Wishes</a:t>
            </a:r>
          </a:p>
        </p:txBody>
      </p:sp>
      <p:sp>
        <p:nvSpPr>
          <p:cNvPr id="402436" name="Content Placeholder 3">
            <a:extLst>
              <a:ext uri="{FF2B5EF4-FFF2-40B4-BE49-F238E27FC236}">
                <a16:creationId xmlns:a16="http://schemas.microsoft.com/office/drawing/2014/main" id="{A7191155-B88C-41C3-8CB5-9ED41AD5A341}"/>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402437" name="Slide Number Placeholder 6">
            <a:extLst>
              <a:ext uri="{FF2B5EF4-FFF2-40B4-BE49-F238E27FC236}">
                <a16:creationId xmlns:a16="http://schemas.microsoft.com/office/drawing/2014/main" id="{AFFF0D88-2C6D-4F9A-A615-626993FE17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542610-402B-4FDD-B59B-6E5A9059AD5A}" type="slidenum">
              <a:rPr lang="en-US" altLang="en-US" smtClean="0"/>
              <a:pPr/>
              <a:t>242</a:t>
            </a:fld>
            <a:endParaRPr lang="en-US" altLang="en-US"/>
          </a:p>
        </p:txBody>
      </p:sp>
    </p:spTree>
    <p:extLst>
      <p:ext uri="{BB962C8B-B14F-4D97-AF65-F5344CB8AC3E}">
        <p14:creationId xmlns:p14="http://schemas.microsoft.com/office/powerpoint/2010/main" val="402214606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D024-CAE4-443E-8757-FEB10F532702}"/>
              </a:ext>
            </a:extLst>
          </p:cNvPr>
          <p:cNvSpPr>
            <a:spLocks noGrp="1"/>
          </p:cNvSpPr>
          <p:nvPr>
            <p:ph type="title"/>
          </p:nvPr>
        </p:nvSpPr>
        <p:spPr/>
        <p:txBody>
          <a:bodyPr>
            <a:normAutofit fontScale="90000"/>
          </a:bodyPr>
          <a:lstStyle/>
          <a:p>
            <a:pPr>
              <a:defRPr/>
            </a:pPr>
            <a:r>
              <a:t>Retrospectives</a:t>
            </a:r>
          </a:p>
        </p:txBody>
      </p:sp>
      <p:sp>
        <p:nvSpPr>
          <p:cNvPr id="404483" name="Content Placeholder 2">
            <a:extLst>
              <a:ext uri="{FF2B5EF4-FFF2-40B4-BE49-F238E27FC236}">
                <a16:creationId xmlns:a16="http://schemas.microsoft.com/office/drawing/2014/main" id="{1D336E21-30CC-4E2A-B161-D22C2005319C}"/>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400" b="1"/>
              <a:t>ROTI (Return on Time Invested)</a:t>
            </a:r>
          </a:p>
          <a:p>
            <a:r>
              <a:rPr lang="en-US" altLang="en-US" sz="2000"/>
              <a:t>Feedback and Adaptation are part of Agile Project Management. Feedback starts with meeting and specifically retrospective meetings.</a:t>
            </a:r>
          </a:p>
          <a:p>
            <a:r>
              <a:rPr lang="en-US" altLang="en-US" sz="2000"/>
              <a:t>ROTI (Return on Time Investment) is a quick and easy method to gauge the time spent on meetings or workshops, and to improve their effectiveness.</a:t>
            </a:r>
          </a:p>
          <a:p>
            <a:r>
              <a:rPr lang="en-US" altLang="en-US" sz="2000"/>
              <a:t>Take 5-15 minutes at the end of the meeting to ask participants to rate their return on time invested, using the </a:t>
            </a:r>
            <a:r>
              <a:rPr lang="en-US" altLang="en-US" sz="2000" b="1"/>
              <a:t>Fist of Five technique</a:t>
            </a:r>
            <a:r>
              <a:rPr lang="en-US" altLang="en-US" sz="2000"/>
              <a:t> </a:t>
            </a:r>
          </a:p>
          <a:p>
            <a:r>
              <a:rPr lang="en-US" altLang="en-US" sz="2000"/>
              <a:t>If most of number you are getting is 1 or 2 then it means something is serious and you are wasting time and something different need to be done</a:t>
            </a:r>
          </a:p>
          <a:p>
            <a:r>
              <a:rPr lang="en-US" altLang="en-US" sz="2000"/>
              <a:t>ROTI is quick, easy, sometimes funny, and works very well, even with top management.</a:t>
            </a:r>
          </a:p>
        </p:txBody>
      </p:sp>
      <p:sp>
        <p:nvSpPr>
          <p:cNvPr id="404484" name="Content Placeholder 3">
            <a:extLst>
              <a:ext uri="{FF2B5EF4-FFF2-40B4-BE49-F238E27FC236}">
                <a16:creationId xmlns:a16="http://schemas.microsoft.com/office/drawing/2014/main" id="{B39BFE25-D27A-4EB5-918F-08E953F312C4}"/>
              </a:ext>
            </a:extLst>
          </p:cNvPr>
          <p:cNvSpPr>
            <a:spLocks noGrp="1"/>
          </p:cNvSpPr>
          <p:nvPr>
            <p:ph sz="quarter" idx="13"/>
          </p:nvPr>
        </p:nvSpPr>
        <p:spPr/>
        <p:txBody>
          <a:bodyPr/>
          <a:lstStyle/>
          <a:p>
            <a:r>
              <a:rPr lang="en-US" altLang="en-US"/>
              <a:t>Tools &amp; Techniques / Planning, Monitoring &amp; Adapting/ Agile Project Tracking</a:t>
            </a:r>
          </a:p>
        </p:txBody>
      </p:sp>
      <p:sp>
        <p:nvSpPr>
          <p:cNvPr id="404485" name="Slide Number Placeholder 6">
            <a:extLst>
              <a:ext uri="{FF2B5EF4-FFF2-40B4-BE49-F238E27FC236}">
                <a16:creationId xmlns:a16="http://schemas.microsoft.com/office/drawing/2014/main" id="{E770F006-415E-4045-8A8E-61663B7FD23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3727566-FE7E-4910-8540-8BFF8967E4F6}" type="slidenum">
              <a:rPr lang="en-US" altLang="en-US" smtClean="0"/>
              <a:pPr/>
              <a:t>243</a:t>
            </a:fld>
            <a:endParaRPr lang="en-US" altLang="en-US"/>
          </a:p>
        </p:txBody>
      </p:sp>
    </p:spTree>
    <p:extLst>
      <p:ext uri="{BB962C8B-B14F-4D97-AF65-F5344CB8AC3E}">
        <p14:creationId xmlns:p14="http://schemas.microsoft.com/office/powerpoint/2010/main" val="32922727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30E-F2A6-4740-A44F-C109C5E9E2D5}"/>
              </a:ext>
            </a:extLst>
          </p:cNvPr>
          <p:cNvSpPr>
            <a:spLocks noGrp="1"/>
          </p:cNvSpPr>
          <p:nvPr>
            <p:ph type="title"/>
          </p:nvPr>
        </p:nvSpPr>
        <p:spPr/>
        <p:txBody>
          <a:bodyPr>
            <a:normAutofit fontScale="90000"/>
          </a:bodyPr>
          <a:lstStyle/>
          <a:p>
            <a:pPr>
              <a:defRPr/>
            </a:pPr>
            <a:r>
              <a:t>Innovation Game</a:t>
            </a:r>
          </a:p>
        </p:txBody>
      </p:sp>
      <p:sp>
        <p:nvSpPr>
          <p:cNvPr id="406531" name="Content Placeholder 2">
            <a:extLst>
              <a:ext uri="{FF2B5EF4-FFF2-40B4-BE49-F238E27FC236}">
                <a16:creationId xmlns:a16="http://schemas.microsoft.com/office/drawing/2014/main" id="{8F6348DF-FFF9-4D25-AEE9-BAA3E4078F9C}"/>
              </a:ext>
            </a:extLst>
          </p:cNvPr>
          <p:cNvSpPr>
            <a:spLocks noGrp="1"/>
          </p:cNvSpPr>
          <p:nvPr>
            <p:ph idx="1"/>
          </p:nvPr>
        </p:nvSpPr>
        <p:spPr>
          <a:xfrm>
            <a:off x="381000" y="838200"/>
            <a:ext cx="8229600" cy="5105400"/>
          </a:xfrm>
        </p:spPr>
        <p:txBody>
          <a:bodyPr/>
          <a:lstStyle/>
          <a:p>
            <a:r>
              <a:rPr lang="en-US" altLang="en-US" sz="2000"/>
              <a:t>Product development is innovative game therefore everybody need to contribute and play is role in the game with the spirit of game. It’s a game of cooperation and collaboration.</a:t>
            </a:r>
          </a:p>
          <a:p>
            <a:r>
              <a:rPr lang="en-US" altLang="en-US" sz="2000"/>
              <a:t>Things becomes boring in game when</a:t>
            </a:r>
          </a:p>
          <a:p>
            <a:pPr lvl="1"/>
            <a:r>
              <a:rPr lang="en-US" altLang="en-US" sz="2000"/>
              <a:t>You are doing same thing again and again without innovating some other method of doing work</a:t>
            </a:r>
          </a:p>
          <a:p>
            <a:pPr lvl="1"/>
            <a:r>
              <a:rPr lang="en-US" altLang="en-US" sz="2000"/>
              <a:t>People do not take action and they talk a lot</a:t>
            </a:r>
          </a:p>
          <a:p>
            <a:pPr lvl="1"/>
            <a:r>
              <a:rPr lang="en-US" altLang="en-US" sz="2000"/>
              <a:t>Only few people are participating and others are not getting involved</a:t>
            </a:r>
          </a:p>
          <a:p>
            <a:r>
              <a:rPr lang="en-US" altLang="en-US" sz="2000"/>
              <a:t>Therefore </a:t>
            </a:r>
          </a:p>
          <a:p>
            <a:pPr lvl="1"/>
            <a:r>
              <a:rPr lang="en-US" altLang="en-US" sz="2000"/>
              <a:t>Innovate the newness in the game</a:t>
            </a:r>
          </a:p>
          <a:p>
            <a:pPr lvl="1"/>
            <a:r>
              <a:rPr lang="en-US" altLang="en-US" sz="2000"/>
              <a:t>Innovate the new way of engagement</a:t>
            </a:r>
          </a:p>
          <a:p>
            <a:pPr lvl="1"/>
            <a:r>
              <a:rPr lang="en-US" altLang="en-US" sz="2000"/>
              <a:t>Do what you say</a:t>
            </a:r>
          </a:p>
          <a:p>
            <a:r>
              <a:rPr lang="en-US" altLang="en-US" sz="2000"/>
              <a:t>Must read book on Innovation Game: A book by Alistair Cockburn : Agile Software Development : The Cooperative Game</a:t>
            </a:r>
          </a:p>
        </p:txBody>
      </p:sp>
      <p:sp>
        <p:nvSpPr>
          <p:cNvPr id="406532" name="Content Placeholder 3">
            <a:extLst>
              <a:ext uri="{FF2B5EF4-FFF2-40B4-BE49-F238E27FC236}">
                <a16:creationId xmlns:a16="http://schemas.microsoft.com/office/drawing/2014/main" id="{6371E492-FDB3-430F-952A-CF405D3F7C22}"/>
              </a:ext>
            </a:extLst>
          </p:cNvPr>
          <p:cNvSpPr>
            <a:spLocks noGrp="1"/>
          </p:cNvSpPr>
          <p:nvPr>
            <p:ph sz="quarter" idx="13"/>
          </p:nvPr>
        </p:nvSpPr>
        <p:spPr/>
        <p:txBody>
          <a:bodyPr/>
          <a:lstStyle/>
          <a:p>
            <a:r>
              <a:rPr lang="en-US" altLang="en-US"/>
              <a:t>Tools &amp; Techniques / Planning, Monitoring &amp; Adapting</a:t>
            </a:r>
          </a:p>
        </p:txBody>
      </p:sp>
      <p:sp>
        <p:nvSpPr>
          <p:cNvPr id="406533" name="Slide Number Placeholder 6">
            <a:extLst>
              <a:ext uri="{FF2B5EF4-FFF2-40B4-BE49-F238E27FC236}">
                <a16:creationId xmlns:a16="http://schemas.microsoft.com/office/drawing/2014/main" id="{02A5FFE3-1B42-447E-8A89-69721E6CB0C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63908B-A4B1-4E44-BD92-088327B41D6C}" type="slidenum">
              <a:rPr lang="en-US" altLang="en-US" smtClean="0"/>
              <a:pPr/>
              <a:t>244</a:t>
            </a:fld>
            <a:endParaRPr lang="en-US" altLang="en-US"/>
          </a:p>
        </p:txBody>
      </p:sp>
    </p:spTree>
    <p:extLst>
      <p:ext uri="{BB962C8B-B14F-4D97-AF65-F5344CB8AC3E}">
        <p14:creationId xmlns:p14="http://schemas.microsoft.com/office/powerpoint/2010/main" val="26442375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Text Box 2">
            <a:extLst>
              <a:ext uri="{FF2B5EF4-FFF2-40B4-BE49-F238E27FC236}">
                <a16:creationId xmlns:a16="http://schemas.microsoft.com/office/drawing/2014/main" id="{DDE9FC1D-3071-4BE0-BB21-6D58D221EFF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E892D951-7F5C-4084-9642-3802EB33F607}"/>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71A0503D-521F-4873-BB75-70F049A1757F}"/>
              </a:ext>
            </a:extLst>
          </p:cNvPr>
          <p:cNvSpPr>
            <a:spLocks noGrp="1"/>
          </p:cNvSpPr>
          <p:nvPr>
            <p:ph idx="1"/>
          </p:nvPr>
        </p:nvSpPr>
        <p:spPr>
          <a:xfrm>
            <a:off x="381000" y="838200"/>
            <a:ext cx="8229600" cy="5105400"/>
          </a:xfrm>
        </p:spPr>
        <p:txBody>
          <a:bodyPr>
            <a:normAutofit fontScale="62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Progressive Elaboration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Types of User Stories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3Cs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INVEST Model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Epic, Feature, Story, Task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Time-boxing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Minimum Marketable Features (MMF)</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Tailoring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Contracting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Tracking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Innovation Game</a:t>
            </a:r>
          </a:p>
        </p:txBody>
      </p:sp>
      <p:sp>
        <p:nvSpPr>
          <p:cNvPr id="408581" name="Content Placeholder 6">
            <a:extLst>
              <a:ext uri="{FF2B5EF4-FFF2-40B4-BE49-F238E27FC236}">
                <a16:creationId xmlns:a16="http://schemas.microsoft.com/office/drawing/2014/main" id="{5D0AB0BE-7178-4FA4-A3A9-B1F781DE9617}"/>
              </a:ext>
            </a:extLst>
          </p:cNvPr>
          <p:cNvSpPr>
            <a:spLocks noGrp="1"/>
          </p:cNvSpPr>
          <p:nvPr>
            <p:ph sz="quarter" idx="13"/>
          </p:nvPr>
        </p:nvSpPr>
        <p:spPr/>
        <p:txBody>
          <a:bodyPr/>
          <a:lstStyle/>
          <a:p>
            <a:r>
              <a:rPr lang="en-US" altLang="en-US"/>
              <a:t>Tools &amp; Techniques / Planning, Monitoring &amp; Adapting</a:t>
            </a:r>
          </a:p>
        </p:txBody>
      </p:sp>
      <p:sp>
        <p:nvSpPr>
          <p:cNvPr id="408582" name="Slide Number Placeholder 8">
            <a:extLst>
              <a:ext uri="{FF2B5EF4-FFF2-40B4-BE49-F238E27FC236}">
                <a16:creationId xmlns:a16="http://schemas.microsoft.com/office/drawing/2014/main" id="{351C05A1-A545-4A2D-BF97-71548167440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7766D9-0D9C-4F5D-8D7C-7EA512A1945C}" type="slidenum">
              <a:rPr lang="en-US" altLang="en-US" smtClean="0"/>
              <a:pPr/>
              <a:t>245</a:t>
            </a:fld>
            <a:endParaRPr lang="en-US" altLang="en-US"/>
          </a:p>
        </p:txBody>
      </p:sp>
    </p:spTree>
    <p:extLst>
      <p:ext uri="{BB962C8B-B14F-4D97-AF65-F5344CB8AC3E}">
        <p14:creationId xmlns:p14="http://schemas.microsoft.com/office/powerpoint/2010/main" val="23816693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Slide Number Placeholder 3">
            <a:extLst>
              <a:ext uri="{FF2B5EF4-FFF2-40B4-BE49-F238E27FC236}">
                <a16:creationId xmlns:a16="http://schemas.microsoft.com/office/drawing/2014/main" id="{84C89C76-872E-496F-8320-DD4E67CB6CB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3BC485-A762-4DCB-9282-4C981E5E2037}" type="slidenum">
              <a:rPr lang="en-US" altLang="en-US" smtClean="0"/>
              <a:pPr/>
              <a:t>246</a:t>
            </a:fld>
            <a:endParaRPr lang="en-US" altLang="en-US"/>
          </a:p>
        </p:txBody>
      </p:sp>
    </p:spTree>
    <p:extLst>
      <p:ext uri="{BB962C8B-B14F-4D97-AF65-F5344CB8AC3E}">
        <p14:creationId xmlns:p14="http://schemas.microsoft.com/office/powerpoint/2010/main" val="16744275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Text Box 2">
            <a:extLst>
              <a:ext uri="{FF2B5EF4-FFF2-40B4-BE49-F238E27FC236}">
                <a16:creationId xmlns:a16="http://schemas.microsoft.com/office/drawing/2014/main" id="{BA421D76-30C5-4332-BA0A-9E4BC89478AF}"/>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75459" name="Title 3">
            <a:extLst>
              <a:ext uri="{FF2B5EF4-FFF2-40B4-BE49-F238E27FC236}">
                <a16:creationId xmlns:a16="http://schemas.microsoft.com/office/drawing/2014/main" id="{F2B03A58-4240-41A9-A468-5295F452498C}"/>
              </a:ext>
            </a:extLst>
          </p:cNvPr>
          <p:cNvSpPr>
            <a:spLocks noGrp="1"/>
          </p:cNvSpPr>
          <p:nvPr>
            <p:ph type="ctrTitle"/>
          </p:nvPr>
        </p:nvSpPr>
        <p:spPr/>
        <p:txBody>
          <a:bodyPr/>
          <a:lstStyle/>
          <a:p>
            <a:r>
              <a:rPr altLang="en-US" dirty="0"/>
              <a:t>Tools &amp; Techniques</a:t>
            </a:r>
            <a:br>
              <a:rPr altLang="en-US" dirty="0"/>
            </a:br>
            <a:r>
              <a:rPr lang="en-US" dirty="0"/>
              <a:t>Process Improvement</a:t>
            </a:r>
            <a:endParaRPr altLang="en-US" dirty="0"/>
          </a:p>
        </p:txBody>
      </p:sp>
      <p:sp>
        <p:nvSpPr>
          <p:cNvPr id="5" name="Subtitle 4">
            <a:extLst>
              <a:ext uri="{FF2B5EF4-FFF2-40B4-BE49-F238E27FC236}">
                <a16:creationId xmlns:a16="http://schemas.microsoft.com/office/drawing/2014/main" id="{E1DE69FC-7572-40C3-8958-FBD2040EA99B}"/>
              </a:ext>
            </a:extLst>
          </p:cNvPr>
          <p:cNvSpPr>
            <a:spLocks noGrp="1"/>
          </p:cNvSpPr>
          <p:nvPr>
            <p:ph type="subTitle" idx="1"/>
          </p:nvPr>
        </p:nvSpPr>
        <p:spPr/>
        <p:txBody>
          <a:bodyPr/>
          <a:lstStyle/>
          <a:p>
            <a:pPr>
              <a:buFont typeface="Arial" charset="0"/>
              <a:buNone/>
              <a:defRPr/>
            </a:pPr>
            <a:endParaRPr lang="en-US" dirty="0"/>
          </a:p>
        </p:txBody>
      </p:sp>
      <p:sp>
        <p:nvSpPr>
          <p:cNvPr id="275461" name="Slide Number Placeholder 6">
            <a:extLst>
              <a:ext uri="{FF2B5EF4-FFF2-40B4-BE49-F238E27FC236}">
                <a16:creationId xmlns:a16="http://schemas.microsoft.com/office/drawing/2014/main" id="{B17B1669-4A19-41AD-909A-FEB4BAD9B20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419570-30B9-4DDD-9FDE-F45E1CED987C}" type="slidenum">
              <a:rPr lang="en-US" altLang="en-US" smtClean="0"/>
              <a:pPr/>
              <a:t>247</a:t>
            </a:fld>
            <a:endParaRPr lang="en-US" altLang="en-US"/>
          </a:p>
        </p:txBody>
      </p:sp>
    </p:spTree>
    <p:extLst>
      <p:ext uri="{BB962C8B-B14F-4D97-AF65-F5344CB8AC3E}">
        <p14:creationId xmlns:p14="http://schemas.microsoft.com/office/powerpoint/2010/main" val="288555119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40E3-7BCA-4481-A5D8-A9239AEA9557}"/>
              </a:ext>
            </a:extLst>
          </p:cNvPr>
          <p:cNvSpPr>
            <a:spLocks noGrp="1"/>
          </p:cNvSpPr>
          <p:nvPr>
            <p:ph type="title"/>
          </p:nvPr>
        </p:nvSpPr>
        <p:spPr/>
        <p:txBody>
          <a:bodyPr>
            <a:normAutofit fontScale="90000"/>
          </a:bodyPr>
          <a:lstStyle/>
          <a:p>
            <a:pPr>
              <a:defRPr/>
            </a:pPr>
            <a:r>
              <a:rPr lang="en-US" dirty="0"/>
              <a:t>7</a:t>
            </a:r>
            <a:r>
              <a:rPr dirty="0"/>
              <a:t> Tools &amp; Techniques</a:t>
            </a:r>
          </a:p>
        </p:txBody>
      </p:sp>
      <p:sp>
        <p:nvSpPr>
          <p:cNvPr id="8" name="Content Placeholder 7">
            <a:extLst>
              <a:ext uri="{FF2B5EF4-FFF2-40B4-BE49-F238E27FC236}">
                <a16:creationId xmlns:a16="http://schemas.microsoft.com/office/drawing/2014/main" id="{93551845-AC1B-4DBF-B386-245482CB5591}"/>
              </a:ext>
            </a:extLst>
          </p:cNvPr>
          <p:cNvSpPr>
            <a:spLocks noGrp="1"/>
          </p:cNvSpPr>
          <p:nvPr>
            <p:ph idx="1"/>
          </p:nvPr>
        </p:nvSpPr>
        <p:spPr>
          <a:xfrm>
            <a:off x="381000" y="838200"/>
            <a:ext cx="8229600" cy="5105400"/>
          </a:xfrm>
        </p:spPr>
        <p:txBody>
          <a:bodyPr>
            <a:normAutofit/>
          </a:bodyPr>
          <a:lstStyle/>
          <a:p>
            <a:pPr marL="514350" indent="-514350">
              <a:buFont typeface="+mj-lt"/>
              <a:buAutoNum type="arabicPeriod"/>
              <a:defRPr/>
            </a:pPr>
            <a:r>
              <a:rPr lang="en-US" dirty="0"/>
              <a:t>Interpersonal Skills</a:t>
            </a:r>
          </a:p>
          <a:p>
            <a:pPr marL="514350" indent="-514350">
              <a:buFont typeface="+mj-lt"/>
              <a:buAutoNum type="arabicPeriod"/>
              <a:defRPr/>
            </a:pPr>
            <a:r>
              <a:rPr lang="en-US" dirty="0"/>
              <a:t>Metrics</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Process Improvement</a:t>
            </a:r>
          </a:p>
          <a:p>
            <a:pPr marL="514350" indent="-514350">
              <a:buFont typeface="+mj-lt"/>
              <a:buAutoNum type="arabicPeriod"/>
              <a:defRPr/>
            </a:pPr>
            <a:r>
              <a:rPr lang="en-US" b="1" dirty="0">
                <a:highlight>
                  <a:srgbClr val="FF0000"/>
                </a:highlight>
              </a:rPr>
              <a:t>Product Quality</a:t>
            </a:r>
          </a:p>
          <a:p>
            <a:pPr marL="514350" indent="-514350">
              <a:buFont typeface="+mj-lt"/>
              <a:buAutoNum type="arabicPeriod"/>
              <a:defRPr/>
            </a:pPr>
            <a:r>
              <a:rPr lang="en-US" dirty="0"/>
              <a:t>Risk Management</a:t>
            </a:r>
          </a:p>
          <a:p>
            <a:pPr marL="514350" indent="-514350">
              <a:buFont typeface="+mj-lt"/>
              <a:buAutoNum type="arabicPeriod"/>
              <a:defRPr/>
            </a:pPr>
            <a:r>
              <a:rPr lang="en-US" dirty="0"/>
              <a:t>Value Based Prioritization</a:t>
            </a:r>
          </a:p>
        </p:txBody>
      </p:sp>
      <p:sp>
        <p:nvSpPr>
          <p:cNvPr id="273412" name="Content Placeholder 12">
            <a:extLst>
              <a:ext uri="{FF2B5EF4-FFF2-40B4-BE49-F238E27FC236}">
                <a16:creationId xmlns:a16="http://schemas.microsoft.com/office/drawing/2014/main" id="{CF14498C-F741-46E7-B705-7F1A042F3532}"/>
              </a:ext>
            </a:extLst>
          </p:cNvPr>
          <p:cNvSpPr>
            <a:spLocks noGrp="1"/>
          </p:cNvSpPr>
          <p:nvPr>
            <p:ph sz="quarter" idx="13"/>
          </p:nvPr>
        </p:nvSpPr>
        <p:spPr/>
        <p:txBody>
          <a:bodyPr/>
          <a:lstStyle/>
          <a:p>
            <a:endParaRPr lang="en-US" altLang="en-US"/>
          </a:p>
        </p:txBody>
      </p:sp>
      <p:sp>
        <p:nvSpPr>
          <p:cNvPr id="273413" name="Slide Number Placeholder 9">
            <a:extLst>
              <a:ext uri="{FF2B5EF4-FFF2-40B4-BE49-F238E27FC236}">
                <a16:creationId xmlns:a16="http://schemas.microsoft.com/office/drawing/2014/main" id="{6BF71A50-64B9-4CC4-89D9-302534FD2B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1A1BDA-355A-4BC7-B315-4A31E5502073}" type="slidenum">
              <a:rPr lang="en-US" altLang="en-US" smtClean="0"/>
              <a:pPr/>
              <a:t>248</a:t>
            </a:fld>
            <a:endParaRPr lang="en-US" altLang="en-US"/>
          </a:p>
        </p:txBody>
      </p:sp>
    </p:spTree>
    <p:extLst>
      <p:ext uri="{BB962C8B-B14F-4D97-AF65-F5344CB8AC3E}">
        <p14:creationId xmlns:p14="http://schemas.microsoft.com/office/powerpoint/2010/main" val="26466096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ext Box 2">
            <a:extLst>
              <a:ext uri="{FF2B5EF4-FFF2-40B4-BE49-F238E27FC236}">
                <a16:creationId xmlns:a16="http://schemas.microsoft.com/office/drawing/2014/main" id="{AC2FA16D-0717-4840-A446-190B4851799C}"/>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7603" name="Title 3">
            <a:extLst>
              <a:ext uri="{FF2B5EF4-FFF2-40B4-BE49-F238E27FC236}">
                <a16:creationId xmlns:a16="http://schemas.microsoft.com/office/drawing/2014/main" id="{CEA68475-6FE0-4F7A-9710-5654CE460C4D}"/>
              </a:ext>
            </a:extLst>
          </p:cNvPr>
          <p:cNvSpPr>
            <a:spLocks noGrp="1"/>
          </p:cNvSpPr>
          <p:nvPr>
            <p:ph type="ctrTitle"/>
          </p:nvPr>
        </p:nvSpPr>
        <p:spPr/>
        <p:txBody>
          <a:bodyPr/>
          <a:lstStyle/>
          <a:p>
            <a:r>
              <a:rPr altLang="en-US" sz="4000"/>
              <a:t>Tools &amp; Techniques</a:t>
            </a:r>
            <a:br>
              <a:rPr altLang="en-US" sz="4000"/>
            </a:br>
            <a:r>
              <a:rPr altLang="en-US" sz="4000"/>
              <a:t>Product Quality</a:t>
            </a:r>
          </a:p>
        </p:txBody>
      </p:sp>
      <p:sp>
        <p:nvSpPr>
          <p:cNvPr id="5" name="Subtitle 4">
            <a:extLst>
              <a:ext uri="{FF2B5EF4-FFF2-40B4-BE49-F238E27FC236}">
                <a16:creationId xmlns:a16="http://schemas.microsoft.com/office/drawing/2014/main" id="{A2262B3E-AEE7-4345-9549-911A6BAE2822}"/>
              </a:ext>
            </a:extLst>
          </p:cNvPr>
          <p:cNvSpPr>
            <a:spLocks noGrp="1"/>
          </p:cNvSpPr>
          <p:nvPr>
            <p:ph type="subTitle" idx="1"/>
          </p:nvPr>
        </p:nvSpPr>
        <p:spPr/>
        <p:txBody>
          <a:bodyPr/>
          <a:lstStyle/>
          <a:p>
            <a:pPr>
              <a:buFont typeface="Arial" charset="0"/>
              <a:buNone/>
              <a:defRPr/>
            </a:pPr>
            <a:endParaRPr lang="en-US" dirty="0"/>
          </a:p>
        </p:txBody>
      </p:sp>
      <p:sp>
        <p:nvSpPr>
          <p:cNvPr id="537605" name="Slide Number Placeholder 6">
            <a:extLst>
              <a:ext uri="{FF2B5EF4-FFF2-40B4-BE49-F238E27FC236}">
                <a16:creationId xmlns:a16="http://schemas.microsoft.com/office/drawing/2014/main" id="{D2605A8E-D40A-4C7E-8F6D-8578E7750E4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CB7587-11BD-4F95-B91B-BF5795DFB4C6}" type="slidenum">
              <a:rPr lang="en-US" altLang="en-US" smtClean="0"/>
              <a:pPr/>
              <a:t>249</a:t>
            </a:fld>
            <a:endParaRPr lang="en-US" altLang="en-US"/>
          </a:p>
        </p:txBody>
      </p:sp>
    </p:spTree>
    <p:extLst>
      <p:ext uri="{BB962C8B-B14F-4D97-AF65-F5344CB8AC3E}">
        <p14:creationId xmlns:p14="http://schemas.microsoft.com/office/powerpoint/2010/main" val="13287994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1">
            <a:extLst>
              <a:ext uri="{FF2B5EF4-FFF2-40B4-BE49-F238E27FC236}">
                <a16:creationId xmlns:a16="http://schemas.microsoft.com/office/drawing/2014/main" id="{9DA4C094-FBAC-4FFD-9C37-E006548F2C1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4275" name="Text Box 2">
            <a:extLst>
              <a:ext uri="{FF2B5EF4-FFF2-40B4-BE49-F238E27FC236}">
                <a16:creationId xmlns:a16="http://schemas.microsoft.com/office/drawing/2014/main" id="{83978EC1-C108-487B-8AD8-C5C15905EBE8}"/>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4276" name="Text Box 4">
            <a:extLst>
              <a:ext uri="{FF2B5EF4-FFF2-40B4-BE49-F238E27FC236}">
                <a16:creationId xmlns:a16="http://schemas.microsoft.com/office/drawing/2014/main" id="{BB5CD200-7BE2-4FF7-8FC8-30F1197B5AFD}"/>
              </a:ext>
            </a:extLst>
          </p:cNvPr>
          <p:cNvSpPr txBox="1">
            <a:spLocks noChangeArrowheads="1"/>
          </p:cNvSpPr>
          <p:nvPr/>
        </p:nvSpPr>
        <p:spPr bwMode="auto">
          <a:xfrm>
            <a:off x="457200" y="990600"/>
            <a:ext cx="82296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39725">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9pPr>
          </a:lstStyle>
          <a:p>
            <a:pPr eaLnBrk="1" hangingPunct="1">
              <a:lnSpc>
                <a:spcPct val="80000"/>
              </a:lnSpc>
              <a:spcBef>
                <a:spcPts val="575"/>
              </a:spcBef>
              <a:buClr>
                <a:srgbClr val="000000"/>
              </a:buClr>
              <a:buFont typeface="Times New Roman" panose="02020603050405020304" pitchFamily="18" charset="0"/>
              <a:buNone/>
            </a:pPr>
            <a:endParaRPr lang="en-US" altLang="en-US" sz="2300">
              <a:solidFill>
                <a:srgbClr val="000000"/>
              </a:solidFill>
            </a:endParaRPr>
          </a:p>
        </p:txBody>
      </p:sp>
      <p:sp>
        <p:nvSpPr>
          <p:cNvPr id="6" name="Title 5">
            <a:extLst>
              <a:ext uri="{FF2B5EF4-FFF2-40B4-BE49-F238E27FC236}">
                <a16:creationId xmlns:a16="http://schemas.microsoft.com/office/drawing/2014/main" id="{53C48AE8-8576-46A2-B1E1-9B1652C01966}"/>
              </a:ext>
            </a:extLst>
          </p:cNvPr>
          <p:cNvSpPr>
            <a:spLocks noGrp="1"/>
          </p:cNvSpPr>
          <p:nvPr>
            <p:ph type="title"/>
          </p:nvPr>
        </p:nvSpPr>
        <p:spPr/>
        <p:txBody>
          <a:bodyPr>
            <a:normAutofit fontScale="90000"/>
          </a:bodyPr>
          <a:lstStyle/>
          <a:p>
            <a:pPr>
              <a:defRPr/>
            </a:pPr>
            <a:r>
              <a:t>Topics</a:t>
            </a:r>
          </a:p>
        </p:txBody>
      </p:sp>
      <p:sp>
        <p:nvSpPr>
          <p:cNvPr id="54278" name="Content Placeholder 6">
            <a:extLst>
              <a:ext uri="{FF2B5EF4-FFF2-40B4-BE49-F238E27FC236}">
                <a16:creationId xmlns:a16="http://schemas.microsoft.com/office/drawing/2014/main" id="{F08968A8-CB33-49D6-9C06-A8EBB7395C44}"/>
              </a:ext>
            </a:extLst>
          </p:cNvPr>
          <p:cNvSpPr>
            <a:spLocks noGrp="1"/>
          </p:cNvSpPr>
          <p:nvPr>
            <p:ph idx="1"/>
          </p:nvPr>
        </p:nvSpPr>
        <p:spPr>
          <a:xfrm>
            <a:off x="381000" y="838200"/>
            <a:ext cx="8229600" cy="5105400"/>
          </a:xfrm>
        </p:spPr>
        <p:txBody>
          <a:bodyPr/>
          <a:lstStyle/>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Portfolio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 Office</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Stakeholders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Organization Types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Responsibilities of a Project Manager</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endParaRPr lang="en-US" altLang="en-US">
              <a:solidFill>
                <a:srgbClr val="000000"/>
              </a:solidFill>
            </a:endParaRPr>
          </a:p>
        </p:txBody>
      </p:sp>
      <p:sp>
        <p:nvSpPr>
          <p:cNvPr id="54279" name="Content Placeholder 10">
            <a:extLst>
              <a:ext uri="{FF2B5EF4-FFF2-40B4-BE49-F238E27FC236}">
                <a16:creationId xmlns:a16="http://schemas.microsoft.com/office/drawing/2014/main" id="{7A747DF7-CC57-40E8-A3E9-277AEF60A218}"/>
              </a:ext>
            </a:extLst>
          </p:cNvPr>
          <p:cNvSpPr>
            <a:spLocks noGrp="1"/>
          </p:cNvSpPr>
          <p:nvPr>
            <p:ph sz="quarter" idx="13"/>
          </p:nvPr>
        </p:nvSpPr>
        <p:spPr/>
        <p:txBody>
          <a:bodyPr/>
          <a:lstStyle/>
          <a:p>
            <a:r>
              <a:rPr lang="en-US" altLang="en-US"/>
              <a:t>Introduction / Project Management</a:t>
            </a:r>
          </a:p>
        </p:txBody>
      </p:sp>
      <p:sp>
        <p:nvSpPr>
          <p:cNvPr id="54280" name="Slide Number Placeholder 9">
            <a:extLst>
              <a:ext uri="{FF2B5EF4-FFF2-40B4-BE49-F238E27FC236}">
                <a16:creationId xmlns:a16="http://schemas.microsoft.com/office/drawing/2014/main" id="{93047F96-0F5C-4C54-9B77-2C39A286A2D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D55AD7-B0E2-4F6B-BA2E-D4EE1E399388}" type="slidenum">
              <a:rPr lang="en-US" altLang="en-US" smtClean="0"/>
              <a:pPr/>
              <a:t>25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Content Placeholder 4">
            <a:extLst>
              <a:ext uri="{FF2B5EF4-FFF2-40B4-BE49-F238E27FC236}">
                <a16:creationId xmlns:a16="http://schemas.microsoft.com/office/drawing/2014/main" id="{D2CCF306-C39B-45AA-BF79-44961D09944F}"/>
              </a:ext>
            </a:extLst>
          </p:cNvPr>
          <p:cNvSpPr>
            <a:spLocks noGrp="1"/>
          </p:cNvSpPr>
          <p:nvPr>
            <p:ph idx="1"/>
          </p:nvPr>
        </p:nvSpPr>
        <p:spPr>
          <a:xfrm>
            <a:off x="381000" y="838200"/>
            <a:ext cx="8229600" cy="5105400"/>
          </a:xfrm>
        </p:spPr>
        <p:txBody>
          <a:bodyPr/>
          <a:lstStyle/>
          <a:p>
            <a:r>
              <a:rPr lang="en-US" altLang="en-US"/>
              <a:t>Quality means doing it right when no one is looking</a:t>
            </a:r>
          </a:p>
          <a:p>
            <a:pPr lvl="1" algn="r">
              <a:buFont typeface="Arial" panose="020B0604020202020204" pitchFamily="34" charset="0"/>
              <a:buNone/>
            </a:pPr>
            <a:r>
              <a:rPr lang="en-US" altLang="en-US" sz="2000"/>
              <a:t>Henry Ford</a:t>
            </a:r>
          </a:p>
          <a:p>
            <a:r>
              <a:rPr lang="en-US" altLang="en-US"/>
              <a:t>Quality is never an accident; it is always the result of high intention, sincere effort, intelligent direction and skillful execution; it represents the wise choice of many alternatives.</a:t>
            </a:r>
          </a:p>
          <a:p>
            <a:pPr lvl="1" algn="r">
              <a:buFont typeface="Arial" panose="020B0604020202020204" pitchFamily="34" charset="0"/>
              <a:buNone/>
            </a:pPr>
            <a:r>
              <a:rPr lang="en-US" altLang="en-US" sz="2000"/>
              <a:t>Unknown</a:t>
            </a:r>
          </a:p>
        </p:txBody>
      </p:sp>
      <p:sp>
        <p:nvSpPr>
          <p:cNvPr id="539651" name="Slide Number Placeholder 3">
            <a:extLst>
              <a:ext uri="{FF2B5EF4-FFF2-40B4-BE49-F238E27FC236}">
                <a16:creationId xmlns:a16="http://schemas.microsoft.com/office/drawing/2014/main" id="{A74630E7-58CE-4FE6-B75E-A97C214E4732}"/>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FA2902-7EAA-4C21-A31B-3391611C4DB4}" type="slidenum">
              <a:rPr lang="en-US" altLang="en-US" smtClean="0"/>
              <a:pPr/>
              <a:t>250</a:t>
            </a:fld>
            <a:endParaRPr lang="en-US" altLang="en-US"/>
          </a:p>
        </p:txBody>
      </p:sp>
    </p:spTree>
    <p:extLst>
      <p:ext uri="{BB962C8B-B14F-4D97-AF65-F5344CB8AC3E}">
        <p14:creationId xmlns:p14="http://schemas.microsoft.com/office/powerpoint/2010/main" val="34196520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Text Box 2">
            <a:extLst>
              <a:ext uri="{FF2B5EF4-FFF2-40B4-BE49-F238E27FC236}">
                <a16:creationId xmlns:a16="http://schemas.microsoft.com/office/drawing/2014/main" id="{611D2C52-5F99-4626-8BC2-A193A080901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F7D2324-DEB4-4C84-AAD6-6B642DA9E1E5}"/>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258052" name="Content Placeholder 4">
            <a:extLst>
              <a:ext uri="{FF2B5EF4-FFF2-40B4-BE49-F238E27FC236}">
                <a16:creationId xmlns:a16="http://schemas.microsoft.com/office/drawing/2014/main" id="{E52A2365-2368-4E04-BEA0-8E8BA6CFA184}"/>
              </a:ext>
            </a:extLst>
          </p:cNvPr>
          <p:cNvSpPr>
            <a:spLocks noGrp="1"/>
          </p:cNvSpPr>
          <p:nvPr>
            <p:ph idx="1"/>
          </p:nvPr>
        </p:nvSpPr>
        <p:spPr>
          <a:xfrm>
            <a:off x="381000" y="838200"/>
            <a:ext cx="8229600" cy="5105400"/>
          </a:xfrm>
        </p:spPr>
        <p:txBody>
          <a:bodyPr>
            <a:normAutofit lnSpcReduction="10000"/>
          </a:bodyPr>
          <a:lstStyle/>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Cost of Quality</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Definition of Done</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Feedback Techniques of Agile Project Management</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Verification and Validation</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Test Driven Development (TDD)</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Acceptance Test Driven Development (ATDD)</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Exploratory Testing</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Continuous Integration</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Continuous Process Improvement</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7 Wastes </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House Keeping Standard (5S)</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Version Control</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Agile Tooling Mistake</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Typical Software Tools in Agile Projects</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Quality Tools</a:t>
            </a:r>
          </a:p>
        </p:txBody>
      </p:sp>
      <p:sp>
        <p:nvSpPr>
          <p:cNvPr id="541701" name="Content Placeholder 6">
            <a:extLst>
              <a:ext uri="{FF2B5EF4-FFF2-40B4-BE49-F238E27FC236}">
                <a16:creationId xmlns:a16="http://schemas.microsoft.com/office/drawing/2014/main" id="{02D212AB-282B-420A-8C2D-767F53427CCA}"/>
              </a:ext>
            </a:extLst>
          </p:cNvPr>
          <p:cNvSpPr>
            <a:spLocks noGrp="1"/>
          </p:cNvSpPr>
          <p:nvPr>
            <p:ph sz="quarter" idx="13"/>
          </p:nvPr>
        </p:nvSpPr>
        <p:spPr/>
        <p:txBody>
          <a:bodyPr/>
          <a:lstStyle/>
          <a:p>
            <a:r>
              <a:rPr lang="en-US" altLang="en-US"/>
              <a:t>Tools &amp; Techniques / Product Quality</a:t>
            </a:r>
          </a:p>
          <a:p>
            <a:endParaRPr lang="en-US" altLang="en-US"/>
          </a:p>
        </p:txBody>
      </p:sp>
      <p:sp>
        <p:nvSpPr>
          <p:cNvPr id="541702" name="Slide Number Placeholder 8">
            <a:extLst>
              <a:ext uri="{FF2B5EF4-FFF2-40B4-BE49-F238E27FC236}">
                <a16:creationId xmlns:a16="http://schemas.microsoft.com/office/drawing/2014/main" id="{10B9C78B-9A45-4F4F-9ADB-E687BB88A4E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6F4FA1-894D-4E5B-AA51-A7C2D6B57536}" type="slidenum">
              <a:rPr lang="en-US" altLang="en-US" smtClean="0"/>
              <a:pPr/>
              <a:t>251</a:t>
            </a:fld>
            <a:endParaRPr lang="en-US" altLang="en-US"/>
          </a:p>
        </p:txBody>
      </p:sp>
    </p:spTree>
    <p:extLst>
      <p:ext uri="{BB962C8B-B14F-4D97-AF65-F5344CB8AC3E}">
        <p14:creationId xmlns:p14="http://schemas.microsoft.com/office/powerpoint/2010/main" val="32540334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D4CC-629B-4DCE-BEB7-4A4A8661CB53}"/>
              </a:ext>
            </a:extLst>
          </p:cNvPr>
          <p:cNvSpPr>
            <a:spLocks noGrp="1"/>
          </p:cNvSpPr>
          <p:nvPr>
            <p:ph type="title"/>
          </p:nvPr>
        </p:nvSpPr>
        <p:spPr/>
        <p:txBody>
          <a:bodyPr>
            <a:normAutofit fontScale="90000"/>
          </a:bodyPr>
          <a:lstStyle/>
          <a:p>
            <a:pPr>
              <a:defRPr/>
            </a:pPr>
            <a:r>
              <a:rPr>
                <a:solidFill>
                  <a:srgbClr val="000000"/>
                </a:solidFill>
              </a:rPr>
              <a:t>Cost of Quality</a:t>
            </a:r>
            <a:endParaRPr/>
          </a:p>
        </p:txBody>
      </p:sp>
      <p:graphicFrame>
        <p:nvGraphicFramePr>
          <p:cNvPr id="7" name="Content Placeholder 6">
            <a:extLst>
              <a:ext uri="{FF2B5EF4-FFF2-40B4-BE49-F238E27FC236}">
                <a16:creationId xmlns:a16="http://schemas.microsoft.com/office/drawing/2014/main" id="{D05B27EA-08B2-4232-9005-6B58346D8708}"/>
              </a:ext>
            </a:extLst>
          </p:cNvPr>
          <p:cNvGraphicFramePr>
            <a:graphicFrameLocks noGrp="1"/>
          </p:cNvGraphicFramePr>
          <p:nvPr>
            <p:ph idx="1"/>
          </p:nvPr>
        </p:nvGraphicFramePr>
        <p:xfrm>
          <a:off x="381000" y="1219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3748" name="Content Placeholder 3">
            <a:extLst>
              <a:ext uri="{FF2B5EF4-FFF2-40B4-BE49-F238E27FC236}">
                <a16:creationId xmlns:a16="http://schemas.microsoft.com/office/drawing/2014/main" id="{81B66B91-C9DB-439F-AF3F-9612F2E75AC1}"/>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sp>
        <p:nvSpPr>
          <p:cNvPr id="543749" name="Slide Number Placeholder 7">
            <a:extLst>
              <a:ext uri="{FF2B5EF4-FFF2-40B4-BE49-F238E27FC236}">
                <a16:creationId xmlns:a16="http://schemas.microsoft.com/office/drawing/2014/main" id="{1F5683D4-45B2-4C38-ADE3-83E38D6185B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91354E-8FF0-42B4-8572-AD73576966D9}" type="slidenum">
              <a:rPr lang="en-US" altLang="en-US" smtClean="0"/>
              <a:pPr/>
              <a:t>252</a:t>
            </a:fld>
            <a:endParaRPr lang="en-US" altLang="en-US"/>
          </a:p>
        </p:txBody>
      </p:sp>
    </p:spTree>
    <p:extLst>
      <p:ext uri="{BB962C8B-B14F-4D97-AF65-F5344CB8AC3E}">
        <p14:creationId xmlns:p14="http://schemas.microsoft.com/office/powerpoint/2010/main" val="260677592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0E152-983E-4E77-8934-5D2D35A566A7}"/>
              </a:ext>
            </a:extLst>
          </p:cNvPr>
          <p:cNvSpPr>
            <a:spLocks noGrp="1"/>
          </p:cNvSpPr>
          <p:nvPr>
            <p:ph type="title"/>
          </p:nvPr>
        </p:nvSpPr>
        <p:spPr/>
        <p:txBody>
          <a:bodyPr>
            <a:normAutofit fontScale="90000"/>
          </a:bodyPr>
          <a:lstStyle/>
          <a:p>
            <a:pPr>
              <a:defRPr/>
            </a:pPr>
            <a:r>
              <a:t>Definition of Done (</a:t>
            </a:r>
            <a:r>
              <a:rPr err="1"/>
              <a:t>DoD</a:t>
            </a:r>
            <a:r>
              <a:t>)</a:t>
            </a:r>
          </a:p>
        </p:txBody>
      </p:sp>
      <p:sp>
        <p:nvSpPr>
          <p:cNvPr id="545795" name="Content Placeholder 2">
            <a:extLst>
              <a:ext uri="{FF2B5EF4-FFF2-40B4-BE49-F238E27FC236}">
                <a16:creationId xmlns:a16="http://schemas.microsoft.com/office/drawing/2014/main" id="{74F6CF03-27B0-496E-85C5-EA6F47211902}"/>
              </a:ext>
            </a:extLst>
          </p:cNvPr>
          <p:cNvSpPr>
            <a:spLocks noGrp="1"/>
          </p:cNvSpPr>
          <p:nvPr>
            <p:ph idx="1"/>
          </p:nvPr>
        </p:nvSpPr>
        <p:spPr>
          <a:xfrm>
            <a:off x="381000" y="838200"/>
            <a:ext cx="8229600" cy="5105400"/>
          </a:xfrm>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5796" name="Content Placeholder 3">
            <a:extLst>
              <a:ext uri="{FF2B5EF4-FFF2-40B4-BE49-F238E27FC236}">
                <a16:creationId xmlns:a16="http://schemas.microsoft.com/office/drawing/2014/main" id="{2C88AC6D-DF97-4FB2-BDE3-75DBE3F4A7CF}"/>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sp>
        <p:nvSpPr>
          <p:cNvPr id="545797" name="Slide Number Placeholder 6">
            <a:extLst>
              <a:ext uri="{FF2B5EF4-FFF2-40B4-BE49-F238E27FC236}">
                <a16:creationId xmlns:a16="http://schemas.microsoft.com/office/drawing/2014/main" id="{A202D2A6-5FC0-4495-A651-0E035E69277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B6D5E5-DD92-4AF5-BC3D-FD718451AB63}" type="slidenum">
              <a:rPr lang="en-US" altLang="en-US" smtClean="0"/>
              <a:pPr/>
              <a:t>253</a:t>
            </a:fld>
            <a:endParaRPr lang="en-US" altLang="en-US"/>
          </a:p>
        </p:txBody>
      </p:sp>
    </p:spTree>
    <p:extLst>
      <p:ext uri="{BB962C8B-B14F-4D97-AF65-F5344CB8AC3E}">
        <p14:creationId xmlns:p14="http://schemas.microsoft.com/office/powerpoint/2010/main" val="37760118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FFBE-9E41-4D43-8E3B-90FECF7B1CC1}"/>
              </a:ext>
            </a:extLst>
          </p:cNvPr>
          <p:cNvSpPr>
            <a:spLocks noGrp="1"/>
          </p:cNvSpPr>
          <p:nvPr>
            <p:ph type="title"/>
          </p:nvPr>
        </p:nvSpPr>
        <p:spPr/>
        <p:txBody>
          <a:bodyPr>
            <a:normAutofit fontScale="90000"/>
          </a:bodyPr>
          <a:lstStyle/>
          <a:p>
            <a:pPr>
              <a:defRPr/>
            </a:pPr>
            <a:r>
              <a:t>Definition of Done (</a:t>
            </a:r>
            <a:r>
              <a:rPr err="1"/>
              <a:t>DoD</a:t>
            </a:r>
            <a:r>
              <a:t>)</a:t>
            </a:r>
          </a:p>
        </p:txBody>
      </p:sp>
      <p:sp>
        <p:nvSpPr>
          <p:cNvPr id="547843" name="Content Placeholder 2">
            <a:extLst>
              <a:ext uri="{FF2B5EF4-FFF2-40B4-BE49-F238E27FC236}">
                <a16:creationId xmlns:a16="http://schemas.microsoft.com/office/drawing/2014/main" id="{FCD2FC09-315E-4014-A143-DCC5E994CF37}"/>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7844" name="Content Placeholder 3">
            <a:extLst>
              <a:ext uri="{FF2B5EF4-FFF2-40B4-BE49-F238E27FC236}">
                <a16:creationId xmlns:a16="http://schemas.microsoft.com/office/drawing/2014/main" id="{6CAAAAF4-D3E7-46B6-85F0-BE2A95D4D50B}"/>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547845" name="Slide Number Placeholder 6">
            <a:extLst>
              <a:ext uri="{FF2B5EF4-FFF2-40B4-BE49-F238E27FC236}">
                <a16:creationId xmlns:a16="http://schemas.microsoft.com/office/drawing/2014/main" id="{714A6EE7-C8A9-478B-8A3F-4305A1ED28C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6A9373A-3B68-4516-845F-5E984D0C13D6}" type="slidenum">
              <a:rPr lang="en-US" altLang="en-US" smtClean="0"/>
              <a:pPr/>
              <a:t>254</a:t>
            </a:fld>
            <a:endParaRPr lang="en-US" altLang="en-US"/>
          </a:p>
        </p:txBody>
      </p:sp>
    </p:spTree>
    <p:extLst>
      <p:ext uri="{BB962C8B-B14F-4D97-AF65-F5344CB8AC3E}">
        <p14:creationId xmlns:p14="http://schemas.microsoft.com/office/powerpoint/2010/main" val="98965764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C8F0-421C-4201-99B7-CEB34F78B9A9}"/>
              </a:ext>
            </a:extLst>
          </p:cNvPr>
          <p:cNvSpPr>
            <a:spLocks noGrp="1"/>
          </p:cNvSpPr>
          <p:nvPr>
            <p:ph type="title"/>
          </p:nvPr>
        </p:nvSpPr>
        <p:spPr/>
        <p:txBody>
          <a:bodyPr>
            <a:normAutofit fontScale="90000"/>
          </a:bodyPr>
          <a:lstStyle/>
          <a:p>
            <a:pPr>
              <a:defRPr/>
            </a:pPr>
            <a:r>
              <a:t>Definition of Done (</a:t>
            </a:r>
            <a:r>
              <a:rPr err="1"/>
              <a:t>DoD</a:t>
            </a:r>
            <a:r>
              <a:t>)</a:t>
            </a:r>
          </a:p>
        </p:txBody>
      </p:sp>
      <p:sp>
        <p:nvSpPr>
          <p:cNvPr id="3" name="Content Placeholder 2">
            <a:extLst>
              <a:ext uri="{FF2B5EF4-FFF2-40B4-BE49-F238E27FC236}">
                <a16:creationId xmlns:a16="http://schemas.microsoft.com/office/drawing/2014/main" id="{1700883F-5D0E-4A42-A94E-FB9775D370E5}"/>
              </a:ext>
            </a:extLst>
          </p:cNvPr>
          <p:cNvSpPr>
            <a:spLocks noGrp="1"/>
          </p:cNvSpPr>
          <p:nvPr>
            <p:ph idx="1"/>
          </p:nvPr>
        </p:nvSpPr>
        <p:spPr>
          <a:xfrm>
            <a:off x="381000" y="838200"/>
            <a:ext cx="8229600" cy="5105400"/>
          </a:xfrm>
        </p:spPr>
        <p:txBody>
          <a:bodyPr>
            <a:normAutofit lnSpcReduction="10000"/>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49892" name="Content Placeholder 3">
            <a:extLst>
              <a:ext uri="{FF2B5EF4-FFF2-40B4-BE49-F238E27FC236}">
                <a16:creationId xmlns:a16="http://schemas.microsoft.com/office/drawing/2014/main" id="{C7FE3104-0A56-422C-B510-41FEFEC02B2C}"/>
              </a:ext>
            </a:extLst>
          </p:cNvPr>
          <p:cNvSpPr>
            <a:spLocks noGrp="1"/>
          </p:cNvSpPr>
          <p:nvPr>
            <p:ph sz="quarter" idx="13"/>
          </p:nvPr>
        </p:nvSpPr>
        <p:spPr/>
        <p:txBody>
          <a:bodyPr/>
          <a:lstStyle/>
          <a:p>
            <a:endParaRPr lang="en-US" altLang="en-US"/>
          </a:p>
        </p:txBody>
      </p:sp>
      <p:sp>
        <p:nvSpPr>
          <p:cNvPr id="549893" name="Slide Number Placeholder 6">
            <a:extLst>
              <a:ext uri="{FF2B5EF4-FFF2-40B4-BE49-F238E27FC236}">
                <a16:creationId xmlns:a16="http://schemas.microsoft.com/office/drawing/2014/main" id="{042DBDDE-0EFF-45E8-8B1A-6BE175067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220233-F1A2-454C-9E20-7108B2FE9D66}" type="slidenum">
              <a:rPr lang="en-US" altLang="en-US" smtClean="0"/>
              <a:pPr/>
              <a:t>255</a:t>
            </a:fld>
            <a:endParaRPr lang="en-US" altLang="en-US"/>
          </a:p>
        </p:txBody>
      </p:sp>
    </p:spTree>
    <p:extLst>
      <p:ext uri="{BB962C8B-B14F-4D97-AF65-F5344CB8AC3E}">
        <p14:creationId xmlns:p14="http://schemas.microsoft.com/office/powerpoint/2010/main" val="59546851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4D9A-BC03-4EF0-90B9-A78D7C63B16A}"/>
              </a:ext>
            </a:extLst>
          </p:cNvPr>
          <p:cNvSpPr>
            <a:spLocks noGrp="1"/>
          </p:cNvSpPr>
          <p:nvPr>
            <p:ph type="title"/>
          </p:nvPr>
        </p:nvSpPr>
        <p:spPr/>
        <p:txBody>
          <a:bodyPr>
            <a:normAutofit fontScale="90000"/>
          </a:bodyPr>
          <a:lstStyle/>
          <a:p>
            <a:pPr>
              <a:defRPr/>
            </a:pPr>
            <a:r>
              <a:t>Definition of Done (</a:t>
            </a:r>
            <a:r>
              <a:rPr err="1"/>
              <a:t>DoD</a:t>
            </a:r>
            <a:r>
              <a:t>)</a:t>
            </a:r>
          </a:p>
        </p:txBody>
      </p:sp>
      <p:sp>
        <p:nvSpPr>
          <p:cNvPr id="551939" name="Content Placeholder 2">
            <a:extLst>
              <a:ext uri="{FF2B5EF4-FFF2-40B4-BE49-F238E27FC236}">
                <a16:creationId xmlns:a16="http://schemas.microsoft.com/office/drawing/2014/main" id="{CBBF02B4-837D-4206-91BB-3D0DAF1EF322}"/>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1940" name="Content Placeholder 3">
            <a:extLst>
              <a:ext uri="{FF2B5EF4-FFF2-40B4-BE49-F238E27FC236}">
                <a16:creationId xmlns:a16="http://schemas.microsoft.com/office/drawing/2014/main" id="{317DB196-BC88-49EC-BCBA-73D424024507}"/>
              </a:ext>
            </a:extLst>
          </p:cNvPr>
          <p:cNvSpPr>
            <a:spLocks noGrp="1"/>
          </p:cNvSpPr>
          <p:nvPr>
            <p:ph sz="quarter" idx="13"/>
          </p:nvPr>
        </p:nvSpPr>
        <p:spPr/>
        <p:txBody>
          <a:bodyPr/>
          <a:lstStyle/>
          <a:p>
            <a:endParaRPr lang="en-US" altLang="en-US"/>
          </a:p>
        </p:txBody>
      </p:sp>
      <p:sp>
        <p:nvSpPr>
          <p:cNvPr id="551941" name="Slide Number Placeholder 6">
            <a:extLst>
              <a:ext uri="{FF2B5EF4-FFF2-40B4-BE49-F238E27FC236}">
                <a16:creationId xmlns:a16="http://schemas.microsoft.com/office/drawing/2014/main" id="{104887E9-B69F-4025-AA02-57FE1E52011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FD41469-E818-4526-9FF8-458ABA0652D0}" type="slidenum">
              <a:rPr lang="en-US" altLang="en-US" smtClean="0"/>
              <a:pPr/>
              <a:t>256</a:t>
            </a:fld>
            <a:endParaRPr lang="en-US" altLang="en-US"/>
          </a:p>
        </p:txBody>
      </p:sp>
    </p:spTree>
    <p:extLst>
      <p:ext uri="{BB962C8B-B14F-4D97-AF65-F5344CB8AC3E}">
        <p14:creationId xmlns:p14="http://schemas.microsoft.com/office/powerpoint/2010/main" val="142302269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itle 1">
            <a:extLst>
              <a:ext uri="{FF2B5EF4-FFF2-40B4-BE49-F238E27FC236}">
                <a16:creationId xmlns:a16="http://schemas.microsoft.com/office/drawing/2014/main" id="{0B3D904B-C25F-44C5-9DD5-84C2452F6CA7}"/>
              </a:ext>
            </a:extLst>
          </p:cNvPr>
          <p:cNvSpPr>
            <a:spLocks noGrp="1"/>
          </p:cNvSpPr>
          <p:nvPr>
            <p:ph type="title"/>
          </p:nvPr>
        </p:nvSpPr>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altLang="en-US" sz="3200">
                <a:solidFill>
                  <a:srgbClr val="000000"/>
                </a:solidFill>
              </a:rPr>
              <a:t>Feedback Techniques of Agile Project Management</a:t>
            </a:r>
          </a:p>
        </p:txBody>
      </p:sp>
      <p:sp>
        <p:nvSpPr>
          <p:cNvPr id="3" name="Content Placeholder 2">
            <a:extLst>
              <a:ext uri="{FF2B5EF4-FFF2-40B4-BE49-F238E27FC236}">
                <a16:creationId xmlns:a16="http://schemas.microsoft.com/office/drawing/2014/main" id="{29CC5504-E792-4F96-8DE4-9E8404919DEB}"/>
              </a:ext>
            </a:extLst>
          </p:cNvPr>
          <p:cNvSpPr>
            <a:spLocks noGrp="1"/>
          </p:cNvSpPr>
          <p:nvPr>
            <p:ph idx="1"/>
          </p:nvPr>
        </p:nvSpPr>
        <p:spPr>
          <a:xfrm>
            <a:off x="381000" y="838200"/>
            <a:ext cx="8229600" cy="5105400"/>
          </a:xfrm>
        </p:spPr>
        <p:txBody>
          <a:bodyPr>
            <a:normAutofit fontScale="85000" lnSpcReduction="20000"/>
          </a:bodyPr>
          <a:lstStyle/>
          <a:p>
            <a:pPr marL="0" indent="0">
              <a:buFont typeface="Arial" charset="0"/>
              <a:buNone/>
              <a:defRPr/>
            </a:pPr>
            <a:r>
              <a:rPr lang="en-US" b="1" dirty="0"/>
              <a:t>Timely &amp; regular feedback is heart beat for producing a good quality product and managing risks. Following techniques are used to get quick feedback.</a:t>
            </a:r>
          </a:p>
          <a:p>
            <a:pPr marL="0" indent="0">
              <a:buFont typeface="Arial" charset="0"/>
              <a:buNone/>
              <a:defRPr/>
            </a:pPr>
            <a:endParaRPr lang="en-US" b="1" dirty="0"/>
          </a:p>
          <a:p>
            <a:pPr>
              <a:buFont typeface="Arial" charset="0"/>
              <a:buChar char="•"/>
              <a:defRPr/>
            </a:pPr>
            <a:r>
              <a:rPr lang="en-US" dirty="0"/>
              <a:t>Release planning </a:t>
            </a:r>
          </a:p>
          <a:p>
            <a:pPr>
              <a:buFont typeface="Arial" charset="0"/>
              <a:buChar char="•"/>
              <a:defRPr/>
            </a:pPr>
            <a:r>
              <a:rPr lang="en-US" dirty="0"/>
              <a:t>Sprint planning</a:t>
            </a:r>
          </a:p>
          <a:p>
            <a:pPr>
              <a:buFont typeface="Arial" charset="0"/>
              <a:buChar char="•"/>
              <a:defRPr/>
            </a:pPr>
            <a:r>
              <a:rPr lang="en-US" dirty="0"/>
              <a:t>Daily stand-up</a:t>
            </a:r>
          </a:p>
          <a:p>
            <a:pPr>
              <a:buFont typeface="Arial" charset="0"/>
              <a:buChar char="•"/>
              <a:defRPr/>
            </a:pPr>
            <a:r>
              <a:rPr lang="en-US" dirty="0"/>
              <a:t>Sprint review</a:t>
            </a:r>
          </a:p>
          <a:p>
            <a:pPr>
              <a:buFont typeface="Arial" charset="0"/>
              <a:buChar char="•"/>
              <a:defRPr/>
            </a:pPr>
            <a:r>
              <a:rPr lang="en-US" dirty="0"/>
              <a:t>Sprint retrospective</a:t>
            </a:r>
          </a:p>
          <a:p>
            <a:pPr>
              <a:buFont typeface="Arial" charset="0"/>
              <a:buChar char="•"/>
              <a:defRPr/>
            </a:pPr>
            <a:r>
              <a:rPr lang="en-US" dirty="0"/>
              <a:t>Pair programming</a:t>
            </a:r>
          </a:p>
          <a:p>
            <a:pPr>
              <a:buFont typeface="Arial" charset="0"/>
              <a:buChar char="•"/>
              <a:defRPr/>
            </a:pPr>
            <a:r>
              <a:rPr lang="en-US" dirty="0"/>
              <a:t>Peer review</a:t>
            </a:r>
          </a:p>
          <a:p>
            <a:pPr>
              <a:buFont typeface="Arial" charset="0"/>
              <a:buChar char="•"/>
              <a:defRPr/>
            </a:pPr>
            <a:r>
              <a:rPr lang="en-US" dirty="0"/>
              <a:t>Customer involvement throughout PLC </a:t>
            </a:r>
          </a:p>
        </p:txBody>
      </p:sp>
      <p:sp>
        <p:nvSpPr>
          <p:cNvPr id="553988" name="Content Placeholder 3">
            <a:extLst>
              <a:ext uri="{FF2B5EF4-FFF2-40B4-BE49-F238E27FC236}">
                <a16:creationId xmlns:a16="http://schemas.microsoft.com/office/drawing/2014/main" id="{22FABAB3-3347-4284-83BB-01C5D276D899}"/>
              </a:ext>
            </a:extLst>
          </p:cNvPr>
          <p:cNvSpPr>
            <a:spLocks noGrp="1"/>
          </p:cNvSpPr>
          <p:nvPr>
            <p:ph sz="quarter" idx="13"/>
          </p:nvPr>
        </p:nvSpPr>
        <p:spPr/>
        <p:txBody>
          <a:bodyPr/>
          <a:lstStyle/>
          <a:p>
            <a:r>
              <a:rPr lang="en-US" altLang="en-US"/>
              <a:t>Tools &amp; Techniques / Product Quality</a:t>
            </a:r>
          </a:p>
        </p:txBody>
      </p:sp>
      <p:sp>
        <p:nvSpPr>
          <p:cNvPr id="553989" name="Slide Number Placeholder 5">
            <a:extLst>
              <a:ext uri="{FF2B5EF4-FFF2-40B4-BE49-F238E27FC236}">
                <a16:creationId xmlns:a16="http://schemas.microsoft.com/office/drawing/2014/main" id="{61C8250E-38FA-4A4A-8074-F622B403622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662F3A-A03C-4839-8AC9-FF62B5A885F0}" type="slidenum">
              <a:rPr lang="en-US" altLang="en-US" smtClean="0"/>
              <a:pPr/>
              <a:t>257</a:t>
            </a:fld>
            <a:endParaRPr lang="en-US" altLang="en-US"/>
          </a:p>
        </p:txBody>
      </p:sp>
    </p:spTree>
    <p:extLst>
      <p:ext uri="{BB962C8B-B14F-4D97-AF65-F5344CB8AC3E}">
        <p14:creationId xmlns:p14="http://schemas.microsoft.com/office/powerpoint/2010/main" val="28585261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DF17-0415-48A9-BC6D-4D56086DDE19}"/>
              </a:ext>
            </a:extLst>
          </p:cNvPr>
          <p:cNvSpPr>
            <a:spLocks noGrp="1"/>
          </p:cNvSpPr>
          <p:nvPr>
            <p:ph type="title"/>
          </p:nvPr>
        </p:nvSpPr>
        <p:spPr/>
        <p:txBody>
          <a:bodyPr>
            <a:normAutofit fontScale="90000"/>
          </a:bodyPr>
          <a:lstStyle/>
          <a:p>
            <a:pPr>
              <a:defRPr/>
            </a:pPr>
            <a:r>
              <a:rPr>
                <a:solidFill>
                  <a:srgbClr val="000000"/>
                </a:solidFill>
              </a:rPr>
              <a:t>Verification and Validation</a:t>
            </a:r>
            <a:endParaRPr/>
          </a:p>
        </p:txBody>
      </p:sp>
      <p:sp>
        <p:nvSpPr>
          <p:cNvPr id="25603" name="Content Placeholder 2">
            <a:extLst>
              <a:ext uri="{FF2B5EF4-FFF2-40B4-BE49-F238E27FC236}">
                <a16:creationId xmlns:a16="http://schemas.microsoft.com/office/drawing/2014/main" id="{2335DEDB-9DBB-4CEE-9EA6-D758F42A34C2}"/>
              </a:ext>
            </a:extLst>
          </p:cNvPr>
          <p:cNvSpPr>
            <a:spLocks noGrp="1"/>
          </p:cNvSpPr>
          <p:nvPr>
            <p:ph idx="1"/>
          </p:nvPr>
        </p:nvSpPr>
        <p:spPr>
          <a:xfrm>
            <a:off x="381000" y="838200"/>
            <a:ext cx="8382000" cy="1828800"/>
          </a:xfrm>
        </p:spPr>
        <p:txBody>
          <a:bodyPr>
            <a:normAutofit fontScale="62500" lnSpcReduction="20000"/>
          </a:bodyPr>
          <a:lstStyle/>
          <a:p>
            <a:pPr>
              <a:buFont typeface="Arial" charset="0"/>
              <a:buChar char="•"/>
              <a:defRPr/>
            </a:pPr>
            <a:r>
              <a:rPr lang="en-US" dirty="0"/>
              <a:t>Validation: </a:t>
            </a:r>
          </a:p>
          <a:p>
            <a:pPr lvl="1">
              <a:buFont typeface="Arial" charset="0"/>
              <a:buChar char="–"/>
              <a:defRPr/>
            </a:pPr>
            <a:r>
              <a:rPr lang="en-US" dirty="0"/>
              <a:t>How close is </a:t>
            </a:r>
            <a:r>
              <a:rPr lang="en-US" b="1" dirty="0"/>
              <a:t>Product</a:t>
            </a:r>
            <a:r>
              <a:rPr lang="en-US" dirty="0"/>
              <a:t> with respect to original requirement</a:t>
            </a:r>
          </a:p>
          <a:p>
            <a:pPr lvl="1">
              <a:buFont typeface="Arial" charset="0"/>
              <a:buChar char="–"/>
              <a:defRPr/>
            </a:pPr>
            <a:r>
              <a:rPr lang="en-US" dirty="0"/>
              <a:t>Building the right things</a:t>
            </a:r>
          </a:p>
          <a:p>
            <a:pPr>
              <a:buFont typeface="Arial" charset="0"/>
              <a:buChar char="•"/>
              <a:defRPr/>
            </a:pPr>
            <a:r>
              <a:rPr lang="en-US" dirty="0"/>
              <a:t>Verification: </a:t>
            </a:r>
          </a:p>
          <a:p>
            <a:pPr lvl="1">
              <a:buFont typeface="Arial" charset="0"/>
              <a:buChar char="–"/>
              <a:defRPr/>
            </a:pPr>
            <a:r>
              <a:rPr lang="en-US" dirty="0"/>
              <a:t>How close is product built </a:t>
            </a:r>
            <a:r>
              <a:rPr lang="en-US" b="1" dirty="0"/>
              <a:t>Process</a:t>
            </a:r>
            <a:r>
              <a:rPr lang="en-US" dirty="0"/>
              <a:t> with respect to defined and agreed</a:t>
            </a:r>
          </a:p>
          <a:p>
            <a:pPr lvl="1">
              <a:buFont typeface="Arial" charset="0"/>
              <a:buChar char="–"/>
              <a:defRPr/>
            </a:pPr>
            <a:r>
              <a:rPr lang="en-US" dirty="0"/>
              <a:t>Building the things right</a:t>
            </a:r>
          </a:p>
        </p:txBody>
      </p:sp>
      <p:sp>
        <p:nvSpPr>
          <p:cNvPr id="556036" name="Content Placeholder 3">
            <a:extLst>
              <a:ext uri="{FF2B5EF4-FFF2-40B4-BE49-F238E27FC236}">
                <a16:creationId xmlns:a16="http://schemas.microsoft.com/office/drawing/2014/main" id="{CC6FE8C9-CBA6-4C2E-91C0-6A4466282892}"/>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56037" name="Picture 7">
            <a:extLst>
              <a:ext uri="{FF2B5EF4-FFF2-40B4-BE49-F238E27FC236}">
                <a16:creationId xmlns:a16="http://schemas.microsoft.com/office/drawing/2014/main" id="{CE533877-2372-42AF-A72F-4D15A961F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514600"/>
            <a:ext cx="763905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6038" name="Slide Number Placeholder 7">
            <a:extLst>
              <a:ext uri="{FF2B5EF4-FFF2-40B4-BE49-F238E27FC236}">
                <a16:creationId xmlns:a16="http://schemas.microsoft.com/office/drawing/2014/main" id="{86F0603A-A22F-4717-9702-1848211B6B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22A8A5-1852-4FA2-A03F-6448D99ACF37}" type="slidenum">
              <a:rPr lang="en-US" altLang="en-US" smtClean="0"/>
              <a:pPr/>
              <a:t>258</a:t>
            </a:fld>
            <a:endParaRPr lang="en-US" altLang="en-US"/>
          </a:p>
        </p:txBody>
      </p:sp>
    </p:spTree>
    <p:extLst>
      <p:ext uri="{BB962C8B-B14F-4D97-AF65-F5344CB8AC3E}">
        <p14:creationId xmlns:p14="http://schemas.microsoft.com/office/powerpoint/2010/main" val="180936285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A1AFD-7607-4815-B764-01463A902289}"/>
              </a:ext>
            </a:extLst>
          </p:cNvPr>
          <p:cNvSpPr>
            <a:spLocks noGrp="1"/>
          </p:cNvSpPr>
          <p:nvPr>
            <p:ph type="title"/>
          </p:nvPr>
        </p:nvSpPr>
        <p:spPr/>
        <p:txBody>
          <a:bodyPr>
            <a:normAutofit fontScale="90000"/>
          </a:bodyPr>
          <a:lstStyle/>
          <a:p>
            <a:pPr>
              <a:defRPr/>
            </a:pPr>
            <a:r>
              <a:rPr>
                <a:solidFill>
                  <a:srgbClr val="000000"/>
                </a:solidFill>
              </a:rPr>
              <a:t>Test Driven Development (TDD)</a:t>
            </a:r>
            <a:endParaRPr/>
          </a:p>
        </p:txBody>
      </p:sp>
      <p:sp>
        <p:nvSpPr>
          <p:cNvPr id="558083" name="Content Placeholder 3">
            <a:extLst>
              <a:ext uri="{FF2B5EF4-FFF2-40B4-BE49-F238E27FC236}">
                <a16:creationId xmlns:a16="http://schemas.microsoft.com/office/drawing/2014/main" id="{EF656C6C-1621-46D3-865E-CDAD06774B79}"/>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58084" name="Picture 10" descr="File:Test-driven development.PNG">
            <a:extLst>
              <a:ext uri="{FF2B5EF4-FFF2-40B4-BE49-F238E27FC236}">
                <a16:creationId xmlns:a16="http://schemas.microsoft.com/office/drawing/2014/main" id="{EA8438EE-C36A-4E0B-A632-414B70F98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990600"/>
            <a:ext cx="65055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085" name="TextBox 6">
            <a:extLst>
              <a:ext uri="{FF2B5EF4-FFF2-40B4-BE49-F238E27FC236}">
                <a16:creationId xmlns:a16="http://schemas.microsoft.com/office/drawing/2014/main" id="{E50EBB73-0861-407B-BF62-974C56C48E72}"/>
              </a:ext>
            </a:extLst>
          </p:cNvPr>
          <p:cNvSpPr txBox="1">
            <a:spLocks noChangeArrowheads="1"/>
          </p:cNvSpPr>
          <p:nvPr/>
        </p:nvSpPr>
        <p:spPr bwMode="auto">
          <a:xfrm>
            <a:off x="304800" y="3048000"/>
            <a:ext cx="2895600" cy="34163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Programmer should not consider exception cases and error handling initially. Those  can be considered in next cycle, once basic functionality is working.</a:t>
            </a:r>
          </a:p>
          <a:p>
            <a:pPr eaLnBrk="1" hangingPunct="1">
              <a:spcBef>
                <a:spcPct val="0"/>
              </a:spcBef>
              <a:buClr>
                <a:srgbClr val="000000"/>
              </a:buClr>
            </a:pPr>
            <a:r>
              <a:rPr lang="en-US" altLang="en-US" sz="1800">
                <a:latin typeface="Arial" panose="020B0604020202020204" pitchFamily="34" charset="0"/>
              </a:rPr>
              <a:t>If built passes unit test then only it is promoted to the next step as a candidate for acceptance test build</a:t>
            </a:r>
          </a:p>
        </p:txBody>
      </p:sp>
      <p:sp>
        <p:nvSpPr>
          <p:cNvPr id="558086" name="Slide Number Placeholder 7">
            <a:extLst>
              <a:ext uri="{FF2B5EF4-FFF2-40B4-BE49-F238E27FC236}">
                <a16:creationId xmlns:a16="http://schemas.microsoft.com/office/drawing/2014/main" id="{BFBDB3C7-8045-4314-B7F1-7A934FEA00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FC4F40-BF66-4E8C-B057-8C78E3172945}" type="slidenum">
              <a:rPr lang="en-US" altLang="en-US" smtClean="0"/>
              <a:pPr/>
              <a:t>259</a:t>
            </a:fld>
            <a:endParaRPr lang="en-US" altLang="en-US"/>
          </a:p>
        </p:txBody>
      </p:sp>
    </p:spTree>
    <p:extLst>
      <p:ext uri="{BB962C8B-B14F-4D97-AF65-F5344CB8AC3E}">
        <p14:creationId xmlns:p14="http://schemas.microsoft.com/office/powerpoint/2010/main" val="3895218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
            <a:extLst>
              <a:ext uri="{FF2B5EF4-FFF2-40B4-BE49-F238E27FC236}">
                <a16:creationId xmlns:a16="http://schemas.microsoft.com/office/drawing/2014/main" id="{989AAB39-D43E-4E24-8C0A-286337D19FF6}"/>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sp>
        <p:nvSpPr>
          <p:cNvPr id="14339" name="Title 3">
            <a:extLst>
              <a:ext uri="{FF2B5EF4-FFF2-40B4-BE49-F238E27FC236}">
                <a16:creationId xmlns:a16="http://schemas.microsoft.com/office/drawing/2014/main" id="{63ED089B-4652-4C8D-8624-922ACEBBD7C2}"/>
              </a:ext>
            </a:extLst>
          </p:cNvPr>
          <p:cNvSpPr>
            <a:spLocks noGrp="1"/>
          </p:cNvSpPr>
          <p:nvPr>
            <p:ph type="title"/>
          </p:nvPr>
        </p:nvSpPr>
        <p:spPr/>
        <p:txBody>
          <a:bodyPr>
            <a:normAutofit fontScale="90000"/>
          </a:bodyPr>
          <a:lstStyle/>
          <a:p>
            <a:pPr marL="342900" indent="-342900">
              <a:defRPr/>
            </a:pPr>
            <a:r>
              <a:rPr>
                <a:ea typeface="Microsoft YaHei" charset="0"/>
                <a:cs typeface="Microsoft YaHei" charset="0"/>
              </a:rPr>
              <a:t>What is Project???</a:t>
            </a:r>
            <a:endParaRPr/>
          </a:p>
        </p:txBody>
      </p:sp>
      <p:sp>
        <p:nvSpPr>
          <p:cNvPr id="56324" name="Content Placeholder 7">
            <a:extLst>
              <a:ext uri="{FF2B5EF4-FFF2-40B4-BE49-F238E27FC236}">
                <a16:creationId xmlns:a16="http://schemas.microsoft.com/office/drawing/2014/main" id="{F94B32A5-0AFD-47AC-B688-EAA79C9C0C38}"/>
              </a:ext>
            </a:extLst>
          </p:cNvPr>
          <p:cNvSpPr>
            <a:spLocks noGrp="1"/>
          </p:cNvSpPr>
          <p:nvPr>
            <p:ph idx="1"/>
          </p:nvPr>
        </p:nvSpPr>
        <p:spPr>
          <a:xfrm>
            <a:off x="381000" y="838200"/>
            <a:ext cx="8229600" cy="5105400"/>
          </a:xfrm>
        </p:spPr>
        <p:txBody>
          <a:bodyPr/>
          <a:lstStyle/>
          <a:p>
            <a:endParaRPr lang="en-US" altLang="en-US"/>
          </a:p>
        </p:txBody>
      </p:sp>
      <p:sp>
        <p:nvSpPr>
          <p:cNvPr id="56325" name="Content Placeholder 8">
            <a:extLst>
              <a:ext uri="{FF2B5EF4-FFF2-40B4-BE49-F238E27FC236}">
                <a16:creationId xmlns:a16="http://schemas.microsoft.com/office/drawing/2014/main" id="{20D63B6A-6CC9-4D82-BE68-BD9E08B25088}"/>
              </a:ext>
            </a:extLst>
          </p:cNvPr>
          <p:cNvSpPr>
            <a:spLocks noGrp="1"/>
          </p:cNvSpPr>
          <p:nvPr>
            <p:ph sz="quarter" idx="13"/>
          </p:nvPr>
        </p:nvSpPr>
        <p:spPr/>
        <p:txBody>
          <a:bodyPr/>
          <a:lstStyle/>
          <a:p>
            <a:r>
              <a:rPr lang="en-US" altLang="en-US"/>
              <a:t>Introduction / Project Management</a:t>
            </a:r>
          </a:p>
          <a:p>
            <a:endParaRPr lang="en-US" altLang="en-US"/>
          </a:p>
        </p:txBody>
      </p:sp>
      <p:sp>
        <p:nvSpPr>
          <p:cNvPr id="56326" name="Slide Number Placeholder 7">
            <a:extLst>
              <a:ext uri="{FF2B5EF4-FFF2-40B4-BE49-F238E27FC236}">
                <a16:creationId xmlns:a16="http://schemas.microsoft.com/office/drawing/2014/main" id="{A7490B5D-3801-471A-96FD-0C3159063C5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AD0239-8DED-40F2-B5EE-463C7F4CC7CE}" type="slidenum">
              <a:rPr lang="en-US" altLang="en-US" smtClean="0"/>
              <a:pPr/>
              <a:t>26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BF7E-8C25-4FB3-8CFC-614D4AFA6441}"/>
              </a:ext>
            </a:extLst>
          </p:cNvPr>
          <p:cNvSpPr>
            <a:spLocks noGrp="1"/>
          </p:cNvSpPr>
          <p:nvPr>
            <p:ph type="title"/>
          </p:nvPr>
        </p:nvSpPr>
        <p:spPr/>
        <p:txBody>
          <a:bodyPr>
            <a:normAutofit fontScale="90000"/>
          </a:bodyPr>
          <a:lstStyle/>
          <a:p>
            <a:pPr>
              <a:defRPr/>
            </a:pPr>
            <a:r>
              <a:rPr>
                <a:solidFill>
                  <a:srgbClr val="000000"/>
                </a:solidFill>
              </a:rPr>
              <a:t>Acceptance Test Driven Development (ATDD)</a:t>
            </a:r>
            <a:endParaRPr/>
          </a:p>
        </p:txBody>
      </p:sp>
      <p:sp>
        <p:nvSpPr>
          <p:cNvPr id="560131" name="Content Placeholder 3">
            <a:extLst>
              <a:ext uri="{FF2B5EF4-FFF2-40B4-BE49-F238E27FC236}">
                <a16:creationId xmlns:a16="http://schemas.microsoft.com/office/drawing/2014/main" id="{D95A368C-30B0-4AA6-AD62-BD53ED87528C}"/>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60132" name="Picture 7">
            <a:extLst>
              <a:ext uri="{FF2B5EF4-FFF2-40B4-BE49-F238E27FC236}">
                <a16:creationId xmlns:a16="http://schemas.microsoft.com/office/drawing/2014/main" id="{A4BC6730-3C1A-477D-AB22-0694997E2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43000"/>
            <a:ext cx="54102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133" name="TextBox 6">
            <a:extLst>
              <a:ext uri="{FF2B5EF4-FFF2-40B4-BE49-F238E27FC236}">
                <a16:creationId xmlns:a16="http://schemas.microsoft.com/office/drawing/2014/main" id="{4D080D3D-21D4-42D0-A09D-336BE7848C7E}"/>
              </a:ext>
            </a:extLst>
          </p:cNvPr>
          <p:cNvSpPr txBox="1">
            <a:spLocks noChangeArrowheads="1"/>
          </p:cNvSpPr>
          <p:nvPr/>
        </p:nvSpPr>
        <p:spPr bwMode="auto">
          <a:xfrm>
            <a:off x="304800" y="1066800"/>
            <a:ext cx="3048000" cy="4246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Major difference between ATDD and TDD is in ATDD user story or </a:t>
            </a:r>
            <a:r>
              <a:rPr lang="en-US" altLang="en-US" sz="1800" b="1">
                <a:latin typeface="Arial" panose="020B0604020202020204" pitchFamily="34" charset="0"/>
              </a:rPr>
              <a:t>functionality is tested </a:t>
            </a:r>
            <a:r>
              <a:rPr lang="en-US" altLang="en-US" sz="1800">
                <a:latin typeface="Arial" panose="020B0604020202020204" pitchFamily="34" charset="0"/>
              </a:rPr>
              <a:t>not the task like in TDD.</a:t>
            </a:r>
          </a:p>
          <a:p>
            <a:pPr eaLnBrk="1" hangingPunct="1">
              <a:spcBef>
                <a:spcPct val="0"/>
              </a:spcBef>
              <a:buClr>
                <a:srgbClr val="000000"/>
              </a:buClr>
            </a:pPr>
            <a:r>
              <a:rPr lang="en-US" altLang="en-US" sz="1800">
                <a:latin typeface="Arial" panose="020B0604020202020204" pitchFamily="34" charset="0"/>
              </a:rPr>
              <a:t>Using ATDD practice you are not allowed to add more functionality until earlier user stories are successful.</a:t>
            </a:r>
          </a:p>
          <a:p>
            <a:pPr eaLnBrk="1" hangingPunct="1">
              <a:spcBef>
                <a:spcPct val="0"/>
              </a:spcBef>
              <a:buClr>
                <a:srgbClr val="000000"/>
              </a:buClr>
            </a:pPr>
            <a:r>
              <a:rPr lang="en-US" altLang="en-US" sz="1800">
                <a:latin typeface="Arial" panose="020B0604020202020204" pitchFamily="34" charset="0"/>
              </a:rPr>
              <a:t>Collection of acceptance test cases forms regression test and it should run automatically on built server</a:t>
            </a:r>
          </a:p>
        </p:txBody>
      </p:sp>
      <p:sp>
        <p:nvSpPr>
          <p:cNvPr id="560134" name="Slide Number Placeholder 7">
            <a:extLst>
              <a:ext uri="{FF2B5EF4-FFF2-40B4-BE49-F238E27FC236}">
                <a16:creationId xmlns:a16="http://schemas.microsoft.com/office/drawing/2014/main" id="{82CEB5A6-608B-4A6D-90AD-EB8828E74BA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FDA216-0140-430A-8223-962F4DF2B06B}" type="slidenum">
              <a:rPr lang="en-US" altLang="en-US" smtClean="0"/>
              <a:pPr/>
              <a:t>260</a:t>
            </a:fld>
            <a:endParaRPr lang="en-US" altLang="en-US"/>
          </a:p>
        </p:txBody>
      </p:sp>
    </p:spTree>
    <p:extLst>
      <p:ext uri="{BB962C8B-B14F-4D97-AF65-F5344CB8AC3E}">
        <p14:creationId xmlns:p14="http://schemas.microsoft.com/office/powerpoint/2010/main" val="53076089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4019-93E0-4C38-96A2-75949921EA86}"/>
              </a:ext>
            </a:extLst>
          </p:cNvPr>
          <p:cNvSpPr>
            <a:spLocks noGrp="1"/>
          </p:cNvSpPr>
          <p:nvPr>
            <p:ph type="title"/>
          </p:nvPr>
        </p:nvSpPr>
        <p:spPr/>
        <p:txBody>
          <a:bodyPr>
            <a:normAutofit fontScale="90000"/>
          </a:bodyPr>
          <a:lstStyle/>
          <a:p>
            <a:pPr>
              <a:defRPr/>
            </a:pPr>
            <a:r>
              <a:t>Exploratory Testing</a:t>
            </a:r>
          </a:p>
        </p:txBody>
      </p:sp>
      <p:sp>
        <p:nvSpPr>
          <p:cNvPr id="562179" name="Content Placeholder 5">
            <a:extLst>
              <a:ext uri="{FF2B5EF4-FFF2-40B4-BE49-F238E27FC236}">
                <a16:creationId xmlns:a16="http://schemas.microsoft.com/office/drawing/2014/main" id="{B44BDE84-8FA3-466C-810E-CE04D8509A3C}"/>
              </a:ext>
            </a:extLst>
          </p:cNvPr>
          <p:cNvSpPr>
            <a:spLocks noGrp="1"/>
          </p:cNvSpPr>
          <p:nvPr>
            <p:ph idx="1"/>
          </p:nvPr>
        </p:nvSpPr>
        <p:spPr>
          <a:xfrm>
            <a:off x="381000" y="838200"/>
            <a:ext cx="8229600" cy="5105400"/>
          </a:xfrm>
        </p:spPr>
        <p:txBody>
          <a:bodyPr/>
          <a:lstStyle/>
          <a:p>
            <a:r>
              <a:rPr lang="en-US" altLang="en-US"/>
              <a:t>After acceptance test cases are passed then Agile tester may choose to perform exploratory testing</a:t>
            </a:r>
          </a:p>
          <a:p>
            <a:r>
              <a:rPr lang="en-US" altLang="en-US"/>
              <a:t>In exploratory testing agile tester tests those scenario which system user is not supposed to perform but if he perform in that case system should give proper message.</a:t>
            </a:r>
          </a:p>
        </p:txBody>
      </p:sp>
      <p:sp>
        <p:nvSpPr>
          <p:cNvPr id="562180" name="Content Placeholder 6">
            <a:extLst>
              <a:ext uri="{FF2B5EF4-FFF2-40B4-BE49-F238E27FC236}">
                <a16:creationId xmlns:a16="http://schemas.microsoft.com/office/drawing/2014/main" id="{8BAC4DAA-10E6-44CF-A43E-07CD86F3D2BF}"/>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sp>
        <p:nvSpPr>
          <p:cNvPr id="562181" name="Slide Number Placeholder 6">
            <a:extLst>
              <a:ext uri="{FF2B5EF4-FFF2-40B4-BE49-F238E27FC236}">
                <a16:creationId xmlns:a16="http://schemas.microsoft.com/office/drawing/2014/main" id="{17959841-709C-4601-B643-6BCEA85B3DE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4FBCA0-4B74-49F5-9909-A242824CEF03}" type="slidenum">
              <a:rPr lang="en-US" altLang="en-US" smtClean="0"/>
              <a:pPr/>
              <a:t>261</a:t>
            </a:fld>
            <a:endParaRPr lang="en-US" altLang="en-US"/>
          </a:p>
        </p:txBody>
      </p:sp>
    </p:spTree>
    <p:extLst>
      <p:ext uri="{BB962C8B-B14F-4D97-AF65-F5344CB8AC3E}">
        <p14:creationId xmlns:p14="http://schemas.microsoft.com/office/powerpoint/2010/main" val="239769314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0C4E-875C-4054-96C9-F1DF2973087E}"/>
              </a:ext>
            </a:extLst>
          </p:cNvPr>
          <p:cNvSpPr>
            <a:spLocks noGrp="1"/>
          </p:cNvSpPr>
          <p:nvPr>
            <p:ph type="title"/>
          </p:nvPr>
        </p:nvSpPr>
        <p:spPr/>
        <p:txBody>
          <a:bodyPr>
            <a:normAutofit fontScale="90000"/>
          </a:bodyPr>
          <a:lstStyle/>
          <a:p>
            <a:pPr>
              <a:defRPr/>
            </a:pPr>
            <a:r>
              <a:rPr>
                <a:solidFill>
                  <a:srgbClr val="000000"/>
                </a:solidFill>
              </a:rPr>
              <a:t>Continuous Integration</a:t>
            </a:r>
            <a:endParaRPr/>
          </a:p>
        </p:txBody>
      </p:sp>
      <p:sp>
        <p:nvSpPr>
          <p:cNvPr id="564227" name="Content Placeholder 3">
            <a:extLst>
              <a:ext uri="{FF2B5EF4-FFF2-40B4-BE49-F238E27FC236}">
                <a16:creationId xmlns:a16="http://schemas.microsoft.com/office/drawing/2014/main" id="{1FF8B907-6804-4659-A645-0D760938CEAF}"/>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64228" name="Picture 8" descr="http://www.javaworld.com/javaworld/jw-06-2007/images/02fig01.jpg">
            <a:extLst>
              <a:ext uri="{FF2B5EF4-FFF2-40B4-BE49-F238E27FC236}">
                <a16:creationId xmlns:a16="http://schemas.microsoft.com/office/drawing/2014/main" id="{9883A891-84E7-4B76-BE5C-24BCC4028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8200"/>
            <a:ext cx="6292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a:extLst>
              <a:ext uri="{FF2B5EF4-FFF2-40B4-BE49-F238E27FC236}">
                <a16:creationId xmlns:a16="http://schemas.microsoft.com/office/drawing/2014/main" id="{C66A85D6-2E5E-4270-9726-7784008B31DB}"/>
              </a:ext>
            </a:extLst>
          </p:cNvPr>
          <p:cNvSpPr/>
          <p:nvPr/>
        </p:nvSpPr>
        <p:spPr>
          <a:xfrm rot="9955748">
            <a:off x="2282154" y="5110383"/>
            <a:ext cx="4572000" cy="1159443"/>
          </a:xfrm>
          <a:prstGeom prst="curved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Email to Lisa if any of her code breaks</a:t>
            </a:r>
          </a:p>
        </p:txBody>
      </p:sp>
      <p:sp>
        <p:nvSpPr>
          <p:cNvPr id="564230" name="TextBox 11">
            <a:extLst>
              <a:ext uri="{FF2B5EF4-FFF2-40B4-BE49-F238E27FC236}">
                <a16:creationId xmlns:a16="http://schemas.microsoft.com/office/drawing/2014/main" id="{0B6AE0E7-1033-4889-829D-D1DAD34A2037}"/>
              </a:ext>
            </a:extLst>
          </p:cNvPr>
          <p:cNvSpPr txBox="1">
            <a:spLocks noChangeArrowheads="1"/>
          </p:cNvSpPr>
          <p:nvPr/>
        </p:nvSpPr>
        <p:spPr bwMode="auto">
          <a:xfrm>
            <a:off x="228600" y="1001713"/>
            <a:ext cx="3840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Tool: CruiseControl for Java &amp; .NET</a:t>
            </a:r>
          </a:p>
        </p:txBody>
      </p:sp>
      <p:sp>
        <p:nvSpPr>
          <p:cNvPr id="564231" name="TextBox 12">
            <a:extLst>
              <a:ext uri="{FF2B5EF4-FFF2-40B4-BE49-F238E27FC236}">
                <a16:creationId xmlns:a16="http://schemas.microsoft.com/office/drawing/2014/main" id="{A1560FAD-E724-4C07-BC2F-7354F6090953}"/>
              </a:ext>
            </a:extLst>
          </p:cNvPr>
          <p:cNvSpPr txBox="1">
            <a:spLocks noChangeArrowheads="1"/>
          </p:cNvSpPr>
          <p:nvPr/>
        </p:nvSpPr>
        <p:spPr bwMode="auto">
          <a:xfrm>
            <a:off x="7239000" y="2563813"/>
            <a:ext cx="1600200" cy="11699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400">
                <a:latin typeface="Arial" panose="020B0604020202020204" pitchFamily="34" charset="0"/>
              </a:rPr>
              <a:t>Build should happen within 10 min, else change server</a:t>
            </a:r>
          </a:p>
          <a:p>
            <a:pPr eaLnBrk="1" hangingPunct="1">
              <a:spcBef>
                <a:spcPct val="0"/>
              </a:spcBef>
              <a:buClr>
                <a:srgbClr val="000000"/>
              </a:buClr>
            </a:pPr>
            <a:r>
              <a:rPr lang="en-US" altLang="en-US" sz="1400">
                <a:latin typeface="Arial" panose="020B0604020202020204" pitchFamily="34" charset="0"/>
              </a:rPr>
              <a:t>No partial build</a:t>
            </a:r>
          </a:p>
        </p:txBody>
      </p:sp>
      <p:sp>
        <p:nvSpPr>
          <p:cNvPr id="564232" name="Slide Number Placeholder 9">
            <a:extLst>
              <a:ext uri="{FF2B5EF4-FFF2-40B4-BE49-F238E27FC236}">
                <a16:creationId xmlns:a16="http://schemas.microsoft.com/office/drawing/2014/main" id="{42B343FF-B440-4DFD-A41C-B2F3E91C40E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FA9C6D-384B-4279-8959-04F02862849D}" type="slidenum">
              <a:rPr lang="en-US" altLang="en-US" smtClean="0"/>
              <a:pPr/>
              <a:t>262</a:t>
            </a:fld>
            <a:endParaRPr lang="en-US" altLang="en-US"/>
          </a:p>
        </p:txBody>
      </p:sp>
    </p:spTree>
    <p:extLst>
      <p:ext uri="{BB962C8B-B14F-4D97-AF65-F5344CB8AC3E}">
        <p14:creationId xmlns:p14="http://schemas.microsoft.com/office/powerpoint/2010/main" val="243983136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2AB-D21B-4570-A987-3F8F0991C8AC}"/>
              </a:ext>
            </a:extLst>
          </p:cNvPr>
          <p:cNvSpPr>
            <a:spLocks noGrp="1"/>
          </p:cNvSpPr>
          <p:nvPr>
            <p:ph type="title"/>
          </p:nvPr>
        </p:nvSpPr>
        <p:spPr/>
        <p:txBody>
          <a:bodyPr>
            <a:normAutofit fontScale="90000"/>
          </a:bodyPr>
          <a:lstStyle/>
          <a:p>
            <a:pPr>
              <a:defRPr/>
            </a:pPr>
            <a:r>
              <a:t>Continuous Process Improvement</a:t>
            </a:r>
          </a:p>
        </p:txBody>
      </p:sp>
      <p:sp>
        <p:nvSpPr>
          <p:cNvPr id="7" name="Content Placeholder 6">
            <a:extLst>
              <a:ext uri="{FF2B5EF4-FFF2-40B4-BE49-F238E27FC236}">
                <a16:creationId xmlns:a16="http://schemas.microsoft.com/office/drawing/2014/main" id="{4F97DCF3-39A0-448D-AA00-7BEE783E836D}"/>
              </a:ext>
            </a:extLst>
          </p:cNvPr>
          <p:cNvSpPr>
            <a:spLocks noGrp="1"/>
          </p:cNvSpPr>
          <p:nvPr>
            <p:ph idx="1"/>
          </p:nvPr>
        </p:nvSpPr>
        <p:spPr>
          <a:xfrm>
            <a:off x="381000" y="838200"/>
            <a:ext cx="8229600" cy="5105400"/>
          </a:xfrm>
        </p:spPr>
        <p:txBody>
          <a:bodyPr>
            <a:normAutofit fontScale="85000" lnSpcReduction="20000"/>
          </a:bodyPr>
          <a:lstStyle/>
          <a:p>
            <a:pPr>
              <a:buFont typeface="Arial" panose="020B0604020202020204" pitchFamily="34" charset="0"/>
              <a:buNone/>
              <a:defRPr/>
            </a:pPr>
            <a:r>
              <a:rPr lang="en-US" dirty="0"/>
              <a:t>Models for Continuous Process Improvement</a:t>
            </a:r>
          </a:p>
          <a:p>
            <a:pPr>
              <a:buFont typeface="Arial" charset="0"/>
              <a:buChar char="–"/>
              <a:defRPr/>
            </a:pPr>
            <a:r>
              <a:rPr lang="en-US" dirty="0"/>
              <a:t>PDCA Cycle (by </a:t>
            </a:r>
            <a:r>
              <a:rPr lang="en-US" dirty="0" err="1"/>
              <a:t>Juran</a:t>
            </a:r>
            <a:r>
              <a:rPr lang="en-US" dirty="0"/>
              <a:t> - “</a:t>
            </a:r>
            <a:r>
              <a:rPr lang="en-US" dirty="0" err="1"/>
              <a:t>Fintness</a:t>
            </a:r>
            <a:r>
              <a:rPr lang="en-US" dirty="0"/>
              <a:t> for Use”)</a:t>
            </a:r>
          </a:p>
          <a:p>
            <a:pPr>
              <a:buFont typeface="Arial" charset="0"/>
              <a:buChar char="–"/>
              <a:defRPr/>
            </a:pPr>
            <a:r>
              <a:rPr lang="en-US" dirty="0"/>
              <a:t>Score Card</a:t>
            </a:r>
          </a:p>
          <a:p>
            <a:pPr lvl="1">
              <a:buFont typeface="Arial" charset="0"/>
              <a:buChar char="•"/>
              <a:defRPr/>
            </a:pPr>
            <a:r>
              <a:rPr lang="en-US" dirty="0"/>
              <a:t>Escaped defects, Overtime, Velocity, Cost, Time</a:t>
            </a:r>
          </a:p>
          <a:p>
            <a:pPr>
              <a:buFont typeface="Arial" charset="0"/>
              <a:buChar char="–"/>
              <a:defRPr/>
            </a:pPr>
            <a:r>
              <a:rPr lang="en-US" dirty="0"/>
              <a:t>Balance Score Card (BSC)</a:t>
            </a:r>
          </a:p>
          <a:p>
            <a:pPr lvl="1">
              <a:buFont typeface="Arial" charset="0"/>
              <a:buChar char="•"/>
              <a:defRPr/>
            </a:pPr>
            <a:r>
              <a:rPr lang="en-US" dirty="0"/>
              <a:t>Four aspects of BSC are Financial, Customer, Internal Business Proceeds, Learning and Growth</a:t>
            </a:r>
          </a:p>
          <a:p>
            <a:pPr>
              <a:buFont typeface="Arial" charset="0"/>
              <a:buChar char="–"/>
              <a:defRPr/>
            </a:pPr>
            <a:r>
              <a:rPr lang="en-US" dirty="0"/>
              <a:t>Six Sigma (DMAIC) </a:t>
            </a:r>
          </a:p>
          <a:p>
            <a:pPr lvl="1">
              <a:buFont typeface="Arial" charset="0"/>
              <a:buChar char="•"/>
              <a:defRPr/>
            </a:pPr>
            <a:r>
              <a:rPr lang="en-US" dirty="0"/>
              <a:t>Motorola in 1985</a:t>
            </a:r>
          </a:p>
          <a:p>
            <a:pPr lvl="1">
              <a:buFont typeface="Arial" charset="0"/>
              <a:buChar char="•"/>
              <a:defRPr/>
            </a:pPr>
            <a:r>
              <a:rPr lang="en-US" dirty="0"/>
              <a:t>Used widely by Jack Welch @ GE in 1995</a:t>
            </a:r>
          </a:p>
          <a:p>
            <a:pPr>
              <a:buFont typeface="Arial" charset="0"/>
              <a:buChar char="–"/>
              <a:defRPr/>
            </a:pPr>
            <a:r>
              <a:rPr lang="en-US" dirty="0"/>
              <a:t>Kaizen</a:t>
            </a:r>
          </a:p>
          <a:p>
            <a:pPr>
              <a:buFont typeface="Arial" charset="0"/>
              <a:buChar char="–"/>
              <a:defRPr/>
            </a:pPr>
            <a:r>
              <a:rPr lang="en-US" dirty="0"/>
              <a:t>Eliminating the waste</a:t>
            </a:r>
          </a:p>
          <a:p>
            <a:pPr>
              <a:buFont typeface="Arial" charset="0"/>
              <a:buChar char="–"/>
              <a:defRPr/>
            </a:pPr>
            <a:r>
              <a:rPr lang="en-US" dirty="0" err="1"/>
              <a:t>Kanban</a:t>
            </a:r>
            <a:endParaRPr lang="en-US" dirty="0"/>
          </a:p>
        </p:txBody>
      </p:sp>
      <p:sp>
        <p:nvSpPr>
          <p:cNvPr id="566276" name="Content Placeholder 7">
            <a:extLst>
              <a:ext uri="{FF2B5EF4-FFF2-40B4-BE49-F238E27FC236}">
                <a16:creationId xmlns:a16="http://schemas.microsoft.com/office/drawing/2014/main" id="{8B1DFEEB-E8A5-46FB-82C3-87386762B65C}"/>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sp>
        <p:nvSpPr>
          <p:cNvPr id="566277" name="Slide Number Placeholder 7">
            <a:extLst>
              <a:ext uri="{FF2B5EF4-FFF2-40B4-BE49-F238E27FC236}">
                <a16:creationId xmlns:a16="http://schemas.microsoft.com/office/drawing/2014/main" id="{3B963FD6-6665-4338-94E3-0C8D195D17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E1B859-7D02-4EF7-BADD-E4E12F37F0FD}" type="slidenum">
              <a:rPr lang="en-US" altLang="en-US" smtClean="0"/>
              <a:pPr/>
              <a:t>263</a:t>
            </a:fld>
            <a:endParaRPr lang="en-US" altLang="en-US"/>
          </a:p>
        </p:txBody>
      </p:sp>
    </p:spTree>
    <p:extLst>
      <p:ext uri="{BB962C8B-B14F-4D97-AF65-F5344CB8AC3E}">
        <p14:creationId xmlns:p14="http://schemas.microsoft.com/office/powerpoint/2010/main" val="43241298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322" name="Picture 6">
            <a:extLst>
              <a:ext uri="{FF2B5EF4-FFF2-40B4-BE49-F238E27FC236}">
                <a16:creationId xmlns:a16="http://schemas.microsoft.com/office/drawing/2014/main" id="{78D6232F-13C8-428D-866B-9188215FF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740886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a:extLst>
              <a:ext uri="{FF2B5EF4-FFF2-40B4-BE49-F238E27FC236}">
                <a16:creationId xmlns:a16="http://schemas.microsoft.com/office/drawing/2014/main" id="{CFFCE408-F708-4F7D-B010-C46E57E6FEB4}"/>
              </a:ext>
            </a:extLst>
          </p:cNvPr>
          <p:cNvSpPr>
            <a:spLocks noGrp="1"/>
          </p:cNvSpPr>
          <p:nvPr>
            <p:ph type="title"/>
          </p:nvPr>
        </p:nvSpPr>
        <p:spPr/>
        <p:txBody>
          <a:bodyPr>
            <a:normAutofit fontScale="90000"/>
          </a:bodyPr>
          <a:lstStyle/>
          <a:p>
            <a:pPr>
              <a:defRPr/>
            </a:pPr>
            <a:r>
              <a:t>7 Wastes</a:t>
            </a:r>
          </a:p>
        </p:txBody>
      </p:sp>
      <p:sp>
        <p:nvSpPr>
          <p:cNvPr id="568324" name="Content Placeholder 10">
            <a:extLst>
              <a:ext uri="{FF2B5EF4-FFF2-40B4-BE49-F238E27FC236}">
                <a16:creationId xmlns:a16="http://schemas.microsoft.com/office/drawing/2014/main" id="{6ABFE89F-D066-44F4-8D8C-9D9BF89B4076}"/>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568325" name="TextBox 12">
            <a:extLst>
              <a:ext uri="{FF2B5EF4-FFF2-40B4-BE49-F238E27FC236}">
                <a16:creationId xmlns:a16="http://schemas.microsoft.com/office/drawing/2014/main" id="{568CA833-1708-47C7-B71D-DD431BAFBBF0}"/>
              </a:ext>
            </a:extLst>
          </p:cNvPr>
          <p:cNvSpPr txBox="1">
            <a:spLocks noChangeArrowheads="1"/>
          </p:cNvSpPr>
          <p:nvPr/>
        </p:nvSpPr>
        <p:spPr bwMode="auto">
          <a:xfrm>
            <a:off x="7620000" y="1524000"/>
            <a:ext cx="1390650"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TIM WOOD</a:t>
            </a:r>
          </a:p>
        </p:txBody>
      </p:sp>
      <p:sp>
        <p:nvSpPr>
          <p:cNvPr id="16" name="Down Arrow 15">
            <a:extLst>
              <a:ext uri="{FF2B5EF4-FFF2-40B4-BE49-F238E27FC236}">
                <a16:creationId xmlns:a16="http://schemas.microsoft.com/office/drawing/2014/main" id="{534915DA-603D-42BA-A272-B3651D5EC3F9}"/>
              </a:ext>
            </a:extLst>
          </p:cNvPr>
          <p:cNvSpPr/>
          <p:nvPr/>
        </p:nvSpPr>
        <p:spPr>
          <a:xfrm>
            <a:off x="838200" y="914400"/>
            <a:ext cx="304800" cy="5334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568327" name="Slide Number Placeholder 10">
            <a:extLst>
              <a:ext uri="{FF2B5EF4-FFF2-40B4-BE49-F238E27FC236}">
                <a16:creationId xmlns:a16="http://schemas.microsoft.com/office/drawing/2014/main" id="{29AB134D-E22B-4EFC-B962-C77AA43868E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CDEFF8B-887A-49A1-A625-0F9918BFFB97}" type="slidenum">
              <a:rPr lang="en-US" altLang="en-US" smtClean="0"/>
              <a:pPr/>
              <a:t>264</a:t>
            </a:fld>
            <a:endParaRPr lang="en-US" altLang="en-US"/>
          </a:p>
        </p:txBody>
      </p:sp>
      <p:sp>
        <p:nvSpPr>
          <p:cNvPr id="14" name="Oval 13">
            <a:extLst>
              <a:ext uri="{FF2B5EF4-FFF2-40B4-BE49-F238E27FC236}">
                <a16:creationId xmlns:a16="http://schemas.microsoft.com/office/drawing/2014/main" id="{AFBB3D1D-C90C-4469-89E6-D4468F030A4C}"/>
              </a:ext>
            </a:extLst>
          </p:cNvPr>
          <p:cNvSpPr/>
          <p:nvPr/>
        </p:nvSpPr>
        <p:spPr>
          <a:xfrm>
            <a:off x="609600" y="1524000"/>
            <a:ext cx="762000" cy="457200"/>
          </a:xfrm>
          <a:prstGeom prst="ellipse">
            <a:avLst/>
          </a:prstGeom>
          <a:solidFill>
            <a:srgbClr val="FFC000">
              <a:alpha val="29000"/>
            </a:srgbClr>
          </a:solidFill>
          <a:ln>
            <a:gradFill flip="none" rotWithShape="1">
              <a:gsLst>
                <a:gs pos="0">
                  <a:srgbClr val="FFF200"/>
                </a:gs>
                <a:gs pos="45000">
                  <a:srgbClr val="FF7A00"/>
                </a:gs>
                <a:gs pos="70000">
                  <a:srgbClr val="FF0300"/>
                </a:gs>
                <a:gs pos="100000">
                  <a:srgbClr val="4D0808"/>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9" name="Rounded Rectangle 8">
            <a:extLst>
              <a:ext uri="{FF2B5EF4-FFF2-40B4-BE49-F238E27FC236}">
                <a16:creationId xmlns:a16="http://schemas.microsoft.com/office/drawing/2014/main" id="{67F9375C-8CE7-41A5-AD8A-9956AB22B622}"/>
              </a:ext>
            </a:extLst>
          </p:cNvPr>
          <p:cNvSpPr/>
          <p:nvPr/>
        </p:nvSpPr>
        <p:spPr>
          <a:xfrm>
            <a:off x="3124200" y="2133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Rounded Rectangle 11">
            <a:extLst>
              <a:ext uri="{FF2B5EF4-FFF2-40B4-BE49-F238E27FC236}">
                <a16:creationId xmlns:a16="http://schemas.microsoft.com/office/drawing/2014/main" id="{9570D01F-110D-440B-BE93-58C497F93F6F}"/>
              </a:ext>
            </a:extLst>
          </p:cNvPr>
          <p:cNvSpPr/>
          <p:nvPr/>
        </p:nvSpPr>
        <p:spPr>
          <a:xfrm>
            <a:off x="4953000" y="26670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le 12">
            <a:extLst>
              <a:ext uri="{FF2B5EF4-FFF2-40B4-BE49-F238E27FC236}">
                <a16:creationId xmlns:a16="http://schemas.microsoft.com/office/drawing/2014/main" id="{D3503093-1698-4A4B-B654-DE5BF8045CD6}"/>
              </a:ext>
            </a:extLst>
          </p:cNvPr>
          <p:cNvSpPr/>
          <p:nvPr/>
        </p:nvSpPr>
        <p:spPr>
          <a:xfrm>
            <a:off x="5029200" y="39624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Rounded Rectangle 14">
            <a:extLst>
              <a:ext uri="{FF2B5EF4-FFF2-40B4-BE49-F238E27FC236}">
                <a16:creationId xmlns:a16="http://schemas.microsoft.com/office/drawing/2014/main" id="{61E70926-89A1-4235-9D25-7BE0B9EB5120}"/>
              </a:ext>
            </a:extLst>
          </p:cNvPr>
          <p:cNvSpPr/>
          <p:nvPr/>
        </p:nvSpPr>
        <p:spPr>
          <a:xfrm>
            <a:off x="1219200" y="2590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7" name="Rounded Rectangle 16">
            <a:extLst>
              <a:ext uri="{FF2B5EF4-FFF2-40B4-BE49-F238E27FC236}">
                <a16:creationId xmlns:a16="http://schemas.microsoft.com/office/drawing/2014/main" id="{3F2BCD72-F6F3-49DE-B75A-1E7D3B2DD0F9}"/>
              </a:ext>
            </a:extLst>
          </p:cNvPr>
          <p:cNvSpPr/>
          <p:nvPr/>
        </p:nvSpPr>
        <p:spPr>
          <a:xfrm>
            <a:off x="1143000" y="3733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8" name="Rounded Rectangle 17">
            <a:extLst>
              <a:ext uri="{FF2B5EF4-FFF2-40B4-BE49-F238E27FC236}">
                <a16:creationId xmlns:a16="http://schemas.microsoft.com/office/drawing/2014/main" id="{CD9EEB44-6B2E-46D5-AE5E-CC92AD06FDC6}"/>
              </a:ext>
            </a:extLst>
          </p:cNvPr>
          <p:cNvSpPr/>
          <p:nvPr/>
        </p:nvSpPr>
        <p:spPr>
          <a:xfrm>
            <a:off x="1371600" y="50292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Rounded Rectangle 18">
            <a:extLst>
              <a:ext uri="{FF2B5EF4-FFF2-40B4-BE49-F238E27FC236}">
                <a16:creationId xmlns:a16="http://schemas.microsoft.com/office/drawing/2014/main" id="{8984D77A-D569-44F1-826F-25D0EE862C35}"/>
              </a:ext>
            </a:extLst>
          </p:cNvPr>
          <p:cNvSpPr/>
          <p:nvPr/>
        </p:nvSpPr>
        <p:spPr>
          <a:xfrm>
            <a:off x="4267200" y="5181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Tree>
    <p:extLst>
      <p:ext uri="{BB962C8B-B14F-4D97-AF65-F5344CB8AC3E}">
        <p14:creationId xmlns:p14="http://schemas.microsoft.com/office/powerpoint/2010/main" val="5769488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A52A-115F-42BC-ACF2-E00317970A8A}"/>
              </a:ext>
            </a:extLst>
          </p:cNvPr>
          <p:cNvSpPr>
            <a:spLocks noGrp="1"/>
          </p:cNvSpPr>
          <p:nvPr>
            <p:ph type="title"/>
          </p:nvPr>
        </p:nvSpPr>
        <p:spPr/>
        <p:txBody>
          <a:bodyPr>
            <a:normAutofit fontScale="9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House Keeping Standard (5S)</a:t>
            </a:r>
          </a:p>
        </p:txBody>
      </p:sp>
      <p:sp>
        <p:nvSpPr>
          <p:cNvPr id="7" name="Content Placeholder 6">
            <a:extLst>
              <a:ext uri="{FF2B5EF4-FFF2-40B4-BE49-F238E27FC236}">
                <a16:creationId xmlns:a16="http://schemas.microsoft.com/office/drawing/2014/main" id="{C32057BF-7156-48F6-8126-1D45ED7D1116}"/>
              </a:ext>
            </a:extLst>
          </p:cNvPr>
          <p:cNvSpPr>
            <a:spLocks noGrp="1"/>
          </p:cNvSpPr>
          <p:nvPr>
            <p:ph idx="1"/>
          </p:nvPr>
        </p:nvSpPr>
        <p:spPr>
          <a:xfrm>
            <a:off x="381000" y="838200"/>
            <a:ext cx="8229600" cy="1295400"/>
          </a:xfrm>
        </p:spPr>
        <p:txBody>
          <a:bodyPr>
            <a:normAutofit fontScale="55000" lnSpcReduction="20000"/>
          </a:bodyPr>
          <a:lstStyle/>
          <a:p>
            <a:pPr>
              <a:buFont typeface="Arial" charset="0"/>
              <a:buChar char="•"/>
              <a:defRPr/>
            </a:pPr>
            <a:r>
              <a:rPr lang="en-US" dirty="0"/>
              <a:t>In Lean 5S is foundation tool for continuous improvement. </a:t>
            </a:r>
          </a:p>
          <a:p>
            <a:pPr>
              <a:buFont typeface="Arial" charset="0"/>
              <a:buChar char="•"/>
              <a:defRPr/>
            </a:pPr>
            <a:r>
              <a:rPr lang="en-US" dirty="0"/>
              <a:t>5S is also called house keeping standard because it lists down the steps to organize a work space for efficiency and effectiveness by identifying and storing the items used, maintaining the area and items, and sustaining the new order. </a:t>
            </a:r>
          </a:p>
        </p:txBody>
      </p:sp>
      <p:sp>
        <p:nvSpPr>
          <p:cNvPr id="570372" name="Content Placeholder 7">
            <a:extLst>
              <a:ext uri="{FF2B5EF4-FFF2-40B4-BE49-F238E27FC236}">
                <a16:creationId xmlns:a16="http://schemas.microsoft.com/office/drawing/2014/main" id="{DF3F6CDC-EAF1-4AC0-B634-5BEB270CD9D9}"/>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pic>
        <p:nvPicPr>
          <p:cNvPr id="570373" name="Picture 2" descr="http://beyondlean.files.wordpress.com/2010/09/5s_circle.gif">
            <a:extLst>
              <a:ext uri="{FF2B5EF4-FFF2-40B4-BE49-F238E27FC236}">
                <a16:creationId xmlns:a16="http://schemas.microsoft.com/office/drawing/2014/main" id="{D86105BF-A052-4FC5-BF6B-7CA1649B6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0374" name="Slide Number Placeholder 7">
            <a:extLst>
              <a:ext uri="{FF2B5EF4-FFF2-40B4-BE49-F238E27FC236}">
                <a16:creationId xmlns:a16="http://schemas.microsoft.com/office/drawing/2014/main" id="{6D588D02-A807-497F-AE02-AD5F99A9223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D0482F-FC2B-41B3-B1C5-BD37D2B8EE06}" type="slidenum">
              <a:rPr lang="en-US" altLang="en-US" smtClean="0"/>
              <a:pPr/>
              <a:t>265</a:t>
            </a:fld>
            <a:endParaRPr lang="en-US" altLang="en-US"/>
          </a:p>
        </p:txBody>
      </p:sp>
    </p:spTree>
    <p:extLst>
      <p:ext uri="{BB962C8B-B14F-4D97-AF65-F5344CB8AC3E}">
        <p14:creationId xmlns:p14="http://schemas.microsoft.com/office/powerpoint/2010/main" val="25476943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7AAB-5C4E-4F52-B474-00C0D4FE318A}"/>
              </a:ext>
            </a:extLst>
          </p:cNvPr>
          <p:cNvSpPr>
            <a:spLocks noGrp="1"/>
          </p:cNvSpPr>
          <p:nvPr>
            <p:ph type="title"/>
          </p:nvPr>
        </p:nvSpPr>
        <p:spPr/>
        <p:txBody>
          <a:bodyPr>
            <a:normAutofit fontScale="90000"/>
          </a:bodyPr>
          <a:lstStyle/>
          <a:p>
            <a:pPr>
              <a:defRPr/>
            </a:pPr>
            <a:r>
              <a:t>Version Control</a:t>
            </a:r>
          </a:p>
        </p:txBody>
      </p:sp>
      <p:sp>
        <p:nvSpPr>
          <p:cNvPr id="3" name="Content Placeholder 2">
            <a:extLst>
              <a:ext uri="{FF2B5EF4-FFF2-40B4-BE49-F238E27FC236}">
                <a16:creationId xmlns:a16="http://schemas.microsoft.com/office/drawing/2014/main" id="{3200E6CD-9E16-4B5D-BB6A-C9192B9B0286}"/>
              </a:ext>
            </a:extLst>
          </p:cNvPr>
          <p:cNvSpPr>
            <a:spLocks noGrp="1"/>
          </p:cNvSpPr>
          <p:nvPr>
            <p:ph idx="1"/>
          </p:nvPr>
        </p:nvSpPr>
        <p:spPr>
          <a:xfrm>
            <a:off x="381000" y="838200"/>
            <a:ext cx="8229600" cy="5105400"/>
          </a:xfrm>
        </p:spPr>
        <p:txBody>
          <a:bodyPr>
            <a:normAutofit fontScale="70000" lnSpcReduction="20000"/>
          </a:bodyPr>
          <a:lstStyle/>
          <a:p>
            <a:pPr>
              <a:defRPr/>
            </a:pPr>
            <a:r>
              <a:rPr lang="en-US" dirty="0"/>
              <a:t>A </a:t>
            </a:r>
            <a:r>
              <a:rPr lang="en-US" b="1" i="1" dirty="0"/>
              <a:t>version control system</a:t>
            </a:r>
            <a:r>
              <a:rPr lang="en-US" dirty="0"/>
              <a:t> is a repository of files and source code, with monitored access. Every change made to the source is tracked, along with who made the change, why they made it, and references to problems fixed, or enhancements introduced, by the change. This is very important tool to ensure quality product. </a:t>
            </a:r>
          </a:p>
          <a:p>
            <a:pPr>
              <a:defRPr/>
            </a:pPr>
            <a:r>
              <a:rPr lang="en-US" b="1" dirty="0"/>
              <a:t>Collective code ownership </a:t>
            </a:r>
            <a:r>
              <a:rPr lang="en-US" dirty="0"/>
              <a:t>means whole team takes responsibility of the quality of the code therefore anybody can modify the code, if needed. (Encouraged in XP Agile Method)</a:t>
            </a:r>
          </a:p>
          <a:p>
            <a:pPr>
              <a:defRPr/>
            </a:pPr>
            <a:r>
              <a:rPr lang="en-US" b="1" dirty="0"/>
              <a:t>Strong code ownership </a:t>
            </a:r>
            <a:r>
              <a:rPr lang="en-US" dirty="0"/>
              <a:t>means each person owns his module. Only he can make changes to his module.</a:t>
            </a:r>
          </a:p>
          <a:p>
            <a:pPr>
              <a:defRPr/>
            </a:pPr>
            <a:r>
              <a:rPr lang="en-US" b="1" dirty="0"/>
              <a:t>Weak Code Ownership</a:t>
            </a:r>
            <a:r>
              <a:rPr lang="en-US" dirty="0"/>
              <a:t> means one person write the module but another person can make changes as long as owner helps them or they coordinate with owner</a:t>
            </a:r>
          </a:p>
          <a:p>
            <a:pPr>
              <a:defRPr/>
            </a:pPr>
            <a:r>
              <a:rPr lang="en-US" dirty="0"/>
              <a:t>When two users can update the same code at same time is called </a:t>
            </a:r>
            <a:r>
              <a:rPr lang="en-US" b="1" dirty="0"/>
              <a:t>Concurrent editing</a:t>
            </a:r>
            <a:r>
              <a:rPr lang="en-US" dirty="0"/>
              <a:t>. Conflict is resolved using merging method. </a:t>
            </a:r>
          </a:p>
        </p:txBody>
      </p:sp>
      <p:sp>
        <p:nvSpPr>
          <p:cNvPr id="572420" name="Content Placeholder 3">
            <a:extLst>
              <a:ext uri="{FF2B5EF4-FFF2-40B4-BE49-F238E27FC236}">
                <a16:creationId xmlns:a16="http://schemas.microsoft.com/office/drawing/2014/main" id="{C38E05D4-70E6-489D-B2CB-F95DE2D223D6}"/>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572421" name="Slide Number Placeholder 6">
            <a:extLst>
              <a:ext uri="{FF2B5EF4-FFF2-40B4-BE49-F238E27FC236}">
                <a16:creationId xmlns:a16="http://schemas.microsoft.com/office/drawing/2014/main" id="{21254D9B-5070-4196-84F7-0A9D8FD0019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8735A8-8EC0-4958-86F5-11C6AB7346FD}" type="slidenum">
              <a:rPr lang="en-US" altLang="en-US" smtClean="0"/>
              <a:pPr/>
              <a:t>266</a:t>
            </a:fld>
            <a:endParaRPr lang="en-US" altLang="en-US"/>
          </a:p>
        </p:txBody>
      </p:sp>
    </p:spTree>
    <p:extLst>
      <p:ext uri="{BB962C8B-B14F-4D97-AF65-F5344CB8AC3E}">
        <p14:creationId xmlns:p14="http://schemas.microsoft.com/office/powerpoint/2010/main" val="384842621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F5A3C5-0497-420D-84C3-8F686136C212}"/>
              </a:ext>
            </a:extLst>
          </p:cNvPr>
          <p:cNvSpPr>
            <a:spLocks noGrp="1"/>
          </p:cNvSpPr>
          <p:nvPr>
            <p:ph type="title"/>
          </p:nvPr>
        </p:nvSpPr>
        <p:spPr/>
        <p:txBody>
          <a:bodyPr>
            <a:normAutofit fontScale="90000"/>
          </a:bodyPr>
          <a:lstStyle/>
          <a:p>
            <a:pPr>
              <a:defRPr/>
            </a:pPr>
            <a:r>
              <a:t>Version Control</a:t>
            </a:r>
          </a:p>
        </p:txBody>
      </p:sp>
      <p:sp>
        <p:nvSpPr>
          <p:cNvPr id="574467" name="Content Placeholder 7">
            <a:extLst>
              <a:ext uri="{FF2B5EF4-FFF2-40B4-BE49-F238E27FC236}">
                <a16:creationId xmlns:a16="http://schemas.microsoft.com/office/drawing/2014/main" id="{83BAC81A-FACD-4377-B134-DBA40C6314D4}"/>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9" name="Can 8">
            <a:extLst>
              <a:ext uri="{FF2B5EF4-FFF2-40B4-BE49-F238E27FC236}">
                <a16:creationId xmlns:a16="http://schemas.microsoft.com/office/drawing/2014/main" id="{49D32635-662F-40A6-9402-CE9D9419151F}"/>
              </a:ext>
            </a:extLst>
          </p:cNvPr>
          <p:cNvSpPr/>
          <p:nvPr/>
        </p:nvSpPr>
        <p:spPr>
          <a:xfrm>
            <a:off x="2209800" y="1676400"/>
            <a:ext cx="1295400" cy="1752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Repository</a:t>
            </a:r>
          </a:p>
        </p:txBody>
      </p:sp>
      <p:pic>
        <p:nvPicPr>
          <p:cNvPr id="574469" name="Picture 2">
            <a:extLst>
              <a:ext uri="{FF2B5EF4-FFF2-40B4-BE49-F238E27FC236}">
                <a16:creationId xmlns:a16="http://schemas.microsoft.com/office/drawing/2014/main" id="{9A25C00F-1B51-4CE9-90AF-3DDAD80F6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18097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a:extLst>
              <a:ext uri="{FF2B5EF4-FFF2-40B4-BE49-F238E27FC236}">
                <a16:creationId xmlns:a16="http://schemas.microsoft.com/office/drawing/2014/main" id="{70FA37C6-7E4D-4AE5-9E73-5A52DFEB9FB2}"/>
              </a:ext>
            </a:extLst>
          </p:cNvPr>
          <p:cNvSpPr/>
          <p:nvPr/>
        </p:nvSpPr>
        <p:spPr>
          <a:xfrm>
            <a:off x="3352800" y="1295400"/>
            <a:ext cx="3352800" cy="914400"/>
          </a:xfrm>
          <a:prstGeom prst="curved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Checkout File “ABC”</a:t>
            </a:r>
          </a:p>
          <a:p>
            <a:pPr algn="ctr" eaLnBrk="1" hangingPunct="1">
              <a:buClr>
                <a:srgbClr val="000000"/>
              </a:buClr>
              <a:buSzPct val="100000"/>
              <a:buFont typeface="Times New Roman" pitchFamily="18" charset="0"/>
              <a:buNone/>
              <a:defRPr/>
            </a:pPr>
            <a:endParaRPr lang="en-US" dirty="0">
              <a:solidFill>
                <a:schemeClr val="tx1"/>
              </a:solidFill>
            </a:endParaRPr>
          </a:p>
        </p:txBody>
      </p:sp>
      <p:sp>
        <p:nvSpPr>
          <p:cNvPr id="12" name="Flowchart: Magnetic Disk 11">
            <a:extLst>
              <a:ext uri="{FF2B5EF4-FFF2-40B4-BE49-F238E27FC236}">
                <a16:creationId xmlns:a16="http://schemas.microsoft.com/office/drawing/2014/main" id="{11F67464-AB1A-4B48-A1ED-8048FD0942CA}"/>
              </a:ext>
            </a:extLst>
          </p:cNvPr>
          <p:cNvSpPr/>
          <p:nvPr/>
        </p:nvSpPr>
        <p:spPr>
          <a:xfrm>
            <a:off x="6705600" y="2133600"/>
            <a:ext cx="3048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ular Callout 12">
            <a:extLst>
              <a:ext uri="{FF2B5EF4-FFF2-40B4-BE49-F238E27FC236}">
                <a16:creationId xmlns:a16="http://schemas.microsoft.com/office/drawing/2014/main" id="{676E4785-4BA6-4510-B2AE-6C1003841C87}"/>
              </a:ext>
            </a:extLst>
          </p:cNvPr>
          <p:cNvSpPr/>
          <p:nvPr/>
        </p:nvSpPr>
        <p:spPr>
          <a:xfrm>
            <a:off x="7696200" y="1524000"/>
            <a:ext cx="1295400" cy="685800"/>
          </a:xfrm>
          <a:prstGeom prst="wedgeRoundRectCallout">
            <a:avLst>
              <a:gd name="adj1" fmla="val -114519"/>
              <a:gd name="adj2" fmla="val 72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Sandbox</a:t>
            </a:r>
          </a:p>
        </p:txBody>
      </p:sp>
      <p:sp>
        <p:nvSpPr>
          <p:cNvPr id="14" name="Rounded Rectangular Callout 13">
            <a:extLst>
              <a:ext uri="{FF2B5EF4-FFF2-40B4-BE49-F238E27FC236}">
                <a16:creationId xmlns:a16="http://schemas.microsoft.com/office/drawing/2014/main" id="{6B148E36-D8D6-4230-9751-D30F6C2ED5A2}"/>
              </a:ext>
            </a:extLst>
          </p:cNvPr>
          <p:cNvSpPr/>
          <p:nvPr/>
        </p:nvSpPr>
        <p:spPr>
          <a:xfrm>
            <a:off x="7696200" y="2438400"/>
            <a:ext cx="1371600" cy="685800"/>
          </a:xfrm>
          <a:prstGeom prst="wedgeRoundRectCallout">
            <a:avLst>
              <a:gd name="adj1" fmla="val -117019"/>
              <a:gd name="adj2" fmla="val -370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File “ABC” is locked</a:t>
            </a:r>
          </a:p>
          <a:p>
            <a:pPr algn="ctr" eaLnBrk="1" hangingPunct="1">
              <a:buClr>
                <a:srgbClr val="000000"/>
              </a:buClr>
              <a:buSzPct val="100000"/>
              <a:buFont typeface="Times New Roman" pitchFamily="18" charset="0"/>
              <a:buNone/>
              <a:defRPr/>
            </a:pPr>
            <a:r>
              <a:rPr lang="en-US" sz="1200" dirty="0"/>
              <a:t>It can be updated</a:t>
            </a:r>
          </a:p>
        </p:txBody>
      </p:sp>
      <p:sp>
        <p:nvSpPr>
          <p:cNvPr id="16" name="Curved Left Arrow 15">
            <a:extLst>
              <a:ext uri="{FF2B5EF4-FFF2-40B4-BE49-F238E27FC236}">
                <a16:creationId xmlns:a16="http://schemas.microsoft.com/office/drawing/2014/main" id="{B76B5C7F-7975-406B-98CC-ED7258CF92CA}"/>
              </a:ext>
            </a:extLst>
          </p:cNvPr>
          <p:cNvSpPr/>
          <p:nvPr/>
        </p:nvSpPr>
        <p:spPr>
          <a:xfrm rot="5400000" flipH="1">
            <a:off x="4147007" y="-683159"/>
            <a:ext cx="1184351" cy="4449165"/>
          </a:xfrm>
          <a:prstGeom prst="curvedLeftArrow">
            <a:avLst>
              <a:gd name="adj1" fmla="val 8482"/>
              <a:gd name="adj2" fmla="val 54654"/>
              <a:gd name="adj3"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accent1"/>
                </a:solidFill>
              </a:rPr>
              <a:t>Don’t save change = Revert</a:t>
            </a: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p:txBody>
      </p:sp>
      <p:sp>
        <p:nvSpPr>
          <p:cNvPr id="18" name="Flowchart: Magnetic Disk 17">
            <a:extLst>
              <a:ext uri="{FF2B5EF4-FFF2-40B4-BE49-F238E27FC236}">
                <a16:creationId xmlns:a16="http://schemas.microsoft.com/office/drawing/2014/main" id="{BDD93C74-F21C-46BA-81D9-72D3F84A6004}"/>
              </a:ext>
            </a:extLst>
          </p:cNvPr>
          <p:cNvSpPr/>
          <p:nvPr/>
        </p:nvSpPr>
        <p:spPr>
          <a:xfrm>
            <a:off x="2514600" y="5105400"/>
            <a:ext cx="3810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cxnSp>
        <p:nvCxnSpPr>
          <p:cNvPr id="22" name="Shape 21">
            <a:extLst>
              <a:ext uri="{FF2B5EF4-FFF2-40B4-BE49-F238E27FC236}">
                <a16:creationId xmlns:a16="http://schemas.microsoft.com/office/drawing/2014/main" id="{15BC0C54-D489-4365-8A3B-8C6E57DF14A1}"/>
              </a:ext>
            </a:extLst>
          </p:cNvPr>
          <p:cNvCxnSpPr>
            <a:stCxn id="9" idx="2"/>
            <a:endCxn id="18" idx="1"/>
          </p:cNvCxnSpPr>
          <p:nvPr/>
        </p:nvCxnSpPr>
        <p:spPr>
          <a:xfrm rot="10800000" flipH="1" flipV="1">
            <a:off x="2209800" y="2552700"/>
            <a:ext cx="495300" cy="2552700"/>
          </a:xfrm>
          <a:prstGeom prst="curvedConnector4">
            <a:avLst>
              <a:gd name="adj1" fmla="val -46154"/>
              <a:gd name="adj2" fmla="val 67164"/>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809FE2-094C-4611-A4BB-DFD1F4AADC6D}"/>
              </a:ext>
            </a:extLst>
          </p:cNvPr>
          <p:cNvCxnSpPr>
            <a:stCxn id="18" idx="2"/>
            <a:endCxn id="18" idx="4"/>
          </p:cNvCxnSpPr>
          <p:nvPr/>
        </p:nvCxnSpPr>
        <p:spPr>
          <a:xfrm>
            <a:off x="2514600" y="54102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6212D936-8253-47E1-A727-F4CB67B1BCF4}"/>
              </a:ext>
            </a:extLst>
          </p:cNvPr>
          <p:cNvCxnSpPr/>
          <p:nvPr/>
        </p:nvCxnSpPr>
        <p:spPr>
          <a:xfrm>
            <a:off x="2514600" y="54864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845D281C-E44D-4D1C-987D-61B787FB8E6D}"/>
              </a:ext>
            </a:extLst>
          </p:cNvPr>
          <p:cNvCxnSpPr/>
          <p:nvPr/>
        </p:nvCxnSpPr>
        <p:spPr>
          <a:xfrm>
            <a:off x="2514600" y="55626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275E401F-A627-439A-9846-52565ADC90D7}"/>
              </a:ext>
            </a:extLst>
          </p:cNvPr>
          <p:cNvCxnSpPr/>
          <p:nvPr/>
        </p:nvCxnSpPr>
        <p:spPr>
          <a:xfrm>
            <a:off x="2514600" y="56388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F7192822-A63C-4FD7-A1D9-7A1C8FE9E16D}"/>
              </a:ext>
            </a:extLst>
          </p:cNvPr>
          <p:cNvCxnSpPr/>
          <p:nvPr/>
        </p:nvCxnSpPr>
        <p:spPr>
          <a:xfrm>
            <a:off x="2514600" y="53340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31" name="Rounded Rectangular Callout 30">
            <a:extLst>
              <a:ext uri="{FF2B5EF4-FFF2-40B4-BE49-F238E27FC236}">
                <a16:creationId xmlns:a16="http://schemas.microsoft.com/office/drawing/2014/main" id="{5ACDBF56-6650-4C9E-8823-5DC62BEEFC5D}"/>
              </a:ext>
            </a:extLst>
          </p:cNvPr>
          <p:cNvSpPr/>
          <p:nvPr/>
        </p:nvSpPr>
        <p:spPr>
          <a:xfrm>
            <a:off x="1143000" y="5181600"/>
            <a:ext cx="990600" cy="533400"/>
          </a:xfrm>
          <a:prstGeom prst="wedgeRoundRectCallout">
            <a:avLst>
              <a:gd name="adj1" fmla="val 90763"/>
              <a:gd name="adj2" fmla="val -321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Tip or Head</a:t>
            </a:r>
          </a:p>
        </p:txBody>
      </p:sp>
      <p:sp>
        <p:nvSpPr>
          <p:cNvPr id="33" name="Flowchart: Multidocument 32">
            <a:extLst>
              <a:ext uri="{FF2B5EF4-FFF2-40B4-BE49-F238E27FC236}">
                <a16:creationId xmlns:a16="http://schemas.microsoft.com/office/drawing/2014/main" id="{89A79CBF-9100-4B4A-94AE-524C4949839A}"/>
              </a:ext>
            </a:extLst>
          </p:cNvPr>
          <p:cNvSpPr/>
          <p:nvPr/>
        </p:nvSpPr>
        <p:spPr>
          <a:xfrm>
            <a:off x="228600" y="1143000"/>
            <a:ext cx="1212850" cy="75882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400" dirty="0"/>
              <a:t>Label “Release A”</a:t>
            </a:r>
          </a:p>
        </p:txBody>
      </p:sp>
      <p:cxnSp>
        <p:nvCxnSpPr>
          <p:cNvPr id="35" name="Shape 34">
            <a:extLst>
              <a:ext uri="{FF2B5EF4-FFF2-40B4-BE49-F238E27FC236}">
                <a16:creationId xmlns:a16="http://schemas.microsoft.com/office/drawing/2014/main" id="{B79A00DA-64F1-4C6B-AF16-2D6ECC20C901}"/>
              </a:ext>
            </a:extLst>
          </p:cNvPr>
          <p:cNvCxnSpPr>
            <a:stCxn id="9" idx="2"/>
            <a:endCxn id="33" idx="0"/>
          </p:cNvCxnSpPr>
          <p:nvPr/>
        </p:nvCxnSpPr>
        <p:spPr>
          <a:xfrm rot="10800000">
            <a:off x="919163" y="1143000"/>
            <a:ext cx="1290637" cy="1409700"/>
          </a:xfrm>
          <a:prstGeom prst="curvedConnector4">
            <a:avLst>
              <a:gd name="adj1" fmla="val 29744"/>
              <a:gd name="adj2" fmla="val 11621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9" name="Flowchart: Document 38">
            <a:extLst>
              <a:ext uri="{FF2B5EF4-FFF2-40B4-BE49-F238E27FC236}">
                <a16:creationId xmlns:a16="http://schemas.microsoft.com/office/drawing/2014/main" id="{5CA9CCFD-5D00-4B87-8FEA-1B3DC16783A0}"/>
              </a:ext>
            </a:extLst>
          </p:cNvPr>
          <p:cNvSpPr/>
          <p:nvPr/>
        </p:nvSpPr>
        <p:spPr>
          <a:xfrm>
            <a:off x="76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1" name="Flowchart: Document 40">
            <a:extLst>
              <a:ext uri="{FF2B5EF4-FFF2-40B4-BE49-F238E27FC236}">
                <a16:creationId xmlns:a16="http://schemas.microsoft.com/office/drawing/2014/main" id="{54CEB420-49CE-41DE-871B-822FA5E74AB3}"/>
              </a:ext>
            </a:extLst>
          </p:cNvPr>
          <p:cNvSpPr/>
          <p:nvPr/>
        </p:nvSpPr>
        <p:spPr>
          <a:xfrm>
            <a:off x="838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42" name="Flowchart: Document 41">
            <a:extLst>
              <a:ext uri="{FF2B5EF4-FFF2-40B4-BE49-F238E27FC236}">
                <a16:creationId xmlns:a16="http://schemas.microsoft.com/office/drawing/2014/main" id="{6F1E3345-80EA-42E1-B968-EAA0E73E37E1}"/>
              </a:ext>
            </a:extLst>
          </p:cNvPr>
          <p:cNvSpPr/>
          <p:nvPr/>
        </p:nvSpPr>
        <p:spPr>
          <a:xfrm>
            <a:off x="76200" y="2971800"/>
            <a:ext cx="11430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Merge</a:t>
            </a:r>
          </a:p>
        </p:txBody>
      </p:sp>
      <p:cxnSp>
        <p:nvCxnSpPr>
          <p:cNvPr id="44" name="Straight Arrow Connector 43">
            <a:extLst>
              <a:ext uri="{FF2B5EF4-FFF2-40B4-BE49-F238E27FC236}">
                <a16:creationId xmlns:a16="http://schemas.microsoft.com/office/drawing/2014/main" id="{8FE3C1D3-1993-4053-B661-7F7582E91B34}"/>
              </a:ext>
            </a:extLst>
          </p:cNvPr>
          <p:cNvCxnSpPr>
            <a:stCxn id="39" idx="2"/>
            <a:endCxn id="42" idx="0"/>
          </p:cNvCxnSpPr>
          <p:nvPr/>
        </p:nvCxnSpPr>
        <p:spPr>
          <a:xfrm>
            <a:off x="419100" y="2717800"/>
            <a:ext cx="2286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FC037E6-FA9E-4917-9F27-1095A3303812}"/>
              </a:ext>
            </a:extLst>
          </p:cNvPr>
          <p:cNvCxnSpPr>
            <a:stCxn id="41" idx="2"/>
            <a:endCxn id="42" idx="0"/>
          </p:cNvCxnSpPr>
          <p:nvPr/>
        </p:nvCxnSpPr>
        <p:spPr>
          <a:xfrm flipH="1">
            <a:off x="647700" y="2717800"/>
            <a:ext cx="5334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Flowchart: Document 47">
            <a:extLst>
              <a:ext uri="{FF2B5EF4-FFF2-40B4-BE49-F238E27FC236}">
                <a16:creationId xmlns:a16="http://schemas.microsoft.com/office/drawing/2014/main" id="{5C15556A-30A1-41A7-A014-377D4A911701}"/>
              </a:ext>
            </a:extLst>
          </p:cNvPr>
          <p:cNvSpPr/>
          <p:nvPr/>
        </p:nvSpPr>
        <p:spPr>
          <a:xfrm>
            <a:off x="1524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9" name="Flowchart: Document 48">
            <a:extLst>
              <a:ext uri="{FF2B5EF4-FFF2-40B4-BE49-F238E27FC236}">
                <a16:creationId xmlns:a16="http://schemas.microsoft.com/office/drawing/2014/main" id="{8072E169-F421-4818-A235-A66E7AFAB066}"/>
              </a:ext>
            </a:extLst>
          </p:cNvPr>
          <p:cNvSpPr/>
          <p:nvPr/>
        </p:nvSpPr>
        <p:spPr>
          <a:xfrm>
            <a:off x="9906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50" name="Flowchart: Document 49">
            <a:extLst>
              <a:ext uri="{FF2B5EF4-FFF2-40B4-BE49-F238E27FC236}">
                <a16:creationId xmlns:a16="http://schemas.microsoft.com/office/drawing/2014/main" id="{831273FA-B90D-4605-A996-7A30C74BA1E8}"/>
              </a:ext>
            </a:extLst>
          </p:cNvPr>
          <p:cNvSpPr/>
          <p:nvPr/>
        </p:nvSpPr>
        <p:spPr>
          <a:xfrm>
            <a:off x="457200" y="3733800"/>
            <a:ext cx="8382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Branch</a:t>
            </a:r>
          </a:p>
        </p:txBody>
      </p:sp>
      <p:cxnSp>
        <p:nvCxnSpPr>
          <p:cNvPr id="54" name="Straight Arrow Connector 53">
            <a:extLst>
              <a:ext uri="{FF2B5EF4-FFF2-40B4-BE49-F238E27FC236}">
                <a16:creationId xmlns:a16="http://schemas.microsoft.com/office/drawing/2014/main" id="{A5FBACCF-4B35-4E22-9B07-1CBFE9516471}"/>
              </a:ext>
            </a:extLst>
          </p:cNvPr>
          <p:cNvCxnSpPr>
            <a:stCxn id="50" idx="2"/>
            <a:endCxn id="49" idx="0"/>
          </p:cNvCxnSpPr>
          <p:nvPr/>
        </p:nvCxnSpPr>
        <p:spPr>
          <a:xfrm>
            <a:off x="876300" y="4017963"/>
            <a:ext cx="4572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83B9F26-38A0-45A6-821A-D71A31875B44}"/>
              </a:ext>
            </a:extLst>
          </p:cNvPr>
          <p:cNvCxnSpPr>
            <a:stCxn id="50" idx="2"/>
            <a:endCxn id="48" idx="0"/>
          </p:cNvCxnSpPr>
          <p:nvPr/>
        </p:nvCxnSpPr>
        <p:spPr>
          <a:xfrm flipH="1">
            <a:off x="495300" y="4017963"/>
            <a:ext cx="3810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Curved Left Arrow 71">
            <a:extLst>
              <a:ext uri="{FF2B5EF4-FFF2-40B4-BE49-F238E27FC236}">
                <a16:creationId xmlns:a16="http://schemas.microsoft.com/office/drawing/2014/main" id="{84579C1F-8B6F-4806-A2F6-7E7D897121C8}"/>
              </a:ext>
            </a:extLst>
          </p:cNvPr>
          <p:cNvSpPr/>
          <p:nvPr/>
        </p:nvSpPr>
        <p:spPr>
          <a:xfrm rot="5400000">
            <a:off x="4095750" y="1314450"/>
            <a:ext cx="1333500" cy="4343400"/>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Save change to repository = </a:t>
            </a:r>
          </a:p>
          <a:p>
            <a:pPr algn="ctr" eaLnBrk="1" hangingPunct="1">
              <a:buClr>
                <a:srgbClr val="000000"/>
              </a:buClr>
              <a:buSzPct val="100000"/>
              <a:buFont typeface="Times New Roman" pitchFamily="18" charset="0"/>
              <a:buNone/>
              <a:defRPr/>
            </a:pPr>
            <a:r>
              <a:rPr lang="en-US" dirty="0" err="1">
                <a:solidFill>
                  <a:schemeClr val="tx1"/>
                </a:solidFill>
              </a:rPr>
              <a:t>Checkin</a:t>
            </a:r>
            <a:r>
              <a:rPr lang="en-US" dirty="0">
                <a:solidFill>
                  <a:schemeClr val="tx1"/>
                </a:solidFill>
              </a:rPr>
              <a:t> or Commit</a:t>
            </a:r>
          </a:p>
        </p:txBody>
      </p:sp>
      <p:sp>
        <p:nvSpPr>
          <p:cNvPr id="73" name="Curved Left Arrow 72">
            <a:extLst>
              <a:ext uri="{FF2B5EF4-FFF2-40B4-BE49-F238E27FC236}">
                <a16:creationId xmlns:a16="http://schemas.microsoft.com/office/drawing/2014/main" id="{962C7BB7-9F8A-43ED-8F13-97247E1D9D22}"/>
              </a:ext>
            </a:extLst>
          </p:cNvPr>
          <p:cNvSpPr/>
          <p:nvPr/>
        </p:nvSpPr>
        <p:spPr>
          <a:xfrm rot="3330882">
            <a:off x="4459191" y="2163560"/>
            <a:ext cx="1776531" cy="583818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Remove tip from the repository </a:t>
            </a:r>
          </a:p>
          <a:p>
            <a:pPr algn="ctr" eaLnBrk="1" hangingPunct="1">
              <a:buClr>
                <a:srgbClr val="000000"/>
              </a:buClr>
              <a:buSzPct val="100000"/>
              <a:buFont typeface="Times New Roman" pitchFamily="18" charset="0"/>
              <a:buNone/>
              <a:defRPr/>
            </a:pPr>
            <a:r>
              <a:rPr lang="en-US" dirty="0">
                <a:solidFill>
                  <a:schemeClr val="tx1"/>
                </a:solidFill>
              </a:rPr>
              <a:t>= </a:t>
            </a:r>
            <a:r>
              <a:rPr lang="en-US" dirty="0" err="1">
                <a:solidFill>
                  <a:schemeClr val="tx1"/>
                </a:solidFill>
              </a:rPr>
              <a:t>RollBack</a:t>
            </a:r>
            <a:endParaRPr lang="en-US" dirty="0">
              <a:solidFill>
                <a:schemeClr val="tx1"/>
              </a:solidFill>
            </a:endParaRPr>
          </a:p>
        </p:txBody>
      </p:sp>
      <p:sp>
        <p:nvSpPr>
          <p:cNvPr id="574497" name="Slide Number Placeholder 35">
            <a:extLst>
              <a:ext uri="{FF2B5EF4-FFF2-40B4-BE49-F238E27FC236}">
                <a16:creationId xmlns:a16="http://schemas.microsoft.com/office/drawing/2014/main" id="{85CF61C7-2260-46CF-89B0-0139E5CD50C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DED721-7D60-410D-AB09-A6D21926BBE2}" type="slidenum">
              <a:rPr lang="en-US" altLang="en-US" smtClean="0"/>
              <a:pPr/>
              <a:t>267</a:t>
            </a:fld>
            <a:endParaRPr lang="en-US" altLang="en-US"/>
          </a:p>
        </p:txBody>
      </p:sp>
    </p:spTree>
    <p:extLst>
      <p:ext uri="{BB962C8B-B14F-4D97-AF65-F5344CB8AC3E}">
        <p14:creationId xmlns:p14="http://schemas.microsoft.com/office/powerpoint/2010/main" val="441875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7A1C-9ADA-4D2F-B996-98DBDC0A1665}"/>
              </a:ext>
            </a:extLst>
          </p:cNvPr>
          <p:cNvSpPr>
            <a:spLocks noGrp="1"/>
          </p:cNvSpPr>
          <p:nvPr>
            <p:ph type="title"/>
          </p:nvPr>
        </p:nvSpPr>
        <p:spPr/>
        <p:txBody>
          <a:bodyPr>
            <a:normAutofit fontScale="90000"/>
          </a:bodyPr>
          <a:lstStyle/>
          <a:p>
            <a:pPr>
              <a:defRPr/>
            </a:pPr>
            <a:r>
              <a:t>Agile Tooling Mistake</a:t>
            </a:r>
          </a:p>
        </p:txBody>
      </p:sp>
      <p:sp>
        <p:nvSpPr>
          <p:cNvPr id="6" name="Content Placeholder 5">
            <a:extLst>
              <a:ext uri="{FF2B5EF4-FFF2-40B4-BE49-F238E27FC236}">
                <a16:creationId xmlns:a16="http://schemas.microsoft.com/office/drawing/2014/main" id="{6E2F4293-E8A1-4E33-9564-05DE3D24E184}"/>
              </a:ext>
            </a:extLst>
          </p:cNvPr>
          <p:cNvSpPr>
            <a:spLocks noGrp="1"/>
          </p:cNvSpPr>
          <p:nvPr>
            <p:ph idx="1"/>
          </p:nvPr>
        </p:nvSpPr>
        <p:spPr>
          <a:xfrm>
            <a:off x="381000" y="838200"/>
            <a:ext cx="8229600" cy="5105400"/>
          </a:xfrm>
        </p:spPr>
        <p:txBody>
          <a:bodyPr>
            <a:normAutofit fontScale="70000" lnSpcReduction="20000"/>
          </a:bodyPr>
          <a:lstStyle/>
          <a:p>
            <a:pPr marL="0" indent="0">
              <a:buFont typeface="Arial" panose="020B0604020202020204" pitchFamily="34" charset="0"/>
              <a:buNone/>
              <a:defRPr/>
            </a:pPr>
            <a:r>
              <a:rPr lang="en-US" dirty="0"/>
              <a:t>For producing a good quality product agile project management relies heavily on automation. Therefore not investing in tools or using legacy tools for agile project management affects the moral of the team and quality of the product</a:t>
            </a:r>
          </a:p>
          <a:p>
            <a:pPr marL="0" indent="0">
              <a:buFont typeface="Arial" panose="020B0604020202020204" pitchFamily="34" charset="0"/>
              <a:buNone/>
              <a:defRPr/>
            </a:pPr>
            <a:r>
              <a:rPr lang="en-US" dirty="0"/>
              <a:t>Generally following mistakes are made by organization in agile tooling</a:t>
            </a:r>
          </a:p>
          <a:p>
            <a:pPr marL="0" indent="0">
              <a:buFont typeface="Arial" panose="020B0604020202020204" pitchFamily="34" charset="0"/>
              <a:buNone/>
              <a:defRPr/>
            </a:pPr>
            <a:endParaRPr lang="en-US" dirty="0"/>
          </a:p>
          <a:p>
            <a:pPr>
              <a:defRPr/>
            </a:pPr>
            <a:r>
              <a:rPr lang="en-US" dirty="0"/>
              <a:t>Using old version of tool which were working for waterfall</a:t>
            </a:r>
          </a:p>
          <a:p>
            <a:pPr>
              <a:defRPr/>
            </a:pPr>
            <a:r>
              <a:rPr lang="en-US" dirty="0"/>
              <a:t>Not investing on automation tool still continuing manual testing, documentation etc</a:t>
            </a:r>
          </a:p>
          <a:p>
            <a:pPr>
              <a:defRPr/>
            </a:pPr>
            <a:r>
              <a:rPr lang="en-US" dirty="0"/>
              <a:t>Working on age old slow hardware, while team is wasting time</a:t>
            </a:r>
          </a:p>
          <a:p>
            <a:pPr>
              <a:defRPr/>
            </a:pPr>
            <a:r>
              <a:rPr lang="en-US" dirty="0"/>
              <a:t>Not investing time on continuous-integration tool</a:t>
            </a:r>
          </a:p>
          <a:p>
            <a:pPr>
              <a:defRPr/>
            </a:pPr>
            <a:r>
              <a:rPr lang="en-US" dirty="0"/>
              <a:t>Using traditional waterfall metrics to manage the project</a:t>
            </a:r>
          </a:p>
          <a:p>
            <a:pPr>
              <a:defRPr/>
            </a:pPr>
            <a:r>
              <a:rPr lang="en-US" dirty="0"/>
              <a:t>Performing continuous integration only on mainline not on branch so branch code becomes buggy and unreliable.</a:t>
            </a:r>
          </a:p>
        </p:txBody>
      </p:sp>
      <p:sp>
        <p:nvSpPr>
          <p:cNvPr id="576516" name="Content Placeholder 6">
            <a:extLst>
              <a:ext uri="{FF2B5EF4-FFF2-40B4-BE49-F238E27FC236}">
                <a16:creationId xmlns:a16="http://schemas.microsoft.com/office/drawing/2014/main" id="{ADD43246-1386-4CA6-835C-6BF817917C77}"/>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a:p>
            <a:endParaRPr lang="en-US" altLang="en-US"/>
          </a:p>
        </p:txBody>
      </p:sp>
      <p:sp>
        <p:nvSpPr>
          <p:cNvPr id="576517" name="Slide Number Placeholder 6">
            <a:extLst>
              <a:ext uri="{FF2B5EF4-FFF2-40B4-BE49-F238E27FC236}">
                <a16:creationId xmlns:a16="http://schemas.microsoft.com/office/drawing/2014/main" id="{7E5618BF-F485-4E0F-8677-207C2058904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D1D9B0-1AD7-4B09-98EC-A778D3C5678E}" type="slidenum">
              <a:rPr lang="en-US" altLang="en-US" smtClean="0"/>
              <a:pPr/>
              <a:t>268</a:t>
            </a:fld>
            <a:endParaRPr lang="en-US" altLang="en-US"/>
          </a:p>
        </p:txBody>
      </p:sp>
    </p:spTree>
    <p:extLst>
      <p:ext uri="{BB962C8B-B14F-4D97-AF65-F5344CB8AC3E}">
        <p14:creationId xmlns:p14="http://schemas.microsoft.com/office/powerpoint/2010/main" val="90525867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03C4-30A1-4ECB-ADFE-5CDE53894A3D}"/>
              </a:ext>
            </a:extLst>
          </p:cNvPr>
          <p:cNvSpPr>
            <a:spLocks noGrp="1"/>
          </p:cNvSpPr>
          <p:nvPr>
            <p:ph type="title"/>
          </p:nvPr>
        </p:nvSpPr>
        <p:spPr/>
        <p:txBody>
          <a:bodyPr>
            <a:normAutofit fontScale="90000"/>
          </a:bodyPr>
          <a:lstStyle/>
          <a:p>
            <a:pPr>
              <a:defRPr/>
            </a:pPr>
            <a:r>
              <a:t>Typical Software Tools in Agile Projects</a:t>
            </a:r>
          </a:p>
        </p:txBody>
      </p:sp>
      <p:sp>
        <p:nvSpPr>
          <p:cNvPr id="3" name="Content Placeholder 2">
            <a:extLst>
              <a:ext uri="{FF2B5EF4-FFF2-40B4-BE49-F238E27FC236}">
                <a16:creationId xmlns:a16="http://schemas.microsoft.com/office/drawing/2014/main" id="{012ADCA9-699E-4E97-AF88-2393D7F6DB57}"/>
              </a:ext>
            </a:extLst>
          </p:cNvPr>
          <p:cNvSpPr>
            <a:spLocks noGrp="1"/>
          </p:cNvSpPr>
          <p:nvPr>
            <p:ph idx="1"/>
          </p:nvPr>
        </p:nvSpPr>
        <p:spPr>
          <a:xfrm>
            <a:off x="381000" y="838200"/>
            <a:ext cx="8229600" cy="5105400"/>
          </a:xfrm>
        </p:spPr>
        <p:txBody>
          <a:bodyPr>
            <a:normAutofit fontScale="92500" lnSpcReduction="20000"/>
          </a:bodyPr>
          <a:lstStyle/>
          <a:p>
            <a:pPr>
              <a:buFont typeface="Arial" charset="0"/>
              <a:buChar char="•"/>
              <a:defRPr/>
            </a:pPr>
            <a:r>
              <a:rPr lang="en-US" dirty="0"/>
              <a:t>Agile project management systems (APMS) for effective communication and providing bird’s eye view of the project</a:t>
            </a:r>
          </a:p>
          <a:p>
            <a:pPr lvl="1">
              <a:buFont typeface="Arial" charset="0"/>
              <a:buChar char="–"/>
              <a:defRPr/>
            </a:pPr>
            <a:r>
              <a:rPr lang="en-US" dirty="0"/>
              <a:t>Rally, </a:t>
            </a:r>
            <a:r>
              <a:rPr lang="en-US" dirty="0" err="1"/>
              <a:t>VersionOne</a:t>
            </a:r>
            <a:r>
              <a:rPr lang="en-US" dirty="0"/>
              <a:t>, </a:t>
            </a:r>
            <a:r>
              <a:rPr lang="en-US" dirty="0" err="1"/>
              <a:t>Jira</a:t>
            </a:r>
            <a:endParaRPr lang="en-US" dirty="0"/>
          </a:p>
          <a:p>
            <a:pPr>
              <a:buFont typeface="Arial" charset="0"/>
              <a:buChar char="•"/>
              <a:defRPr/>
            </a:pPr>
            <a:r>
              <a:rPr lang="en-US" dirty="0"/>
              <a:t>Testing Tools to achieve 100% code coverage by auto unit testing. </a:t>
            </a:r>
          </a:p>
          <a:p>
            <a:pPr lvl="1">
              <a:buFont typeface="Arial" charset="0"/>
              <a:buChar char="•"/>
              <a:defRPr/>
            </a:pPr>
            <a:r>
              <a:rPr lang="en-US" dirty="0" err="1"/>
              <a:t>xUnit</a:t>
            </a:r>
            <a:endParaRPr lang="en-US" dirty="0"/>
          </a:p>
          <a:p>
            <a:pPr>
              <a:buFont typeface="Arial" charset="0"/>
              <a:buChar char="•"/>
              <a:defRPr/>
            </a:pPr>
            <a:r>
              <a:rPr lang="en-US" dirty="0"/>
              <a:t>Regression Testing Tool</a:t>
            </a:r>
          </a:p>
          <a:p>
            <a:pPr lvl="1">
              <a:buFont typeface="Arial" charset="0"/>
              <a:buChar char="–"/>
              <a:defRPr/>
            </a:pPr>
            <a:r>
              <a:rPr lang="en-US" dirty="0" err="1"/>
              <a:t>CruiseControl</a:t>
            </a:r>
            <a:r>
              <a:rPr lang="en-US" dirty="0"/>
              <a:t>, TFS</a:t>
            </a:r>
          </a:p>
          <a:p>
            <a:pPr>
              <a:buFont typeface="Arial" charset="0"/>
              <a:buChar char="•"/>
              <a:defRPr/>
            </a:pPr>
            <a:r>
              <a:rPr lang="en-US" dirty="0"/>
              <a:t>Version Control to mange versions of code, product, test-case, tested product</a:t>
            </a:r>
          </a:p>
          <a:p>
            <a:pPr lvl="1">
              <a:buFont typeface="Arial" charset="0"/>
              <a:buChar char="–"/>
              <a:defRPr/>
            </a:pPr>
            <a:r>
              <a:rPr lang="en-US" dirty="0"/>
              <a:t>SVN, SourceSafe, TFS</a:t>
            </a:r>
          </a:p>
          <a:p>
            <a:pPr>
              <a:defRPr/>
            </a:pPr>
            <a:endParaRPr lang="en-US" dirty="0"/>
          </a:p>
        </p:txBody>
      </p:sp>
      <p:sp>
        <p:nvSpPr>
          <p:cNvPr id="578564" name="Content Placeholder 3">
            <a:extLst>
              <a:ext uri="{FF2B5EF4-FFF2-40B4-BE49-F238E27FC236}">
                <a16:creationId xmlns:a16="http://schemas.microsoft.com/office/drawing/2014/main" id="{B71154BF-1CF5-4751-B291-36852834D9FB}"/>
              </a:ext>
            </a:extLst>
          </p:cNvPr>
          <p:cNvSpPr>
            <a:spLocks noGrp="1"/>
          </p:cNvSpPr>
          <p:nvPr>
            <p:ph sz="quarter" idx="13"/>
          </p:nvPr>
        </p:nvSpPr>
        <p:spPr/>
        <p:txBody>
          <a:bodyPr/>
          <a:lstStyle/>
          <a:p>
            <a:r>
              <a:rPr lang="en-US" altLang="en-US"/>
              <a:t>Tools &amp; Techniques / Product Quality</a:t>
            </a:r>
          </a:p>
        </p:txBody>
      </p:sp>
      <p:sp>
        <p:nvSpPr>
          <p:cNvPr id="578565" name="Slide Number Placeholder 6">
            <a:extLst>
              <a:ext uri="{FF2B5EF4-FFF2-40B4-BE49-F238E27FC236}">
                <a16:creationId xmlns:a16="http://schemas.microsoft.com/office/drawing/2014/main" id="{90A238B5-9741-4C3C-B945-349E9ED4D72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66C463-9B78-4ACE-AB6F-AF78987DC865}" type="slidenum">
              <a:rPr lang="en-US" altLang="en-US" smtClean="0"/>
              <a:pPr/>
              <a:t>269</a:t>
            </a:fld>
            <a:endParaRPr lang="en-US" altLang="en-US"/>
          </a:p>
        </p:txBody>
      </p:sp>
    </p:spTree>
    <p:extLst>
      <p:ext uri="{BB962C8B-B14F-4D97-AF65-F5344CB8AC3E}">
        <p14:creationId xmlns:p14="http://schemas.microsoft.com/office/powerpoint/2010/main" val="2547812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a:extLst>
              <a:ext uri="{FF2B5EF4-FFF2-40B4-BE49-F238E27FC236}">
                <a16:creationId xmlns:a16="http://schemas.microsoft.com/office/drawing/2014/main" id="{9546F6EC-7B7D-46F4-B3AB-A103C7AAF369}"/>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sp>
        <p:nvSpPr>
          <p:cNvPr id="58371" name="Text Box 2">
            <a:extLst>
              <a:ext uri="{FF2B5EF4-FFF2-40B4-BE49-F238E27FC236}">
                <a16:creationId xmlns:a16="http://schemas.microsoft.com/office/drawing/2014/main" id="{2F86A56C-0824-4C91-AF68-2600B9C5F149}"/>
              </a:ext>
            </a:extLst>
          </p:cNvPr>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Clr>
                <a:srgbClr val="000000"/>
              </a:buClr>
              <a:buFont typeface="Times New Roman" panose="02020603050405020304" pitchFamily="18" charset="0"/>
              <a:buNone/>
            </a:pPr>
            <a:endParaRPr lang="en-US" altLang="en-US" sz="2000" b="1">
              <a:solidFill>
                <a:srgbClr val="0084CC"/>
              </a:solidFill>
              <a:ea typeface="Microsoft YaHei" panose="020B0503020204020204" pitchFamily="34" charset="-122"/>
            </a:endParaRPr>
          </a:p>
        </p:txBody>
      </p:sp>
      <p:sp>
        <p:nvSpPr>
          <p:cNvPr id="2" name="Text Box 3">
            <a:extLst>
              <a:ext uri="{FF2B5EF4-FFF2-40B4-BE49-F238E27FC236}">
                <a16:creationId xmlns:a16="http://schemas.microsoft.com/office/drawing/2014/main" id="{54F7089A-7A10-4D57-9415-CF047F72A12C}"/>
              </a:ext>
            </a:extLst>
          </p:cNvPr>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Clr>
                <a:srgbClr val="000000"/>
              </a:buClr>
              <a:buFont typeface="Times New Roman" panose="02020603050405020304" pitchFamily="18" charset="0"/>
              <a:buNone/>
            </a:pPr>
            <a:endParaRPr lang="en-US" altLang="en-US" sz="1800" i="1">
              <a:solidFill>
                <a:srgbClr val="0084CC"/>
              </a:solidFill>
              <a:latin typeface="Kabel Bk BT"/>
              <a:ea typeface="Microsoft YaHei" panose="020B0503020204020204" pitchFamily="34" charset="-122"/>
            </a:endParaRPr>
          </a:p>
        </p:txBody>
      </p:sp>
      <p:sp>
        <p:nvSpPr>
          <p:cNvPr id="15365" name="Title 4">
            <a:extLst>
              <a:ext uri="{FF2B5EF4-FFF2-40B4-BE49-F238E27FC236}">
                <a16:creationId xmlns:a16="http://schemas.microsoft.com/office/drawing/2014/main" id="{D86A596A-CF50-4C21-B3B7-ACF518DA9AC9}"/>
              </a:ext>
            </a:extLst>
          </p:cNvPr>
          <p:cNvSpPr>
            <a:spLocks noGrp="1"/>
          </p:cNvSpPr>
          <p:nvPr>
            <p:ph type="title"/>
          </p:nvPr>
        </p:nvSpPr>
        <p:spPr/>
        <p:txBody>
          <a:bodyPr>
            <a:normAutofit fontScale="90000"/>
          </a:bodyPr>
          <a:lstStyle/>
          <a:p>
            <a:pPr>
              <a:defRPr/>
            </a:pPr>
            <a:r>
              <a:t>What is Project?</a:t>
            </a:r>
          </a:p>
        </p:txBody>
      </p:sp>
      <p:sp>
        <p:nvSpPr>
          <p:cNvPr id="6" name="Content Placeholder 5">
            <a:extLst>
              <a:ext uri="{FF2B5EF4-FFF2-40B4-BE49-F238E27FC236}">
                <a16:creationId xmlns:a16="http://schemas.microsoft.com/office/drawing/2014/main" id="{5D298640-E6BD-4DA2-8256-B2139EA4B3F5}"/>
              </a:ext>
            </a:extLst>
          </p:cNvPr>
          <p:cNvSpPr>
            <a:spLocks noGrp="1"/>
          </p:cNvSpPr>
          <p:nvPr>
            <p:ph idx="1"/>
          </p:nvPr>
        </p:nvSpPr>
        <p:spPr>
          <a:xfrm>
            <a:off x="381000" y="8382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58375" name="Content Placeholder 7">
            <a:extLst>
              <a:ext uri="{FF2B5EF4-FFF2-40B4-BE49-F238E27FC236}">
                <a16:creationId xmlns:a16="http://schemas.microsoft.com/office/drawing/2014/main" id="{40E43256-66A2-445D-8378-DBDBF009C7B2}"/>
              </a:ext>
            </a:extLst>
          </p:cNvPr>
          <p:cNvSpPr>
            <a:spLocks noGrp="1"/>
          </p:cNvSpPr>
          <p:nvPr>
            <p:ph sz="quarter" idx="13"/>
          </p:nvPr>
        </p:nvSpPr>
        <p:spPr/>
        <p:txBody>
          <a:bodyPr/>
          <a:lstStyle/>
          <a:p>
            <a:r>
              <a:rPr lang="en-US" altLang="en-US"/>
              <a:t>Introduction / Project Management</a:t>
            </a:r>
          </a:p>
          <a:p>
            <a:endParaRPr lang="en-US" altLang="en-US"/>
          </a:p>
        </p:txBody>
      </p:sp>
      <p:sp>
        <p:nvSpPr>
          <p:cNvPr id="58376" name="Text Box 3">
            <a:extLst>
              <a:ext uri="{FF2B5EF4-FFF2-40B4-BE49-F238E27FC236}">
                <a16:creationId xmlns:a16="http://schemas.microsoft.com/office/drawing/2014/main" id="{B1004295-CB1B-4BDD-B4EA-CA9454DD30CB}"/>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58377" name="Slide Number Placeholder 10">
            <a:extLst>
              <a:ext uri="{FF2B5EF4-FFF2-40B4-BE49-F238E27FC236}">
                <a16:creationId xmlns:a16="http://schemas.microsoft.com/office/drawing/2014/main" id="{B18E6EBE-8402-4143-90BD-4C388DACFC9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8432DD9-BCA8-4380-8CD4-5122CA978B2D}" type="slidenum">
              <a:rPr lang="en-US" altLang="en-US" smtClean="0"/>
              <a:pPr/>
              <a:t>27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Title 1">
            <a:extLst>
              <a:ext uri="{FF2B5EF4-FFF2-40B4-BE49-F238E27FC236}">
                <a16:creationId xmlns:a16="http://schemas.microsoft.com/office/drawing/2014/main" id="{5E7259CB-86A0-474D-AF82-3F56EFB0E863}"/>
              </a:ext>
            </a:extLst>
          </p:cNvPr>
          <p:cNvSpPr>
            <a:spLocks noGrp="1"/>
          </p:cNvSpPr>
          <p:nvPr>
            <p:ph type="ctrTitle"/>
          </p:nvPr>
        </p:nvSpPr>
        <p:spPr/>
        <p:txBody>
          <a:bodyPr/>
          <a:lstStyle/>
          <a:p>
            <a:r>
              <a:rPr altLang="en-US">
                <a:solidFill>
                  <a:srgbClr val="000000"/>
                </a:solidFill>
              </a:rPr>
              <a:t>Quality Tools</a:t>
            </a:r>
            <a:br>
              <a:rPr altLang="en-US">
                <a:solidFill>
                  <a:srgbClr val="000000"/>
                </a:solidFill>
              </a:rPr>
            </a:br>
            <a:br>
              <a:rPr altLang="en-US" sz="2000">
                <a:solidFill>
                  <a:srgbClr val="000000"/>
                </a:solidFill>
              </a:rPr>
            </a:br>
            <a:r>
              <a:rPr altLang="en-US" sz="2000"/>
              <a:t>Tools &amp; Techniques / Product Quality/ Quality Tools</a:t>
            </a:r>
            <a:endParaRPr altLang="en-US"/>
          </a:p>
        </p:txBody>
      </p:sp>
      <p:sp>
        <p:nvSpPr>
          <p:cNvPr id="24579" name="Content Placeholder 2">
            <a:extLst>
              <a:ext uri="{FF2B5EF4-FFF2-40B4-BE49-F238E27FC236}">
                <a16:creationId xmlns:a16="http://schemas.microsoft.com/office/drawing/2014/main" id="{8D069CC3-74EE-4A36-8489-5EFB768BC231}"/>
              </a:ext>
            </a:extLst>
          </p:cNvPr>
          <p:cNvSpPr>
            <a:spLocks noGrp="1"/>
          </p:cNvSpPr>
          <p:nvPr>
            <p:ph type="subTitle" idx="1"/>
          </p:nvPr>
        </p:nvSpPr>
        <p:spPr/>
        <p:txBody>
          <a:bodyPr/>
          <a:lstStyle/>
          <a:p>
            <a:pPr marL="0" indent="0">
              <a:buFont typeface="Arial" pitchFamily="34" charset="0"/>
              <a:buNone/>
              <a:defRPr/>
            </a:pPr>
            <a:r>
              <a:rPr lang="en-US" sz="1600" dirty="0"/>
              <a:t>These tools are useful in quality planning, quality assurance, quality control and continuous improvement</a:t>
            </a:r>
          </a:p>
          <a:p>
            <a:pPr marL="342900" indent="-342900">
              <a:defRPr/>
            </a:pPr>
            <a:r>
              <a:rPr lang="en-US" sz="1600" dirty="0"/>
              <a:t>Benchmarking</a:t>
            </a:r>
          </a:p>
          <a:p>
            <a:pPr marL="342900" indent="-342900">
              <a:defRPr/>
            </a:pPr>
            <a:r>
              <a:rPr lang="en-US" sz="1600" dirty="0"/>
              <a:t>Control Charts</a:t>
            </a:r>
          </a:p>
          <a:p>
            <a:pPr marL="342900" indent="-342900">
              <a:defRPr/>
            </a:pPr>
            <a:r>
              <a:rPr lang="en-US" sz="1600" dirty="0"/>
              <a:t>Affinity Diagram</a:t>
            </a:r>
          </a:p>
          <a:p>
            <a:pPr marL="342900" indent="-342900">
              <a:defRPr/>
            </a:pPr>
            <a:r>
              <a:rPr lang="en-US" sz="1600" dirty="0"/>
              <a:t>Force Field Analysis</a:t>
            </a:r>
          </a:p>
          <a:p>
            <a:pPr marL="342900" indent="-342900">
              <a:defRPr/>
            </a:pPr>
            <a:r>
              <a:rPr lang="en-US" sz="1600" dirty="0"/>
              <a:t>Quality Checklists</a:t>
            </a:r>
          </a:p>
          <a:p>
            <a:pPr marL="342900" indent="-342900">
              <a:defRPr/>
            </a:pPr>
            <a:r>
              <a:rPr lang="en-US" sz="1600" dirty="0"/>
              <a:t>Cause and effect diagram</a:t>
            </a:r>
          </a:p>
          <a:p>
            <a:pPr marL="342900" indent="-342900">
              <a:defRPr/>
            </a:pPr>
            <a:r>
              <a:rPr lang="en-US" sz="1600" dirty="0"/>
              <a:t>Pareto Charts</a:t>
            </a:r>
          </a:p>
          <a:p>
            <a:pPr marL="342900" indent="-342900">
              <a:defRPr/>
            </a:pPr>
            <a:r>
              <a:rPr lang="en-US" sz="1600" dirty="0"/>
              <a:t>Histograms</a:t>
            </a:r>
          </a:p>
          <a:p>
            <a:pPr marL="342900" indent="-342900">
              <a:defRPr/>
            </a:pPr>
            <a:r>
              <a:rPr lang="en-US" sz="1600" dirty="0"/>
              <a:t>Run Charts</a:t>
            </a:r>
          </a:p>
          <a:p>
            <a:pPr marL="342900" indent="-342900">
              <a:defRPr/>
            </a:pPr>
            <a:r>
              <a:rPr lang="en-US" sz="1600" dirty="0"/>
              <a:t>Influence Diagram or Decision Network</a:t>
            </a:r>
          </a:p>
          <a:p>
            <a:pPr marL="342900" indent="-342900">
              <a:defRPr/>
            </a:pPr>
            <a:r>
              <a:rPr lang="en-US" sz="1600" dirty="0"/>
              <a:t>SWOT Analysis</a:t>
            </a:r>
          </a:p>
          <a:p>
            <a:pPr marL="342900" indent="-342900">
              <a:defRPr/>
            </a:pPr>
            <a:r>
              <a:rPr lang="en-US" sz="1600" dirty="0"/>
              <a:t>Design of Experiments (DOE)</a:t>
            </a:r>
          </a:p>
        </p:txBody>
      </p:sp>
      <p:sp>
        <p:nvSpPr>
          <p:cNvPr id="580612" name="Slide Number Placeholder 6">
            <a:extLst>
              <a:ext uri="{FF2B5EF4-FFF2-40B4-BE49-F238E27FC236}">
                <a16:creationId xmlns:a16="http://schemas.microsoft.com/office/drawing/2014/main" id="{EFCDF9AB-5D73-4992-9DA0-9D40A41D86E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280256-B11E-48A2-8D20-9FD94CF1F9DD}" type="slidenum">
              <a:rPr lang="en-US" altLang="en-US" smtClean="0"/>
              <a:pPr/>
              <a:t>270</a:t>
            </a:fld>
            <a:endParaRPr lang="en-US" altLang="en-US"/>
          </a:p>
        </p:txBody>
      </p:sp>
    </p:spTree>
    <p:extLst>
      <p:ext uri="{BB962C8B-B14F-4D97-AF65-F5344CB8AC3E}">
        <p14:creationId xmlns:p14="http://schemas.microsoft.com/office/powerpoint/2010/main" val="35747257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DB83C3-62C9-423E-95A0-F19403311231}"/>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2659" name="Content Placeholder 7">
            <a:extLst>
              <a:ext uri="{FF2B5EF4-FFF2-40B4-BE49-F238E27FC236}">
                <a16:creationId xmlns:a16="http://schemas.microsoft.com/office/drawing/2014/main" id="{68AFFAF7-0B48-4272-ADEA-DA363A66CEFB}"/>
              </a:ext>
            </a:extLst>
          </p:cNvPr>
          <p:cNvSpPr>
            <a:spLocks noGrp="1"/>
          </p:cNvSpPr>
          <p:nvPr>
            <p:ph sz="quarter" idx="13"/>
          </p:nvPr>
        </p:nvSpPr>
        <p:spPr/>
        <p:txBody>
          <a:bodyPr/>
          <a:lstStyle/>
          <a:p>
            <a:r>
              <a:rPr lang="en-US" altLang="en-US"/>
              <a:t>Tools &amp; Techniques / Product Quality/ Quality Tools</a:t>
            </a:r>
          </a:p>
        </p:txBody>
      </p:sp>
      <p:pic>
        <p:nvPicPr>
          <p:cNvPr id="582660" name="Picture 2" descr="https://upload.wikimedia.org/wikipedia/commons/thumb/f/f7/ControlChart.svg/520px-ControlChart.svg.png">
            <a:extLst>
              <a:ext uri="{FF2B5EF4-FFF2-40B4-BE49-F238E27FC236}">
                <a16:creationId xmlns:a16="http://schemas.microsoft.com/office/drawing/2014/main" id="{ECF5142F-5C49-45A8-9AE5-C32ABCD70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76327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2661" name="TextBox 9">
            <a:extLst>
              <a:ext uri="{FF2B5EF4-FFF2-40B4-BE49-F238E27FC236}">
                <a16:creationId xmlns:a16="http://schemas.microsoft.com/office/drawing/2014/main" id="{9466C740-1589-421F-93AB-F69ADD42C88B}"/>
              </a:ext>
            </a:extLst>
          </p:cNvPr>
          <p:cNvSpPr txBox="1">
            <a:spLocks noChangeArrowheads="1"/>
          </p:cNvSpPr>
          <p:nvPr/>
        </p:nvSpPr>
        <p:spPr bwMode="auto">
          <a:xfrm>
            <a:off x="3429000" y="1066800"/>
            <a:ext cx="167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Control Chart</a:t>
            </a:r>
          </a:p>
        </p:txBody>
      </p:sp>
      <p:sp>
        <p:nvSpPr>
          <p:cNvPr id="11" name="Down Arrow 10">
            <a:extLst>
              <a:ext uri="{FF2B5EF4-FFF2-40B4-BE49-F238E27FC236}">
                <a16:creationId xmlns:a16="http://schemas.microsoft.com/office/drawing/2014/main" id="{AC6AF694-FAAE-43FF-AA54-E533624FCC90}"/>
              </a:ext>
            </a:extLst>
          </p:cNvPr>
          <p:cNvSpPr/>
          <p:nvPr/>
        </p:nvSpPr>
        <p:spPr>
          <a:xfrm>
            <a:off x="6477000" y="1447800"/>
            <a:ext cx="228600" cy="685800"/>
          </a:xfrm>
          <a:prstGeom prst="downArrow">
            <a:avLst/>
          </a:prstGeom>
          <a:solidFill>
            <a:srgbClr val="FFC000"/>
          </a:solidFill>
        </p:spPr>
        <p:style>
          <a:lnRef idx="2">
            <a:schemeClr val="accent2"/>
          </a:lnRef>
          <a:fillRef idx="1">
            <a:schemeClr val="lt1"/>
          </a:fillRef>
          <a:effectRef idx="0">
            <a:schemeClr val="accent2"/>
          </a:effectRef>
          <a:fontRef idx="minor">
            <a:schemeClr val="dk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Down Arrow 11">
            <a:extLst>
              <a:ext uri="{FF2B5EF4-FFF2-40B4-BE49-F238E27FC236}">
                <a16:creationId xmlns:a16="http://schemas.microsoft.com/office/drawing/2014/main" id="{9C8FA583-9A1B-4C81-B7F1-355AFBB8CB92}"/>
              </a:ext>
            </a:extLst>
          </p:cNvPr>
          <p:cNvSpPr/>
          <p:nvPr/>
        </p:nvSpPr>
        <p:spPr>
          <a:xfrm rot="10800000">
            <a:off x="6477000" y="4648200"/>
            <a:ext cx="228600" cy="685800"/>
          </a:xfrm>
          <a:prstGeom prst="downArrow">
            <a:avLst/>
          </a:prstGeom>
          <a:solidFill>
            <a:srgbClr val="FFC000"/>
          </a:solidFill>
        </p:spPr>
        <p:style>
          <a:lnRef idx="2">
            <a:schemeClr val="accent2"/>
          </a:lnRef>
          <a:fillRef idx="1">
            <a:schemeClr val="lt1"/>
          </a:fillRef>
          <a:effectRef idx="0">
            <a:schemeClr val="accent2"/>
          </a:effectRef>
          <a:fontRef idx="minor">
            <a:schemeClr val="dk1"/>
          </a:fontRef>
        </p:style>
        <p:txBody>
          <a:bodyPr anchor="ctr"/>
          <a:lstStyle/>
          <a:p>
            <a:pPr algn="ctr" eaLnBrk="1" hangingPunct="1">
              <a:buClr>
                <a:srgbClr val="000000"/>
              </a:buClr>
              <a:buSzPct val="100000"/>
              <a:buFont typeface="Times New Roman" pitchFamily="18" charset="0"/>
              <a:buNone/>
              <a:defRPr/>
            </a:pPr>
            <a:endParaRPr lang="en-US"/>
          </a:p>
        </p:txBody>
      </p:sp>
      <p:sp>
        <p:nvSpPr>
          <p:cNvPr id="582664" name="Slide Number Placeholder 9">
            <a:extLst>
              <a:ext uri="{FF2B5EF4-FFF2-40B4-BE49-F238E27FC236}">
                <a16:creationId xmlns:a16="http://schemas.microsoft.com/office/drawing/2014/main" id="{26CE6932-059E-421D-B35F-B4518F58B18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217ECE-ECC9-459C-95B1-9382738506D7}" type="slidenum">
              <a:rPr lang="en-US" altLang="en-US" smtClean="0"/>
              <a:pPr/>
              <a:t>271</a:t>
            </a:fld>
            <a:endParaRPr lang="en-US" altLang="en-US"/>
          </a:p>
        </p:txBody>
      </p:sp>
    </p:spTree>
    <p:extLst>
      <p:ext uri="{BB962C8B-B14F-4D97-AF65-F5344CB8AC3E}">
        <p14:creationId xmlns:p14="http://schemas.microsoft.com/office/powerpoint/2010/main" val="23593675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FD10A-15BB-45F1-9881-9BB01B9DCE77}"/>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4707" name="Content Placeholder 7">
            <a:extLst>
              <a:ext uri="{FF2B5EF4-FFF2-40B4-BE49-F238E27FC236}">
                <a16:creationId xmlns:a16="http://schemas.microsoft.com/office/drawing/2014/main" id="{E9F41C65-7E49-4A93-B6CA-0B85050A5B39}"/>
              </a:ext>
            </a:extLst>
          </p:cNvPr>
          <p:cNvSpPr>
            <a:spLocks noGrp="1"/>
          </p:cNvSpPr>
          <p:nvPr>
            <p:ph sz="quarter" idx="13"/>
          </p:nvPr>
        </p:nvSpPr>
        <p:spPr/>
        <p:txBody>
          <a:bodyPr/>
          <a:lstStyle/>
          <a:p>
            <a:r>
              <a:rPr lang="en-US" altLang="en-US"/>
              <a:t>Tools &amp; Techniques / Product Quality/ Quality Tools</a:t>
            </a:r>
          </a:p>
        </p:txBody>
      </p:sp>
      <p:pic>
        <p:nvPicPr>
          <p:cNvPr id="584708" name="Picture 2">
            <a:extLst>
              <a:ext uri="{FF2B5EF4-FFF2-40B4-BE49-F238E27FC236}">
                <a16:creationId xmlns:a16="http://schemas.microsoft.com/office/drawing/2014/main" id="{90A6A0F7-34FC-4A6F-A0B8-B68B35432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593883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709" name="TextBox 9">
            <a:extLst>
              <a:ext uri="{FF2B5EF4-FFF2-40B4-BE49-F238E27FC236}">
                <a16:creationId xmlns:a16="http://schemas.microsoft.com/office/drawing/2014/main" id="{39A22D08-084B-4EBE-B68A-89E1E41C77FB}"/>
              </a:ext>
            </a:extLst>
          </p:cNvPr>
          <p:cNvSpPr txBox="1">
            <a:spLocks noChangeArrowheads="1"/>
          </p:cNvSpPr>
          <p:nvPr/>
        </p:nvSpPr>
        <p:spPr bwMode="auto">
          <a:xfrm>
            <a:off x="3352800" y="914400"/>
            <a:ext cx="196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Affinity Diagram</a:t>
            </a:r>
          </a:p>
        </p:txBody>
      </p:sp>
      <p:sp>
        <p:nvSpPr>
          <p:cNvPr id="584710" name="Slide Number Placeholder 7">
            <a:extLst>
              <a:ext uri="{FF2B5EF4-FFF2-40B4-BE49-F238E27FC236}">
                <a16:creationId xmlns:a16="http://schemas.microsoft.com/office/drawing/2014/main" id="{629A3659-406F-49E8-ADD6-0787616AF8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F8C39A-34FF-42F8-BE9C-7FB3F05DE891}" type="slidenum">
              <a:rPr lang="en-US" altLang="en-US" smtClean="0"/>
              <a:pPr/>
              <a:t>272</a:t>
            </a:fld>
            <a:endParaRPr lang="en-US" altLang="en-US"/>
          </a:p>
        </p:txBody>
      </p:sp>
    </p:spTree>
    <p:extLst>
      <p:ext uri="{BB962C8B-B14F-4D97-AF65-F5344CB8AC3E}">
        <p14:creationId xmlns:p14="http://schemas.microsoft.com/office/powerpoint/2010/main" val="36718716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B52FE5-F27E-4E24-B242-B5D157C1ABED}"/>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6755" name="Content Placeholder 8">
            <a:extLst>
              <a:ext uri="{FF2B5EF4-FFF2-40B4-BE49-F238E27FC236}">
                <a16:creationId xmlns:a16="http://schemas.microsoft.com/office/drawing/2014/main" id="{A2B1BD1D-756D-4C24-A1A4-166A88D53BB6}"/>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86756" name="Picture 2">
            <a:extLst>
              <a:ext uri="{FF2B5EF4-FFF2-40B4-BE49-F238E27FC236}">
                <a16:creationId xmlns:a16="http://schemas.microsoft.com/office/drawing/2014/main" id="{0AEBC995-E636-45C2-8B08-59A5FCA8A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33550"/>
            <a:ext cx="45720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6757" name="TextBox 9">
            <a:extLst>
              <a:ext uri="{FF2B5EF4-FFF2-40B4-BE49-F238E27FC236}">
                <a16:creationId xmlns:a16="http://schemas.microsoft.com/office/drawing/2014/main" id="{F23DE011-0ED9-4AF7-9912-2A28933B77C2}"/>
              </a:ext>
            </a:extLst>
          </p:cNvPr>
          <p:cNvSpPr txBox="1">
            <a:spLocks noChangeArrowheads="1"/>
          </p:cNvSpPr>
          <p:nvPr/>
        </p:nvSpPr>
        <p:spPr bwMode="auto">
          <a:xfrm>
            <a:off x="3429000" y="1143000"/>
            <a:ext cx="2420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Force Field Analysis</a:t>
            </a:r>
          </a:p>
        </p:txBody>
      </p:sp>
      <p:sp>
        <p:nvSpPr>
          <p:cNvPr id="586758" name="Slide Number Placeholder 8">
            <a:extLst>
              <a:ext uri="{FF2B5EF4-FFF2-40B4-BE49-F238E27FC236}">
                <a16:creationId xmlns:a16="http://schemas.microsoft.com/office/drawing/2014/main" id="{E7CD0292-4697-4241-A469-60066150ADA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1E211E-D116-4E3D-A442-3BD408572410}" type="slidenum">
              <a:rPr lang="en-US" altLang="en-US" smtClean="0"/>
              <a:pPr/>
              <a:t>273</a:t>
            </a:fld>
            <a:endParaRPr lang="en-US" altLang="en-US"/>
          </a:p>
        </p:txBody>
      </p:sp>
    </p:spTree>
    <p:extLst>
      <p:ext uri="{BB962C8B-B14F-4D97-AF65-F5344CB8AC3E}">
        <p14:creationId xmlns:p14="http://schemas.microsoft.com/office/powerpoint/2010/main" val="38255531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188D-83D8-4C32-9A55-FD0E01B08A16}"/>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8803" name="Content Placeholder 2">
            <a:extLst>
              <a:ext uri="{FF2B5EF4-FFF2-40B4-BE49-F238E27FC236}">
                <a16:creationId xmlns:a16="http://schemas.microsoft.com/office/drawing/2014/main" id="{B94D626C-F1CE-468B-AE04-1E86798922C5}"/>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88804" name="Picture 5" descr="http://www.hci.com.au/hcisite3/toolkit/images/CEDIA1.GIF">
            <a:extLst>
              <a:ext uri="{FF2B5EF4-FFF2-40B4-BE49-F238E27FC236}">
                <a16:creationId xmlns:a16="http://schemas.microsoft.com/office/drawing/2014/main" id="{7C297EE8-90AA-4A15-9F05-26E001339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05000"/>
            <a:ext cx="65500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8805" name="Rectangle 9">
            <a:extLst>
              <a:ext uri="{FF2B5EF4-FFF2-40B4-BE49-F238E27FC236}">
                <a16:creationId xmlns:a16="http://schemas.microsoft.com/office/drawing/2014/main" id="{95767B4C-D969-4938-AB7C-E20C2EE90318}"/>
              </a:ext>
            </a:extLst>
          </p:cNvPr>
          <p:cNvSpPr>
            <a:spLocks noChangeArrowheads="1"/>
          </p:cNvSpPr>
          <p:nvPr/>
        </p:nvSpPr>
        <p:spPr bwMode="auto">
          <a:xfrm>
            <a:off x="3200400" y="1066800"/>
            <a:ext cx="304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Cause and Effect Diagram</a:t>
            </a:r>
          </a:p>
        </p:txBody>
      </p:sp>
      <p:sp>
        <p:nvSpPr>
          <p:cNvPr id="588806" name="Slide Number Placeholder 7">
            <a:extLst>
              <a:ext uri="{FF2B5EF4-FFF2-40B4-BE49-F238E27FC236}">
                <a16:creationId xmlns:a16="http://schemas.microsoft.com/office/drawing/2014/main" id="{D78A84E1-42BF-4CE8-91F0-C846B5AC8CE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7C6B14-B3FB-4FDD-AC5C-80DBD65E53C6}" type="slidenum">
              <a:rPr lang="en-US" altLang="en-US" smtClean="0"/>
              <a:pPr/>
              <a:t>274</a:t>
            </a:fld>
            <a:endParaRPr lang="en-US" altLang="en-US"/>
          </a:p>
        </p:txBody>
      </p:sp>
    </p:spTree>
    <p:extLst>
      <p:ext uri="{BB962C8B-B14F-4D97-AF65-F5344CB8AC3E}">
        <p14:creationId xmlns:p14="http://schemas.microsoft.com/office/powerpoint/2010/main" val="127408334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C225-8DA3-4179-8A7B-4A351F34F146}"/>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90851" name="Content Placeholder 2">
            <a:extLst>
              <a:ext uri="{FF2B5EF4-FFF2-40B4-BE49-F238E27FC236}">
                <a16:creationId xmlns:a16="http://schemas.microsoft.com/office/drawing/2014/main" id="{6E7111E7-5C81-4DC8-9B22-EF1BCA91F8ED}"/>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90852" name="Picture 2" descr="http://www.valuestreamguru.com/wp-content/uploads/2009/02/pareto.jpg">
            <a:extLst>
              <a:ext uri="{FF2B5EF4-FFF2-40B4-BE49-F238E27FC236}">
                <a16:creationId xmlns:a16="http://schemas.microsoft.com/office/drawing/2014/main" id="{2AB89A1D-65DF-44ED-9A13-BA24060A1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7162800"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0853" name="TextBox 6">
            <a:extLst>
              <a:ext uri="{FF2B5EF4-FFF2-40B4-BE49-F238E27FC236}">
                <a16:creationId xmlns:a16="http://schemas.microsoft.com/office/drawing/2014/main" id="{79E8AD7C-F813-40EC-B116-5272C199C423}"/>
              </a:ext>
            </a:extLst>
          </p:cNvPr>
          <p:cNvSpPr txBox="1">
            <a:spLocks noChangeArrowheads="1"/>
          </p:cNvSpPr>
          <p:nvPr/>
        </p:nvSpPr>
        <p:spPr bwMode="auto">
          <a:xfrm>
            <a:off x="3733800" y="9144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Pareto Chart</a:t>
            </a:r>
          </a:p>
        </p:txBody>
      </p:sp>
      <p:sp>
        <p:nvSpPr>
          <p:cNvPr id="590854" name="Slide Number Placeholder 7">
            <a:extLst>
              <a:ext uri="{FF2B5EF4-FFF2-40B4-BE49-F238E27FC236}">
                <a16:creationId xmlns:a16="http://schemas.microsoft.com/office/drawing/2014/main" id="{FE270A64-E62E-453D-B16A-E5CFEBB46BF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8A735A6-8B3C-436B-B4EC-7DF25D850670}" type="slidenum">
              <a:rPr lang="en-US" altLang="en-US" smtClean="0"/>
              <a:pPr/>
              <a:t>275</a:t>
            </a:fld>
            <a:endParaRPr lang="en-US" altLang="en-US"/>
          </a:p>
        </p:txBody>
      </p:sp>
    </p:spTree>
    <p:extLst>
      <p:ext uri="{BB962C8B-B14F-4D97-AF65-F5344CB8AC3E}">
        <p14:creationId xmlns:p14="http://schemas.microsoft.com/office/powerpoint/2010/main" val="37841511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F933-1230-4715-9000-B74F757A75A1}"/>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92899" name="Content Placeholder 2">
            <a:extLst>
              <a:ext uri="{FF2B5EF4-FFF2-40B4-BE49-F238E27FC236}">
                <a16:creationId xmlns:a16="http://schemas.microsoft.com/office/drawing/2014/main" id="{3B76D283-0B45-44CC-AA7E-846C4069D2C8}"/>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92900" name="Picture 4" descr="Factory2 InfluenceDiagram.png">
            <a:extLst>
              <a:ext uri="{FF2B5EF4-FFF2-40B4-BE49-F238E27FC236}">
                <a16:creationId xmlns:a16="http://schemas.microsoft.com/office/drawing/2014/main" id="{46FC0125-A361-47D4-83E3-304CBE3B3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322388"/>
            <a:ext cx="6151562" cy="48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2901" name="TextBox 7">
            <a:extLst>
              <a:ext uri="{FF2B5EF4-FFF2-40B4-BE49-F238E27FC236}">
                <a16:creationId xmlns:a16="http://schemas.microsoft.com/office/drawing/2014/main" id="{11B15EA4-1BE5-4FF8-A99C-5913D36EFEEE}"/>
              </a:ext>
            </a:extLst>
          </p:cNvPr>
          <p:cNvSpPr txBox="1">
            <a:spLocks noChangeArrowheads="1"/>
          </p:cNvSpPr>
          <p:nvPr/>
        </p:nvSpPr>
        <p:spPr bwMode="auto">
          <a:xfrm>
            <a:off x="3505200" y="990600"/>
            <a:ext cx="218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Influence Diagram</a:t>
            </a:r>
          </a:p>
        </p:txBody>
      </p:sp>
      <p:sp>
        <p:nvSpPr>
          <p:cNvPr id="592902" name="Slide Number Placeholder 7">
            <a:extLst>
              <a:ext uri="{FF2B5EF4-FFF2-40B4-BE49-F238E27FC236}">
                <a16:creationId xmlns:a16="http://schemas.microsoft.com/office/drawing/2014/main" id="{1F3D4D0D-79CB-4CDF-AEB5-2960DEDBFCC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8A1347-5D96-425A-B621-3E42FB5BCCAB}" type="slidenum">
              <a:rPr lang="en-US" altLang="en-US" smtClean="0"/>
              <a:pPr/>
              <a:t>276</a:t>
            </a:fld>
            <a:endParaRPr lang="en-US" altLang="en-US"/>
          </a:p>
        </p:txBody>
      </p:sp>
    </p:spTree>
    <p:extLst>
      <p:ext uri="{BB962C8B-B14F-4D97-AF65-F5344CB8AC3E}">
        <p14:creationId xmlns:p14="http://schemas.microsoft.com/office/powerpoint/2010/main" val="35590903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Text Box 2">
            <a:extLst>
              <a:ext uri="{FF2B5EF4-FFF2-40B4-BE49-F238E27FC236}">
                <a16:creationId xmlns:a16="http://schemas.microsoft.com/office/drawing/2014/main" id="{3FF11C11-4302-4640-A250-7EAE8E6AFC7F}"/>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553F74CC-1A1D-4058-B7ED-35E1704043F0}"/>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E0F42793-ABE7-49C9-9EC9-BD1955BF890A}"/>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of Quality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Definition of Done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Feedback Techniques of Agile Project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Verification and Validation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Test Driven Development (TDD)</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Acceptance Test Driven Development (ATDD)</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Integration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Process Improvement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7 Wastes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House Keeping Standard (5S)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Version Control</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Quality Tools</a:t>
            </a:r>
          </a:p>
        </p:txBody>
      </p:sp>
      <p:sp>
        <p:nvSpPr>
          <p:cNvPr id="594949" name="Content Placeholder 6">
            <a:extLst>
              <a:ext uri="{FF2B5EF4-FFF2-40B4-BE49-F238E27FC236}">
                <a16:creationId xmlns:a16="http://schemas.microsoft.com/office/drawing/2014/main" id="{5A5CD4E5-9635-4CE7-9281-E3B4FA44B203}"/>
              </a:ext>
            </a:extLst>
          </p:cNvPr>
          <p:cNvSpPr>
            <a:spLocks noGrp="1"/>
          </p:cNvSpPr>
          <p:nvPr>
            <p:ph sz="quarter" idx="13"/>
          </p:nvPr>
        </p:nvSpPr>
        <p:spPr/>
        <p:txBody>
          <a:bodyPr/>
          <a:lstStyle/>
          <a:p>
            <a:r>
              <a:rPr lang="en-US" altLang="en-US"/>
              <a:t>Tools &amp; Techniques / Product Quality</a:t>
            </a:r>
          </a:p>
          <a:p>
            <a:endParaRPr lang="en-US" altLang="en-US"/>
          </a:p>
        </p:txBody>
      </p:sp>
      <p:sp>
        <p:nvSpPr>
          <p:cNvPr id="594950" name="Slide Number Placeholder 8">
            <a:extLst>
              <a:ext uri="{FF2B5EF4-FFF2-40B4-BE49-F238E27FC236}">
                <a16:creationId xmlns:a16="http://schemas.microsoft.com/office/drawing/2014/main" id="{959666D6-881B-4324-9AD1-F7CED1C8BF2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5DC9F2-28BF-43BB-AA48-781A663ACF10}" type="slidenum">
              <a:rPr lang="en-US" altLang="en-US" smtClean="0"/>
              <a:pPr/>
              <a:t>277</a:t>
            </a:fld>
            <a:endParaRPr lang="en-US" altLang="en-US"/>
          </a:p>
        </p:txBody>
      </p:sp>
    </p:spTree>
    <p:extLst>
      <p:ext uri="{BB962C8B-B14F-4D97-AF65-F5344CB8AC3E}">
        <p14:creationId xmlns:p14="http://schemas.microsoft.com/office/powerpoint/2010/main" val="78976739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Slide Number Placeholder 3">
            <a:extLst>
              <a:ext uri="{FF2B5EF4-FFF2-40B4-BE49-F238E27FC236}">
                <a16:creationId xmlns:a16="http://schemas.microsoft.com/office/drawing/2014/main" id="{DBD2A5DE-968D-4DA4-9EAB-91B966A1E01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FCBB782-4494-4059-9C74-DD4EBE510FC3}" type="slidenum">
              <a:rPr lang="en-US" altLang="en-US" smtClean="0"/>
              <a:pPr/>
              <a:t>278</a:t>
            </a:fld>
            <a:endParaRPr lang="en-US" altLang="en-US"/>
          </a:p>
        </p:txBody>
      </p:sp>
    </p:spTree>
    <p:extLst>
      <p:ext uri="{BB962C8B-B14F-4D97-AF65-F5344CB8AC3E}">
        <p14:creationId xmlns:p14="http://schemas.microsoft.com/office/powerpoint/2010/main" val="8671802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40E3-7BCA-4481-A5D8-A9239AEA9557}"/>
              </a:ext>
            </a:extLst>
          </p:cNvPr>
          <p:cNvSpPr>
            <a:spLocks noGrp="1"/>
          </p:cNvSpPr>
          <p:nvPr>
            <p:ph type="title"/>
          </p:nvPr>
        </p:nvSpPr>
        <p:spPr/>
        <p:txBody>
          <a:bodyPr>
            <a:normAutofit fontScale="90000"/>
          </a:bodyPr>
          <a:lstStyle/>
          <a:p>
            <a:pPr>
              <a:defRPr/>
            </a:pPr>
            <a:r>
              <a:rPr lang="en-US" dirty="0"/>
              <a:t>7</a:t>
            </a:r>
            <a:r>
              <a:rPr dirty="0"/>
              <a:t> Tools &amp; Techniques</a:t>
            </a:r>
          </a:p>
        </p:txBody>
      </p:sp>
      <p:sp>
        <p:nvSpPr>
          <p:cNvPr id="8" name="Content Placeholder 7">
            <a:extLst>
              <a:ext uri="{FF2B5EF4-FFF2-40B4-BE49-F238E27FC236}">
                <a16:creationId xmlns:a16="http://schemas.microsoft.com/office/drawing/2014/main" id="{93551845-AC1B-4DBF-B386-245482CB5591}"/>
              </a:ext>
            </a:extLst>
          </p:cNvPr>
          <p:cNvSpPr>
            <a:spLocks noGrp="1"/>
          </p:cNvSpPr>
          <p:nvPr>
            <p:ph idx="1"/>
          </p:nvPr>
        </p:nvSpPr>
        <p:spPr>
          <a:xfrm>
            <a:off x="381000" y="838200"/>
            <a:ext cx="8229600" cy="5105400"/>
          </a:xfrm>
        </p:spPr>
        <p:txBody>
          <a:bodyPr>
            <a:normAutofit/>
          </a:bodyPr>
          <a:lstStyle/>
          <a:p>
            <a:pPr marL="514350" indent="-514350">
              <a:buFont typeface="+mj-lt"/>
              <a:buAutoNum type="arabicPeriod"/>
              <a:defRPr/>
            </a:pPr>
            <a:r>
              <a:rPr lang="en-US" dirty="0"/>
              <a:t>Interpersonal Skills</a:t>
            </a:r>
          </a:p>
          <a:p>
            <a:pPr marL="514350" indent="-514350">
              <a:buFont typeface="+mj-lt"/>
              <a:buAutoNum type="arabicPeriod"/>
              <a:defRPr/>
            </a:pPr>
            <a:r>
              <a:rPr lang="en-US" dirty="0"/>
              <a:t>Metrics</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Process Improvement</a:t>
            </a:r>
          </a:p>
          <a:p>
            <a:pPr marL="514350" indent="-514350">
              <a:buFont typeface="+mj-lt"/>
              <a:buAutoNum type="arabicPeriod"/>
              <a:defRPr/>
            </a:pPr>
            <a:r>
              <a:rPr lang="en-US" dirty="0"/>
              <a:t>Product Quality</a:t>
            </a:r>
          </a:p>
          <a:p>
            <a:pPr marL="514350" indent="-514350">
              <a:buFont typeface="+mj-lt"/>
              <a:buAutoNum type="arabicPeriod"/>
              <a:defRPr/>
            </a:pPr>
            <a:r>
              <a:rPr lang="en-US" b="1" dirty="0">
                <a:highlight>
                  <a:srgbClr val="FF0000"/>
                </a:highlight>
              </a:rPr>
              <a:t>Risk Management</a:t>
            </a:r>
          </a:p>
          <a:p>
            <a:pPr marL="514350" indent="-514350">
              <a:buFont typeface="+mj-lt"/>
              <a:buAutoNum type="arabicPeriod"/>
              <a:defRPr/>
            </a:pPr>
            <a:r>
              <a:rPr lang="en-US" dirty="0"/>
              <a:t>Value Based Prioritization</a:t>
            </a:r>
          </a:p>
        </p:txBody>
      </p:sp>
      <p:sp>
        <p:nvSpPr>
          <p:cNvPr id="273412" name="Content Placeholder 12">
            <a:extLst>
              <a:ext uri="{FF2B5EF4-FFF2-40B4-BE49-F238E27FC236}">
                <a16:creationId xmlns:a16="http://schemas.microsoft.com/office/drawing/2014/main" id="{CF14498C-F741-46E7-B705-7F1A042F3532}"/>
              </a:ext>
            </a:extLst>
          </p:cNvPr>
          <p:cNvSpPr>
            <a:spLocks noGrp="1"/>
          </p:cNvSpPr>
          <p:nvPr>
            <p:ph sz="quarter" idx="13"/>
          </p:nvPr>
        </p:nvSpPr>
        <p:spPr/>
        <p:txBody>
          <a:bodyPr/>
          <a:lstStyle/>
          <a:p>
            <a:endParaRPr lang="en-US" altLang="en-US"/>
          </a:p>
        </p:txBody>
      </p:sp>
      <p:sp>
        <p:nvSpPr>
          <p:cNvPr id="273413" name="Slide Number Placeholder 9">
            <a:extLst>
              <a:ext uri="{FF2B5EF4-FFF2-40B4-BE49-F238E27FC236}">
                <a16:creationId xmlns:a16="http://schemas.microsoft.com/office/drawing/2014/main" id="{6BF71A50-64B9-4CC4-89D9-302534FD2B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1A1BDA-355A-4BC7-B315-4A31E5502073}" type="slidenum">
              <a:rPr lang="en-US" altLang="en-US" smtClean="0"/>
              <a:pPr/>
              <a:t>279</a:t>
            </a:fld>
            <a:endParaRPr lang="en-US" altLang="en-US"/>
          </a:p>
        </p:txBody>
      </p:sp>
    </p:spTree>
    <p:extLst>
      <p:ext uri="{BB962C8B-B14F-4D97-AF65-F5344CB8AC3E}">
        <p14:creationId xmlns:p14="http://schemas.microsoft.com/office/powerpoint/2010/main" val="2136054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1">
            <a:extLst>
              <a:ext uri="{FF2B5EF4-FFF2-40B4-BE49-F238E27FC236}">
                <a16:creationId xmlns:a16="http://schemas.microsoft.com/office/drawing/2014/main" id="{0F56A7BB-AE2F-49DF-BE59-FA5D207A7698}"/>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Characteristics</a:t>
            </a:r>
          </a:p>
        </p:txBody>
      </p:sp>
      <p:sp>
        <p:nvSpPr>
          <p:cNvPr id="60419" name="Text Box 2">
            <a:extLst>
              <a:ext uri="{FF2B5EF4-FFF2-40B4-BE49-F238E27FC236}">
                <a16:creationId xmlns:a16="http://schemas.microsoft.com/office/drawing/2014/main" id="{EFFA4F3A-01B7-4073-A2E4-EB96BC01B428}"/>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16388" name="Title 3">
            <a:extLst>
              <a:ext uri="{FF2B5EF4-FFF2-40B4-BE49-F238E27FC236}">
                <a16:creationId xmlns:a16="http://schemas.microsoft.com/office/drawing/2014/main" id="{7BDB5F40-CD11-4264-893A-1EFDBC381421}"/>
              </a:ext>
            </a:extLst>
          </p:cNvPr>
          <p:cNvSpPr>
            <a:spLocks noGrp="1"/>
          </p:cNvSpPr>
          <p:nvPr>
            <p:ph type="title"/>
          </p:nvPr>
        </p:nvSpPr>
        <p:spPr/>
        <p:txBody>
          <a:bodyPr>
            <a:normAutofit fontScale="90000"/>
          </a:bodyPr>
          <a:lstStyle/>
          <a:p>
            <a:pPr>
              <a:defRPr/>
            </a:pPr>
            <a:r>
              <a:t>Project ..…</a:t>
            </a:r>
          </a:p>
        </p:txBody>
      </p:sp>
      <p:sp>
        <p:nvSpPr>
          <p:cNvPr id="60421" name="Content Placeholder 4">
            <a:extLst>
              <a:ext uri="{FF2B5EF4-FFF2-40B4-BE49-F238E27FC236}">
                <a16:creationId xmlns:a16="http://schemas.microsoft.com/office/drawing/2014/main" id="{8800AC42-56DF-4512-8FD8-92367CBAEE41}"/>
              </a:ext>
            </a:extLst>
          </p:cNvPr>
          <p:cNvSpPr>
            <a:spLocks noGrp="1"/>
          </p:cNvSpPr>
          <p:nvPr>
            <p:ph idx="1"/>
          </p:nvPr>
        </p:nvSpPr>
        <p:spPr>
          <a:xfrm>
            <a:off x="381000" y="838200"/>
            <a:ext cx="8229600" cy="5105400"/>
          </a:xfrm>
        </p:spPr>
        <p:txBody>
          <a:bodyPr/>
          <a:lstStyle/>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Is goal oriented (verifiable and measurable)</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Finite duration with a beginning and end</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Uniqueness to a great extent and related uncertainties</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Coordinated undertaking of interrelated activities</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Performing the activities involve resources</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Resources cost money</a:t>
            </a:r>
            <a:endParaRPr lang="en-US" altLang="en-US" sz="3600"/>
          </a:p>
        </p:txBody>
      </p:sp>
      <p:sp>
        <p:nvSpPr>
          <p:cNvPr id="60422" name="Content Placeholder 6">
            <a:extLst>
              <a:ext uri="{FF2B5EF4-FFF2-40B4-BE49-F238E27FC236}">
                <a16:creationId xmlns:a16="http://schemas.microsoft.com/office/drawing/2014/main" id="{FF309AE8-C34A-4568-BF16-BFE3CCE05963}"/>
              </a:ext>
            </a:extLst>
          </p:cNvPr>
          <p:cNvSpPr>
            <a:spLocks noGrp="1"/>
          </p:cNvSpPr>
          <p:nvPr>
            <p:ph sz="quarter" idx="13"/>
          </p:nvPr>
        </p:nvSpPr>
        <p:spPr/>
        <p:txBody>
          <a:bodyPr/>
          <a:lstStyle/>
          <a:p>
            <a:r>
              <a:rPr lang="en-US" altLang="en-US"/>
              <a:t>Introduction / Project Management</a:t>
            </a:r>
          </a:p>
          <a:p>
            <a:endParaRPr lang="en-US" altLang="en-US"/>
          </a:p>
        </p:txBody>
      </p:sp>
      <p:sp>
        <p:nvSpPr>
          <p:cNvPr id="60423" name="Slide Number Placeholder 9">
            <a:extLst>
              <a:ext uri="{FF2B5EF4-FFF2-40B4-BE49-F238E27FC236}">
                <a16:creationId xmlns:a16="http://schemas.microsoft.com/office/drawing/2014/main" id="{A633D844-0948-4499-B18C-51E02DC6A6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F1AD62-BC1D-4BC0-97C7-CB6B4B6D9FE1}" type="slidenum">
              <a:rPr lang="en-US" altLang="en-US" smtClean="0"/>
              <a:pPr/>
              <a:t>28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Text Box 2">
            <a:extLst>
              <a:ext uri="{FF2B5EF4-FFF2-40B4-BE49-F238E27FC236}">
                <a16:creationId xmlns:a16="http://schemas.microsoft.com/office/drawing/2014/main" id="{BA421D76-30C5-4332-BA0A-9E4BC89478AF}"/>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75459" name="Title 3">
            <a:extLst>
              <a:ext uri="{FF2B5EF4-FFF2-40B4-BE49-F238E27FC236}">
                <a16:creationId xmlns:a16="http://schemas.microsoft.com/office/drawing/2014/main" id="{F2B03A58-4240-41A9-A468-5295F452498C}"/>
              </a:ext>
            </a:extLst>
          </p:cNvPr>
          <p:cNvSpPr>
            <a:spLocks noGrp="1"/>
          </p:cNvSpPr>
          <p:nvPr>
            <p:ph type="ctrTitle"/>
          </p:nvPr>
        </p:nvSpPr>
        <p:spPr/>
        <p:txBody>
          <a:bodyPr/>
          <a:lstStyle/>
          <a:p>
            <a:r>
              <a:rPr altLang="en-US" dirty="0"/>
              <a:t>Tools &amp; Techniques</a:t>
            </a:r>
            <a:br>
              <a:rPr altLang="en-US" dirty="0"/>
            </a:br>
            <a:r>
              <a:rPr lang="en-US" dirty="0"/>
              <a:t>Risk Management</a:t>
            </a:r>
            <a:endParaRPr altLang="en-US" dirty="0"/>
          </a:p>
        </p:txBody>
      </p:sp>
      <p:sp>
        <p:nvSpPr>
          <p:cNvPr id="5" name="Subtitle 4">
            <a:extLst>
              <a:ext uri="{FF2B5EF4-FFF2-40B4-BE49-F238E27FC236}">
                <a16:creationId xmlns:a16="http://schemas.microsoft.com/office/drawing/2014/main" id="{E1DE69FC-7572-40C3-8958-FBD2040EA99B}"/>
              </a:ext>
            </a:extLst>
          </p:cNvPr>
          <p:cNvSpPr>
            <a:spLocks noGrp="1"/>
          </p:cNvSpPr>
          <p:nvPr>
            <p:ph type="subTitle" idx="1"/>
          </p:nvPr>
        </p:nvSpPr>
        <p:spPr/>
        <p:txBody>
          <a:bodyPr/>
          <a:lstStyle/>
          <a:p>
            <a:pPr>
              <a:buFont typeface="Arial" charset="0"/>
              <a:buNone/>
              <a:defRPr/>
            </a:pPr>
            <a:endParaRPr lang="en-US" dirty="0"/>
          </a:p>
        </p:txBody>
      </p:sp>
      <p:sp>
        <p:nvSpPr>
          <p:cNvPr id="275461" name="Slide Number Placeholder 6">
            <a:extLst>
              <a:ext uri="{FF2B5EF4-FFF2-40B4-BE49-F238E27FC236}">
                <a16:creationId xmlns:a16="http://schemas.microsoft.com/office/drawing/2014/main" id="{B17B1669-4A19-41AD-909A-FEB4BAD9B20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419570-30B9-4DDD-9FDE-F45E1CED987C}" type="slidenum">
              <a:rPr lang="en-US" altLang="en-US" smtClean="0"/>
              <a:pPr/>
              <a:t>280</a:t>
            </a:fld>
            <a:endParaRPr lang="en-US" altLang="en-US"/>
          </a:p>
        </p:txBody>
      </p:sp>
    </p:spTree>
    <p:extLst>
      <p:ext uri="{BB962C8B-B14F-4D97-AF65-F5344CB8AC3E}">
        <p14:creationId xmlns:p14="http://schemas.microsoft.com/office/powerpoint/2010/main" val="20689636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Content Placeholder 4">
            <a:extLst>
              <a:ext uri="{FF2B5EF4-FFF2-40B4-BE49-F238E27FC236}">
                <a16:creationId xmlns:a16="http://schemas.microsoft.com/office/drawing/2014/main" id="{82646BBF-7BB8-49CE-9B86-7EEDBED1B00B}"/>
              </a:ext>
            </a:extLst>
          </p:cNvPr>
          <p:cNvSpPr>
            <a:spLocks noGrp="1"/>
          </p:cNvSpPr>
          <p:nvPr>
            <p:ph idx="1"/>
          </p:nvPr>
        </p:nvSpPr>
        <p:spPr>
          <a:xfrm>
            <a:off x="381000" y="838200"/>
            <a:ext cx="8229600" cy="5105400"/>
          </a:xfrm>
        </p:spPr>
        <p:txBody>
          <a:bodyPr/>
          <a:lstStyle/>
          <a:p>
            <a:pPr>
              <a:buFont typeface="Arial" panose="020B0604020202020204" pitchFamily="34" charset="0"/>
              <a:buNone/>
            </a:pPr>
            <a:endParaRPr lang="en-US" altLang="en-US"/>
          </a:p>
          <a:p>
            <a:pPr>
              <a:buFont typeface="Arial" panose="020B0604020202020204" pitchFamily="34" charset="0"/>
              <a:buNone/>
            </a:pPr>
            <a:endParaRPr lang="en-US" altLang="en-US"/>
          </a:p>
          <a:p>
            <a:pPr>
              <a:buFont typeface="Arial" panose="020B0604020202020204" pitchFamily="34" charset="0"/>
              <a:buNone/>
            </a:pPr>
            <a:r>
              <a:rPr lang="en-US" altLang="en-US"/>
              <a:t>Take Risk in Your Life!, </a:t>
            </a:r>
          </a:p>
          <a:p>
            <a:pPr>
              <a:buFont typeface="Arial" panose="020B0604020202020204" pitchFamily="34" charset="0"/>
              <a:buNone/>
            </a:pPr>
            <a:r>
              <a:rPr lang="en-US" altLang="en-US"/>
              <a:t>		if you win, you can lead. </a:t>
            </a:r>
          </a:p>
          <a:p>
            <a:pPr>
              <a:buFont typeface="Arial" panose="020B0604020202020204" pitchFamily="34" charset="0"/>
              <a:buNone/>
            </a:pPr>
            <a:r>
              <a:rPr lang="en-US" altLang="en-US"/>
              <a:t>			if you Loose you Guide!</a:t>
            </a:r>
          </a:p>
          <a:p>
            <a:pPr>
              <a:buFont typeface="Arial" panose="020B0604020202020204" pitchFamily="34" charset="0"/>
              <a:buNone/>
            </a:pPr>
            <a:endParaRPr lang="en-US" altLang="en-US"/>
          </a:p>
        </p:txBody>
      </p:sp>
      <p:sp>
        <p:nvSpPr>
          <p:cNvPr id="746499" name="Slide Number Placeholder 3">
            <a:extLst>
              <a:ext uri="{FF2B5EF4-FFF2-40B4-BE49-F238E27FC236}">
                <a16:creationId xmlns:a16="http://schemas.microsoft.com/office/drawing/2014/main" id="{4F9ED4C2-288C-43D9-ACD7-25054325EA67}"/>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2173152-FDB8-4D46-882B-DFB81CC81E2F}" type="slidenum">
              <a:rPr lang="en-US" altLang="en-US" smtClean="0"/>
              <a:pPr/>
              <a:t>281</a:t>
            </a:fld>
            <a:endParaRPr lang="en-US" altLang="en-US"/>
          </a:p>
        </p:txBody>
      </p:sp>
    </p:spTree>
    <p:extLst>
      <p:ext uri="{BB962C8B-B14F-4D97-AF65-F5344CB8AC3E}">
        <p14:creationId xmlns:p14="http://schemas.microsoft.com/office/powerpoint/2010/main" val="16900409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Text Box 2">
            <a:extLst>
              <a:ext uri="{FF2B5EF4-FFF2-40B4-BE49-F238E27FC236}">
                <a16:creationId xmlns:a16="http://schemas.microsoft.com/office/drawing/2014/main" id="{D6AD61C8-63E9-4E7C-8916-3EC5F82054F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10CF633-1630-42DE-9C20-6937FFA8B0CF}"/>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FAF3A8C2-730C-482D-815E-F69548752F50}"/>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Risk?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Attitude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Management Terminologies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 Risk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Project Risk Profile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Adjusted Backlog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Burn-down Graph</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Identify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Probability and Impact Matrix</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Qualitative Risk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Categorization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Decision Tree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Sensitivity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Risk-based Spikes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Response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Monitoring &amp; Controlling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Understanding Reserves</a:t>
            </a:r>
          </a:p>
        </p:txBody>
      </p:sp>
      <p:sp>
        <p:nvSpPr>
          <p:cNvPr id="748549" name="Content Placeholder 6">
            <a:extLst>
              <a:ext uri="{FF2B5EF4-FFF2-40B4-BE49-F238E27FC236}">
                <a16:creationId xmlns:a16="http://schemas.microsoft.com/office/drawing/2014/main" id="{BBD3FCD2-BD6E-47B4-A8ED-D8A99CC57324}"/>
              </a:ext>
            </a:extLst>
          </p:cNvPr>
          <p:cNvSpPr>
            <a:spLocks noGrp="1"/>
          </p:cNvSpPr>
          <p:nvPr>
            <p:ph sz="quarter" idx="13"/>
          </p:nvPr>
        </p:nvSpPr>
        <p:spPr/>
        <p:txBody>
          <a:bodyPr/>
          <a:lstStyle/>
          <a:p>
            <a:r>
              <a:rPr lang="en-US" altLang="en-US"/>
              <a:t>Tools &amp; Techniques / Agile Project Risk Management</a:t>
            </a:r>
          </a:p>
        </p:txBody>
      </p:sp>
      <p:sp>
        <p:nvSpPr>
          <p:cNvPr id="748550" name="Slide Number Placeholder 8">
            <a:extLst>
              <a:ext uri="{FF2B5EF4-FFF2-40B4-BE49-F238E27FC236}">
                <a16:creationId xmlns:a16="http://schemas.microsoft.com/office/drawing/2014/main" id="{53B27C6C-B9B9-4401-B525-6A50B0C5BB7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12C364-067A-44C5-B5E5-D7BCCFB6AD53}" type="slidenum">
              <a:rPr lang="en-US" altLang="en-US" smtClean="0"/>
              <a:pPr/>
              <a:t>282</a:t>
            </a:fld>
            <a:endParaRPr lang="en-US" altLang="en-US"/>
          </a:p>
        </p:txBody>
      </p:sp>
    </p:spTree>
    <p:extLst>
      <p:ext uri="{BB962C8B-B14F-4D97-AF65-F5344CB8AC3E}">
        <p14:creationId xmlns:p14="http://schemas.microsoft.com/office/powerpoint/2010/main" val="34265023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ext Box 3">
            <a:extLst>
              <a:ext uri="{FF2B5EF4-FFF2-40B4-BE49-F238E27FC236}">
                <a16:creationId xmlns:a16="http://schemas.microsoft.com/office/drawing/2014/main" id="{F6DD6261-61DF-4D0F-80EE-800368011682}"/>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50595" name="Rectangle 4">
            <a:extLst>
              <a:ext uri="{FF2B5EF4-FFF2-40B4-BE49-F238E27FC236}">
                <a16:creationId xmlns:a16="http://schemas.microsoft.com/office/drawing/2014/main" id="{E81AC939-44AE-4CE6-9B6C-D4A38E44E9D2}"/>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C824FD94-C939-4849-83F8-C2764A4FED5F}"/>
              </a:ext>
            </a:extLst>
          </p:cNvPr>
          <p:cNvSpPr>
            <a:spLocks noGrp="1"/>
          </p:cNvSpPr>
          <p:nvPr>
            <p:ph type="title"/>
          </p:nvPr>
        </p:nvSpPr>
        <p:spPr/>
        <p:txBody>
          <a:bodyPr>
            <a:normAutofit fontScale="90000"/>
          </a:bodyPr>
          <a:lstStyle/>
          <a:p>
            <a:pPr>
              <a:defRPr/>
            </a:pPr>
            <a:r>
              <a:t>What is Risk?</a:t>
            </a:r>
          </a:p>
        </p:txBody>
      </p:sp>
      <p:sp>
        <p:nvSpPr>
          <p:cNvPr id="750597" name="Content Placeholder 4">
            <a:extLst>
              <a:ext uri="{FF2B5EF4-FFF2-40B4-BE49-F238E27FC236}">
                <a16:creationId xmlns:a16="http://schemas.microsoft.com/office/drawing/2014/main" id="{7FF3AA2B-9545-407C-A450-D2028A2FB0EA}"/>
              </a:ext>
            </a:extLst>
          </p:cNvPr>
          <p:cNvSpPr>
            <a:spLocks noGrp="1"/>
          </p:cNvSpPr>
          <p:nvPr>
            <p:ph idx="1"/>
          </p:nvPr>
        </p:nvSpPr>
        <p:spPr>
          <a:xfrm>
            <a:off x="381000" y="838200"/>
            <a:ext cx="8229600" cy="5105400"/>
          </a:xfrm>
        </p:spPr>
        <p:txBody>
          <a:bodyPr/>
          <a:lstStyle/>
          <a:p>
            <a:r>
              <a:rPr lang="en-US" altLang="en-US" sz="2400"/>
              <a:t>Risk is an </a:t>
            </a:r>
            <a:r>
              <a:rPr lang="en-US" altLang="en-US" sz="2400" u="sng"/>
              <a:t>event</a:t>
            </a:r>
            <a:r>
              <a:rPr lang="en-US" altLang="en-US" sz="2400"/>
              <a:t> which has </a:t>
            </a:r>
            <a:r>
              <a:rPr lang="en-US" altLang="en-US" sz="2400" u="sng"/>
              <a:t>probability</a:t>
            </a:r>
            <a:r>
              <a:rPr lang="en-US" altLang="en-US" sz="2400"/>
              <a:t> of happening in future and it can have </a:t>
            </a:r>
            <a:r>
              <a:rPr lang="en-US" altLang="en-US" sz="2400" u="sng"/>
              <a:t>negative or positive impact </a:t>
            </a:r>
            <a:r>
              <a:rPr lang="en-US" altLang="en-US" sz="2400"/>
              <a:t>on the objective of the project</a:t>
            </a:r>
          </a:p>
          <a:p>
            <a:r>
              <a:rPr lang="en-US" altLang="en-US" sz="2400"/>
              <a:t>Risk itself is not negative or positive. Risk is perceived as negative or positive based on its impact on the project’s objectives.</a:t>
            </a:r>
          </a:p>
          <a:p>
            <a:endParaRPr lang="en-US" altLang="en-US" sz="2400"/>
          </a:p>
        </p:txBody>
      </p:sp>
      <p:sp>
        <p:nvSpPr>
          <p:cNvPr id="750598" name="Content Placeholder 5">
            <a:extLst>
              <a:ext uri="{FF2B5EF4-FFF2-40B4-BE49-F238E27FC236}">
                <a16:creationId xmlns:a16="http://schemas.microsoft.com/office/drawing/2014/main" id="{56CEE9CC-ABC6-4FFE-AA3A-0522FF444787}"/>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50599" name="Slide Number Placeholder 8">
            <a:extLst>
              <a:ext uri="{FF2B5EF4-FFF2-40B4-BE49-F238E27FC236}">
                <a16:creationId xmlns:a16="http://schemas.microsoft.com/office/drawing/2014/main" id="{6902FD0A-0B0A-43F5-B12B-CDFC06146A9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2D8896-BC67-48DC-937D-3594FA418654}" type="slidenum">
              <a:rPr lang="en-US" altLang="en-US" smtClean="0"/>
              <a:pPr/>
              <a:t>283</a:t>
            </a:fld>
            <a:endParaRPr lang="en-US" altLang="en-US"/>
          </a:p>
        </p:txBody>
      </p:sp>
    </p:spTree>
    <p:extLst>
      <p:ext uri="{BB962C8B-B14F-4D97-AF65-F5344CB8AC3E}">
        <p14:creationId xmlns:p14="http://schemas.microsoft.com/office/powerpoint/2010/main" val="127626504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B877-242E-4226-8355-49E7BC4B33C4}"/>
              </a:ext>
            </a:extLst>
          </p:cNvPr>
          <p:cNvSpPr>
            <a:spLocks noGrp="1"/>
          </p:cNvSpPr>
          <p:nvPr>
            <p:ph type="title"/>
          </p:nvPr>
        </p:nvSpPr>
        <p:spPr/>
        <p:txBody>
          <a:bodyPr>
            <a:normAutofit fontScale="90000"/>
          </a:bodyPr>
          <a:lstStyle/>
          <a:p>
            <a:pPr>
              <a:defRPr/>
            </a:pPr>
            <a:r>
              <a:t>Risk Attitude</a:t>
            </a:r>
          </a:p>
        </p:txBody>
      </p:sp>
      <p:sp>
        <p:nvSpPr>
          <p:cNvPr id="752643" name="Content Placeholder 2">
            <a:extLst>
              <a:ext uri="{FF2B5EF4-FFF2-40B4-BE49-F238E27FC236}">
                <a16:creationId xmlns:a16="http://schemas.microsoft.com/office/drawing/2014/main" id="{C96A957E-3002-42B9-A1C4-06E553F7DB55}"/>
              </a:ext>
            </a:extLst>
          </p:cNvPr>
          <p:cNvSpPr>
            <a:spLocks noGrp="1"/>
          </p:cNvSpPr>
          <p:nvPr>
            <p:ph idx="1"/>
          </p:nvPr>
        </p:nvSpPr>
        <p:spPr>
          <a:xfrm>
            <a:off x="381000" y="838200"/>
            <a:ext cx="8229600" cy="5105400"/>
          </a:xfrm>
        </p:spPr>
        <p:txBody>
          <a:bodyPr/>
          <a:lstStyle/>
          <a:p>
            <a:r>
              <a:rPr lang="en-US" altLang="en-US" sz="2800"/>
              <a:t>Risk Seeker</a:t>
            </a:r>
          </a:p>
          <a:p>
            <a:pPr lvl="1"/>
            <a:r>
              <a:rPr lang="en-US" altLang="en-US" sz="2400"/>
              <a:t>They look for opportunities to get more return</a:t>
            </a:r>
          </a:p>
          <a:p>
            <a:r>
              <a:rPr lang="en-US" altLang="en-US" sz="2800"/>
              <a:t>Risk Neutral</a:t>
            </a:r>
          </a:p>
          <a:p>
            <a:pPr lvl="1"/>
            <a:r>
              <a:rPr lang="en-US" altLang="en-US" sz="2400"/>
              <a:t>They do not look for opportunity but if something comes on the way and they are getting corresponding returns for this then they take risk</a:t>
            </a:r>
          </a:p>
          <a:p>
            <a:r>
              <a:rPr lang="en-US" altLang="en-US" sz="2800"/>
              <a:t>Risk Averse</a:t>
            </a:r>
          </a:p>
          <a:p>
            <a:pPr lvl="1"/>
            <a:r>
              <a:rPr lang="en-US" altLang="en-US" sz="2400"/>
              <a:t>They are very conscious about the risk and they do not want to take risk.</a:t>
            </a:r>
          </a:p>
        </p:txBody>
      </p:sp>
      <p:sp>
        <p:nvSpPr>
          <p:cNvPr id="752644" name="Content Placeholder 3">
            <a:extLst>
              <a:ext uri="{FF2B5EF4-FFF2-40B4-BE49-F238E27FC236}">
                <a16:creationId xmlns:a16="http://schemas.microsoft.com/office/drawing/2014/main" id="{835C0EAD-8A47-4261-AD35-B624A8A801F3}"/>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52645" name="Slide Number Placeholder 6">
            <a:extLst>
              <a:ext uri="{FF2B5EF4-FFF2-40B4-BE49-F238E27FC236}">
                <a16:creationId xmlns:a16="http://schemas.microsoft.com/office/drawing/2014/main" id="{15D476A9-2EAC-4A06-86E3-2BEA6072EB2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C8888CA-3200-41DC-AAFD-19B8DF6E017F}" type="slidenum">
              <a:rPr lang="en-US" altLang="en-US" smtClean="0"/>
              <a:pPr/>
              <a:t>284</a:t>
            </a:fld>
            <a:endParaRPr lang="en-US" altLang="en-US"/>
          </a:p>
        </p:txBody>
      </p:sp>
    </p:spTree>
    <p:extLst>
      <p:ext uri="{BB962C8B-B14F-4D97-AF65-F5344CB8AC3E}">
        <p14:creationId xmlns:p14="http://schemas.microsoft.com/office/powerpoint/2010/main" val="11000579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AE27-F603-49BC-8981-3A23D715F05E}"/>
              </a:ext>
            </a:extLst>
          </p:cNvPr>
          <p:cNvSpPr>
            <a:spLocks noGrp="1"/>
          </p:cNvSpPr>
          <p:nvPr>
            <p:ph type="title"/>
          </p:nvPr>
        </p:nvSpPr>
        <p:spPr/>
        <p:txBody>
          <a:bodyPr>
            <a:normAutofit fontScale="90000"/>
          </a:bodyPr>
          <a:lstStyle/>
          <a:p>
            <a:pPr>
              <a:defRPr/>
            </a:pPr>
            <a:r>
              <a:t>Risk Management Terminologies</a:t>
            </a:r>
          </a:p>
        </p:txBody>
      </p:sp>
      <p:sp>
        <p:nvSpPr>
          <p:cNvPr id="3" name="Content Placeholder 2">
            <a:extLst>
              <a:ext uri="{FF2B5EF4-FFF2-40B4-BE49-F238E27FC236}">
                <a16:creationId xmlns:a16="http://schemas.microsoft.com/office/drawing/2014/main" id="{5BF25721-283D-43CA-9D87-F97A66E5BEB8}"/>
              </a:ext>
            </a:extLst>
          </p:cNvPr>
          <p:cNvSpPr>
            <a:spLocks noGrp="1"/>
          </p:cNvSpPr>
          <p:nvPr>
            <p:ph idx="1"/>
          </p:nvPr>
        </p:nvSpPr>
        <p:spPr>
          <a:xfrm>
            <a:off x="381000" y="838200"/>
            <a:ext cx="8229600" cy="5105400"/>
          </a:xfrm>
        </p:spPr>
        <p:txBody>
          <a:bodyPr>
            <a:normAutofit fontScale="85000" lnSpcReduction="20000"/>
          </a:bodyPr>
          <a:lstStyle/>
          <a:p>
            <a:pPr>
              <a:buFont typeface="Arial" charset="0"/>
              <a:buChar char="•"/>
              <a:defRPr/>
            </a:pPr>
            <a:r>
              <a:rPr lang="en-US" dirty="0"/>
              <a:t>Assumptions, Dependencies, Constraints are </a:t>
            </a:r>
            <a:r>
              <a:rPr lang="en-US" b="1" dirty="0"/>
              <a:t>root cause of risk</a:t>
            </a:r>
          </a:p>
          <a:p>
            <a:pPr>
              <a:buFont typeface="Arial" charset="0"/>
              <a:buChar char="•"/>
              <a:defRPr/>
            </a:pPr>
            <a:r>
              <a:rPr lang="en-US" b="1" dirty="0"/>
              <a:t>Sources of risks : </a:t>
            </a:r>
            <a:r>
              <a:rPr lang="en-US" dirty="0"/>
              <a:t>Depending upon business domain of the project its sources may be technology, skills, resource availability, project management practices etc. </a:t>
            </a:r>
          </a:p>
          <a:p>
            <a:pPr>
              <a:buFont typeface="Arial" charset="0"/>
              <a:buChar char="•"/>
              <a:defRPr/>
            </a:pPr>
            <a:r>
              <a:rPr lang="en-US" b="1" dirty="0"/>
              <a:t>Proximity of risk </a:t>
            </a:r>
            <a:r>
              <a:rPr lang="en-US" dirty="0"/>
              <a:t>: In future how soon risk is going to occur</a:t>
            </a:r>
          </a:p>
          <a:p>
            <a:pPr>
              <a:buFont typeface="Arial" charset="0"/>
              <a:buChar char="•"/>
              <a:defRPr/>
            </a:pPr>
            <a:r>
              <a:rPr lang="en-US" b="1" dirty="0"/>
              <a:t>Risk Area</a:t>
            </a:r>
            <a:r>
              <a:rPr lang="en-US" dirty="0"/>
              <a:t>: What are geographies, department, components, services, server etc. will be affected by the risk</a:t>
            </a:r>
          </a:p>
          <a:p>
            <a:pPr>
              <a:buFont typeface="Arial" charset="0"/>
              <a:buChar char="•"/>
              <a:defRPr/>
            </a:pPr>
            <a:r>
              <a:rPr lang="en-US" b="1" dirty="0"/>
              <a:t>Risk Urgency </a:t>
            </a:r>
            <a:r>
              <a:rPr lang="en-US" dirty="0"/>
              <a:t>: If it occurs how soon it will impact the project objective: immediately, in short run, in long run</a:t>
            </a:r>
          </a:p>
          <a:p>
            <a:pPr>
              <a:buFont typeface="Arial" charset="0"/>
              <a:buChar char="•"/>
              <a:defRPr/>
            </a:pPr>
            <a:endParaRPr lang="en-US" dirty="0"/>
          </a:p>
        </p:txBody>
      </p:sp>
      <p:sp>
        <p:nvSpPr>
          <p:cNvPr id="754692" name="Content Placeholder 3">
            <a:extLst>
              <a:ext uri="{FF2B5EF4-FFF2-40B4-BE49-F238E27FC236}">
                <a16:creationId xmlns:a16="http://schemas.microsoft.com/office/drawing/2014/main" id="{062DEE28-C9A6-4311-91D1-B6429B5323D0}"/>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54693" name="Slide Number Placeholder 6">
            <a:extLst>
              <a:ext uri="{FF2B5EF4-FFF2-40B4-BE49-F238E27FC236}">
                <a16:creationId xmlns:a16="http://schemas.microsoft.com/office/drawing/2014/main" id="{810267F4-620A-401D-84DF-48A14ED6832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C8A9F8-C5C7-4F33-960E-32D5E5220583}" type="slidenum">
              <a:rPr lang="en-US" altLang="en-US" smtClean="0"/>
              <a:pPr/>
              <a:t>285</a:t>
            </a:fld>
            <a:endParaRPr lang="en-US" altLang="en-US"/>
          </a:p>
        </p:txBody>
      </p:sp>
    </p:spTree>
    <p:extLst>
      <p:ext uri="{BB962C8B-B14F-4D97-AF65-F5344CB8AC3E}">
        <p14:creationId xmlns:p14="http://schemas.microsoft.com/office/powerpoint/2010/main" val="288002956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3713-62B3-44C0-BA9D-D4FA24D3A8C9}"/>
              </a:ext>
            </a:extLst>
          </p:cNvPr>
          <p:cNvSpPr>
            <a:spLocks noGrp="1"/>
          </p:cNvSpPr>
          <p:nvPr>
            <p:ph type="title"/>
          </p:nvPr>
        </p:nvSpPr>
        <p:spPr/>
        <p:txBody>
          <a:bodyPr>
            <a:normAutofit fontScale="90000"/>
          </a:bodyPr>
          <a:lstStyle/>
          <a:p>
            <a:pPr>
              <a:defRPr/>
            </a:pPr>
            <a:r>
              <a:t>Plan Risk Management</a:t>
            </a:r>
          </a:p>
        </p:txBody>
      </p:sp>
      <p:sp>
        <p:nvSpPr>
          <p:cNvPr id="756739" name="Content Placeholder 2">
            <a:extLst>
              <a:ext uri="{FF2B5EF4-FFF2-40B4-BE49-F238E27FC236}">
                <a16:creationId xmlns:a16="http://schemas.microsoft.com/office/drawing/2014/main" id="{3DBE1CAC-2649-42C7-ADFA-15FC06B551DE}"/>
              </a:ext>
            </a:extLst>
          </p:cNvPr>
          <p:cNvSpPr>
            <a:spLocks noGrp="1"/>
          </p:cNvSpPr>
          <p:nvPr>
            <p:ph idx="1"/>
          </p:nvPr>
        </p:nvSpPr>
        <p:spPr>
          <a:xfrm>
            <a:off x="381000" y="838200"/>
            <a:ext cx="8229600" cy="5105400"/>
          </a:xfrm>
        </p:spPr>
        <p:txBody>
          <a:bodyPr/>
          <a:lstStyle/>
          <a:p>
            <a:r>
              <a:rPr lang="en-US" altLang="en-US" sz="2800"/>
              <a:t>Setup Risk Management Framework</a:t>
            </a:r>
          </a:p>
          <a:p>
            <a:r>
              <a:rPr lang="en-US" altLang="en-US" sz="2800"/>
              <a:t>Identify tools &amp; templates</a:t>
            </a:r>
          </a:p>
          <a:p>
            <a:r>
              <a:rPr lang="en-US" altLang="en-US" sz="2800"/>
              <a:t>Conduct awareness training for risk management activities</a:t>
            </a:r>
          </a:p>
          <a:p>
            <a:r>
              <a:rPr lang="en-US" altLang="en-US" sz="2800"/>
              <a:t>Establish responsibilities for Risk Management Activities</a:t>
            </a:r>
          </a:p>
          <a:p>
            <a:r>
              <a:rPr lang="en-US" altLang="en-US" sz="2800"/>
              <a:t>Establish risk reporting formats and frequency</a:t>
            </a:r>
          </a:p>
          <a:p>
            <a:r>
              <a:rPr lang="en-US" altLang="en-US" sz="2800"/>
              <a:t>Determine who will conduct risk audit and when</a:t>
            </a:r>
          </a:p>
          <a:p>
            <a:r>
              <a:rPr lang="en-US" altLang="en-US" sz="2800"/>
              <a:t>Define risk attitude and risk appetite of key stakeholders</a:t>
            </a:r>
          </a:p>
        </p:txBody>
      </p:sp>
      <p:sp>
        <p:nvSpPr>
          <p:cNvPr id="756740" name="Content Placeholder 3">
            <a:extLst>
              <a:ext uri="{FF2B5EF4-FFF2-40B4-BE49-F238E27FC236}">
                <a16:creationId xmlns:a16="http://schemas.microsoft.com/office/drawing/2014/main" id="{17E5416E-B30F-42C9-94FA-1080069C719E}"/>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56741" name="Slide Number Placeholder 6">
            <a:extLst>
              <a:ext uri="{FF2B5EF4-FFF2-40B4-BE49-F238E27FC236}">
                <a16:creationId xmlns:a16="http://schemas.microsoft.com/office/drawing/2014/main" id="{92AEC17A-9054-46A3-9BB7-7B0335A7687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1B979B-8728-4CC2-B97D-075653AB29FA}" type="slidenum">
              <a:rPr lang="en-US" altLang="en-US" smtClean="0"/>
              <a:pPr/>
              <a:t>286</a:t>
            </a:fld>
            <a:endParaRPr lang="en-US" altLang="en-US"/>
          </a:p>
        </p:txBody>
      </p:sp>
    </p:spTree>
    <p:extLst>
      <p:ext uri="{BB962C8B-B14F-4D97-AF65-F5344CB8AC3E}">
        <p14:creationId xmlns:p14="http://schemas.microsoft.com/office/powerpoint/2010/main" val="38639553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6D2E1-AEA1-48F9-9445-D7B3838F6929}"/>
              </a:ext>
            </a:extLst>
          </p:cNvPr>
          <p:cNvSpPr>
            <a:spLocks noGrp="1"/>
          </p:cNvSpPr>
          <p:nvPr>
            <p:ph type="title"/>
          </p:nvPr>
        </p:nvSpPr>
        <p:spPr/>
        <p:txBody>
          <a:bodyPr>
            <a:normAutofit fontScale="90000"/>
          </a:bodyPr>
          <a:lstStyle/>
          <a:p>
            <a:pPr>
              <a:defRPr/>
            </a:pPr>
            <a:r>
              <a:t>Project Risk Profile</a:t>
            </a:r>
          </a:p>
        </p:txBody>
      </p:sp>
      <p:sp>
        <p:nvSpPr>
          <p:cNvPr id="758787" name="Content Placeholder 7">
            <a:extLst>
              <a:ext uri="{FF2B5EF4-FFF2-40B4-BE49-F238E27FC236}">
                <a16:creationId xmlns:a16="http://schemas.microsoft.com/office/drawing/2014/main" id="{8E17F1AB-B547-4734-86AE-F5DB748B80E2}"/>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pic>
        <p:nvPicPr>
          <p:cNvPr id="758788" name="Picture 2" descr="RiskBurnDownGraph.jpg">
            <a:extLst>
              <a:ext uri="{FF2B5EF4-FFF2-40B4-BE49-F238E27FC236}">
                <a16:creationId xmlns:a16="http://schemas.microsoft.com/office/drawing/2014/main" id="{50CCDE8E-152D-48B6-B380-EBABAD9A9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10668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8789" name="Slide Number Placeholder 7">
            <a:extLst>
              <a:ext uri="{FF2B5EF4-FFF2-40B4-BE49-F238E27FC236}">
                <a16:creationId xmlns:a16="http://schemas.microsoft.com/office/drawing/2014/main" id="{A63A5135-3EB9-4977-9A14-1B162D59E88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7B4096-BF60-4D9E-B5DB-E3801A54DFB0}" type="slidenum">
              <a:rPr lang="en-US" altLang="en-US" smtClean="0"/>
              <a:pPr/>
              <a:t>287</a:t>
            </a:fld>
            <a:endParaRPr lang="en-US" altLang="en-US"/>
          </a:p>
        </p:txBody>
      </p:sp>
    </p:spTree>
    <p:extLst>
      <p:ext uri="{BB962C8B-B14F-4D97-AF65-F5344CB8AC3E}">
        <p14:creationId xmlns:p14="http://schemas.microsoft.com/office/powerpoint/2010/main" val="31183827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D7C568-1952-4CC7-814B-9B5A19BB604F}"/>
              </a:ext>
            </a:extLst>
          </p:cNvPr>
          <p:cNvSpPr>
            <a:spLocks noGrp="1"/>
          </p:cNvSpPr>
          <p:nvPr>
            <p:ph type="title"/>
          </p:nvPr>
        </p:nvSpPr>
        <p:spPr/>
        <p:txBody>
          <a:bodyPr>
            <a:normAutofit fontScale="90000"/>
          </a:bodyPr>
          <a:lstStyle/>
          <a:p>
            <a:pPr>
              <a:defRPr/>
            </a:pPr>
            <a:r>
              <a:t>Risk Adjusted Backlog</a:t>
            </a:r>
          </a:p>
        </p:txBody>
      </p:sp>
      <p:sp>
        <p:nvSpPr>
          <p:cNvPr id="760835" name="Content Placeholder 9">
            <a:extLst>
              <a:ext uri="{FF2B5EF4-FFF2-40B4-BE49-F238E27FC236}">
                <a16:creationId xmlns:a16="http://schemas.microsoft.com/office/drawing/2014/main" id="{21DBE06B-0A83-4B36-8BC7-2F8B2F5D1C94}"/>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60836" name="Slide Number Placeholder 7">
            <a:extLst>
              <a:ext uri="{FF2B5EF4-FFF2-40B4-BE49-F238E27FC236}">
                <a16:creationId xmlns:a16="http://schemas.microsoft.com/office/drawing/2014/main" id="{C0A22FFB-A8C2-4A5F-9CE5-6815A0BEA84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8DF4FF-B3C4-4115-8496-44C1B9FFF3D1}" type="slidenum">
              <a:rPr lang="en-US" altLang="en-US" smtClean="0"/>
              <a:pPr/>
              <a:t>288</a:t>
            </a:fld>
            <a:endParaRPr lang="en-US" altLang="en-US"/>
          </a:p>
        </p:txBody>
      </p:sp>
      <p:sp>
        <p:nvSpPr>
          <p:cNvPr id="10" name="Rounded Rectangular Callout 9">
            <a:extLst>
              <a:ext uri="{FF2B5EF4-FFF2-40B4-BE49-F238E27FC236}">
                <a16:creationId xmlns:a16="http://schemas.microsoft.com/office/drawing/2014/main" id="{37ADF478-CD77-4471-B503-E0357AFB667A}"/>
              </a:ext>
            </a:extLst>
          </p:cNvPr>
          <p:cNvSpPr/>
          <p:nvPr/>
        </p:nvSpPr>
        <p:spPr>
          <a:xfrm>
            <a:off x="7467600" y="914400"/>
            <a:ext cx="1219200" cy="457200"/>
          </a:xfrm>
          <a:prstGeom prst="wedgeRoundRectCallout">
            <a:avLst>
              <a:gd name="adj1" fmla="val 34944"/>
              <a:gd name="adj2" fmla="val 10429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Risk Score</a:t>
            </a:r>
          </a:p>
        </p:txBody>
      </p:sp>
      <p:pic>
        <p:nvPicPr>
          <p:cNvPr id="760838" name="Picture 7">
            <a:extLst>
              <a:ext uri="{FF2B5EF4-FFF2-40B4-BE49-F238E27FC236}">
                <a16:creationId xmlns:a16="http://schemas.microsoft.com/office/drawing/2014/main" id="{73A4932D-F26D-4CB8-B668-96A781123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7217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78853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a:extLst>
              <a:ext uri="{FF2B5EF4-FFF2-40B4-BE49-F238E27FC236}">
                <a16:creationId xmlns:a16="http://schemas.microsoft.com/office/drawing/2014/main" id="{B3C1FD2F-46F5-422B-A17B-DC2945ACD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a:extLst>
              <a:ext uri="{FF2B5EF4-FFF2-40B4-BE49-F238E27FC236}">
                <a16:creationId xmlns:a16="http://schemas.microsoft.com/office/drawing/2014/main" id="{56A4C994-CC84-4667-914C-6BF9A61534B9}"/>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2884" name="Rectangle 4">
            <a:extLst>
              <a:ext uri="{FF2B5EF4-FFF2-40B4-BE49-F238E27FC236}">
                <a16:creationId xmlns:a16="http://schemas.microsoft.com/office/drawing/2014/main" id="{31A03538-8929-45BE-9168-EC2926B8D81F}"/>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18D4D812-3A1E-4362-ABB5-A53A37EAA290}"/>
              </a:ext>
            </a:extLst>
          </p:cNvPr>
          <p:cNvSpPr>
            <a:spLocks noGrp="1"/>
          </p:cNvSpPr>
          <p:nvPr>
            <p:ph type="title"/>
          </p:nvPr>
        </p:nvSpPr>
        <p:spPr/>
        <p:txBody>
          <a:bodyPr>
            <a:normAutofit fontScale="90000"/>
          </a:bodyPr>
          <a:lstStyle/>
          <a:p>
            <a:pPr>
              <a:defRPr/>
            </a:pPr>
            <a:r>
              <a:t>Risk Burn-down Graph</a:t>
            </a:r>
          </a:p>
        </p:txBody>
      </p:sp>
      <p:sp>
        <p:nvSpPr>
          <p:cNvPr id="762886" name="Content Placeholder 5">
            <a:extLst>
              <a:ext uri="{FF2B5EF4-FFF2-40B4-BE49-F238E27FC236}">
                <a16:creationId xmlns:a16="http://schemas.microsoft.com/office/drawing/2014/main" id="{8FF14FD3-BB7A-4BF9-9B8D-F25D8A1CF6C3}"/>
              </a:ext>
            </a:extLst>
          </p:cNvPr>
          <p:cNvSpPr>
            <a:spLocks noGrp="1"/>
          </p:cNvSpPr>
          <p:nvPr>
            <p:ph sz="quarter" idx="13"/>
          </p:nvPr>
        </p:nvSpPr>
        <p:spPr/>
        <p:txBody>
          <a:bodyPr/>
          <a:lstStyle/>
          <a:p>
            <a:r>
              <a:rPr lang="en-US" altLang="en-US"/>
              <a:t>Tools &amp; Techniques / Agile Project Risk Management</a:t>
            </a:r>
          </a:p>
          <a:p>
            <a:endParaRPr lang="en-US" altLang="en-US"/>
          </a:p>
        </p:txBody>
      </p:sp>
      <p:cxnSp>
        <p:nvCxnSpPr>
          <p:cNvPr id="12" name="Straight Connector 11">
            <a:extLst>
              <a:ext uri="{FF2B5EF4-FFF2-40B4-BE49-F238E27FC236}">
                <a16:creationId xmlns:a16="http://schemas.microsoft.com/office/drawing/2014/main" id="{59C8A621-893D-4714-94CA-08A31A2EA8E6}"/>
              </a:ext>
            </a:extLst>
          </p:cNvPr>
          <p:cNvCxnSpPr/>
          <p:nvPr/>
        </p:nvCxnSpPr>
        <p:spPr>
          <a:xfrm>
            <a:off x="2571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a:extLst>
              <a:ext uri="{FF2B5EF4-FFF2-40B4-BE49-F238E27FC236}">
                <a16:creationId xmlns:a16="http://schemas.microsoft.com/office/drawing/2014/main" id="{5F22F9D2-18B8-49A0-AF44-7E932471D4CF}"/>
              </a:ext>
            </a:extLst>
          </p:cNvPr>
          <p:cNvSpPr/>
          <p:nvPr/>
        </p:nvSpPr>
        <p:spPr>
          <a:xfrm>
            <a:off x="6324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a:extLst>
              <a:ext uri="{FF2B5EF4-FFF2-40B4-BE49-F238E27FC236}">
                <a16:creationId xmlns:a16="http://schemas.microsoft.com/office/drawing/2014/main" id="{22E4D364-8516-4A8B-8E60-08AC80B66039}"/>
              </a:ext>
            </a:extLst>
          </p:cNvPr>
          <p:cNvSpPr/>
          <p:nvPr/>
        </p:nvSpPr>
        <p:spPr>
          <a:xfrm>
            <a:off x="4572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Actual Risk Trend line</a:t>
            </a:r>
          </a:p>
        </p:txBody>
      </p:sp>
      <p:sp>
        <p:nvSpPr>
          <p:cNvPr id="762890" name="TextBox 16">
            <a:extLst>
              <a:ext uri="{FF2B5EF4-FFF2-40B4-BE49-F238E27FC236}">
                <a16:creationId xmlns:a16="http://schemas.microsoft.com/office/drawing/2014/main" id="{594BCC82-DBE2-4CA8-A2DA-DCEC5B1F5C9E}"/>
              </a:ext>
            </a:extLst>
          </p:cNvPr>
          <p:cNvSpPr txBox="1">
            <a:spLocks noChangeArrowheads="1"/>
          </p:cNvSpPr>
          <p:nvPr/>
        </p:nvSpPr>
        <p:spPr bwMode="auto">
          <a:xfrm>
            <a:off x="1371600" y="5638800"/>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
        <p:nvSpPr>
          <p:cNvPr id="762891" name="Slide Number Placeholder 12">
            <a:extLst>
              <a:ext uri="{FF2B5EF4-FFF2-40B4-BE49-F238E27FC236}">
                <a16:creationId xmlns:a16="http://schemas.microsoft.com/office/drawing/2014/main" id="{C3DEF70D-794F-4210-A4E2-ACF8A9B7D23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8F97FE-107E-4BEF-AF82-15B207001F19}" type="slidenum">
              <a:rPr lang="en-US" altLang="en-US" smtClean="0"/>
              <a:pPr/>
              <a:t>289</a:t>
            </a:fld>
            <a:endParaRPr lang="en-US" altLang="en-US"/>
          </a:p>
        </p:txBody>
      </p:sp>
    </p:spTree>
    <p:extLst>
      <p:ext uri="{BB962C8B-B14F-4D97-AF65-F5344CB8AC3E}">
        <p14:creationId xmlns:p14="http://schemas.microsoft.com/office/powerpoint/2010/main" val="82575042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
            <a:extLst>
              <a:ext uri="{FF2B5EF4-FFF2-40B4-BE49-F238E27FC236}">
                <a16:creationId xmlns:a16="http://schemas.microsoft.com/office/drawing/2014/main" id="{1AD94F8D-FAC5-4D02-A89F-B874C7A21025}"/>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Contrast Projects &amp; Operations</a:t>
            </a:r>
          </a:p>
        </p:txBody>
      </p:sp>
      <p:sp>
        <p:nvSpPr>
          <p:cNvPr id="17411" name="Title 4">
            <a:extLst>
              <a:ext uri="{FF2B5EF4-FFF2-40B4-BE49-F238E27FC236}">
                <a16:creationId xmlns:a16="http://schemas.microsoft.com/office/drawing/2014/main" id="{2D82E7C0-A525-4872-9E1A-967F7F7F687E}"/>
              </a:ext>
            </a:extLst>
          </p:cNvPr>
          <p:cNvSpPr>
            <a:spLocks noGrp="1"/>
          </p:cNvSpPr>
          <p:nvPr>
            <p:ph type="title"/>
          </p:nvPr>
        </p:nvSpPr>
        <p:spPr/>
        <p:txBody>
          <a:bodyPr>
            <a:normAutofit fontScale="90000"/>
          </a:bodyPr>
          <a:lstStyle/>
          <a:p>
            <a:pPr>
              <a:defRPr/>
            </a:pPr>
            <a:r>
              <a:rPr>
                <a:ea typeface="Microsoft YaHei" charset="0"/>
                <a:cs typeface="Microsoft YaHei" charset="0"/>
              </a:rPr>
              <a:t>“Projects” different from “operations”?</a:t>
            </a:r>
            <a:endParaRPr/>
          </a:p>
        </p:txBody>
      </p:sp>
      <p:sp>
        <p:nvSpPr>
          <p:cNvPr id="62468" name="Content Placeholder 6">
            <a:extLst>
              <a:ext uri="{FF2B5EF4-FFF2-40B4-BE49-F238E27FC236}">
                <a16:creationId xmlns:a16="http://schemas.microsoft.com/office/drawing/2014/main" id="{F94E4301-FDE4-4C09-9638-9AC35CE31602}"/>
              </a:ext>
            </a:extLst>
          </p:cNvPr>
          <p:cNvSpPr>
            <a:spLocks noGrp="1"/>
          </p:cNvSpPr>
          <p:nvPr>
            <p:ph idx="1"/>
          </p:nvPr>
        </p:nvSpPr>
        <p:spPr>
          <a:xfrm>
            <a:off x="76200" y="990600"/>
            <a:ext cx="5105400" cy="5181600"/>
          </a:xfrm>
        </p:spPr>
        <p:txBody>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b="1">
                <a:ea typeface="Microsoft YaHei" panose="020B0503020204020204" pitchFamily="34" charset="-122"/>
              </a:rPr>
              <a:t>Projects</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Permanent Project Charter</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Catalyst for change</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Unique product or service</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Heterogeneous teams</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Start and end date</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Progressive elaboration</a:t>
            </a:r>
          </a:p>
          <a:p>
            <a:pP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endParaRPr lang="en-US" altLang="en-US" sz="2400"/>
          </a:p>
        </p:txBody>
      </p:sp>
      <p:sp>
        <p:nvSpPr>
          <p:cNvPr id="62469" name="Content Placeholder 7">
            <a:extLst>
              <a:ext uri="{FF2B5EF4-FFF2-40B4-BE49-F238E27FC236}">
                <a16:creationId xmlns:a16="http://schemas.microsoft.com/office/drawing/2014/main" id="{9E98B00D-297B-4A89-A790-8A60246575C4}"/>
              </a:ext>
            </a:extLst>
          </p:cNvPr>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sz="2400"/>
          </a:p>
        </p:txBody>
      </p:sp>
      <p:sp>
        <p:nvSpPr>
          <p:cNvPr id="62470" name="Content Placeholder 5">
            <a:extLst>
              <a:ext uri="{FF2B5EF4-FFF2-40B4-BE49-F238E27FC236}">
                <a16:creationId xmlns:a16="http://schemas.microsoft.com/office/drawing/2014/main" id="{CB0C835D-C5CF-4E16-8081-26A7547D1729}"/>
              </a:ext>
            </a:extLst>
          </p:cNvPr>
          <p:cNvSpPr>
            <a:spLocks noGrp="1"/>
          </p:cNvSpPr>
          <p:nvPr>
            <p:ph sz="quarter" idx="17"/>
          </p:nvPr>
        </p:nvSpPr>
        <p:spPr/>
        <p:txBody>
          <a:bodyPr/>
          <a:lstStyle/>
          <a:p>
            <a:r>
              <a:rPr lang="en-US" altLang="en-US"/>
              <a:t>Introduction / Project Management</a:t>
            </a:r>
          </a:p>
          <a:p>
            <a:endParaRPr lang="en-US" altLang="en-US"/>
          </a:p>
        </p:txBody>
      </p:sp>
      <p:sp>
        <p:nvSpPr>
          <p:cNvPr id="62471" name="Slide Number Placeholder 8">
            <a:extLst>
              <a:ext uri="{FF2B5EF4-FFF2-40B4-BE49-F238E27FC236}">
                <a16:creationId xmlns:a16="http://schemas.microsoft.com/office/drawing/2014/main" id="{C3A7B179-603B-4F71-BD20-B704ABDE7808}"/>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F52581-9867-4B4B-AD77-B809DF6C027A}" type="slidenum">
              <a:rPr lang="en-US" altLang="en-US" smtClean="0"/>
              <a:pPr/>
              <a:t>29</a:t>
            </a:fld>
            <a:endParaRPr lang="en-US" altLang="en-US"/>
          </a:p>
        </p:txBody>
      </p:sp>
    </p:spTree>
  </p:cSld>
  <p:clrMapOvr>
    <a:masterClrMapping/>
  </p:clrMapOvr>
  <p:transition spd="me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ext Box 3">
            <a:extLst>
              <a:ext uri="{FF2B5EF4-FFF2-40B4-BE49-F238E27FC236}">
                <a16:creationId xmlns:a16="http://schemas.microsoft.com/office/drawing/2014/main" id="{1CF35AB2-0219-4026-84AB-43353E22C2E4}"/>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4931" name="Rectangle 4">
            <a:extLst>
              <a:ext uri="{FF2B5EF4-FFF2-40B4-BE49-F238E27FC236}">
                <a16:creationId xmlns:a16="http://schemas.microsoft.com/office/drawing/2014/main" id="{30436D02-F5D8-416B-A574-F7BBDE28EFBB}"/>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435E476D-173F-4873-A7BD-01EDE8D43401}"/>
              </a:ext>
            </a:extLst>
          </p:cNvPr>
          <p:cNvSpPr>
            <a:spLocks noGrp="1"/>
          </p:cNvSpPr>
          <p:nvPr>
            <p:ph type="title"/>
          </p:nvPr>
        </p:nvSpPr>
        <p:spPr/>
        <p:txBody>
          <a:bodyPr>
            <a:normAutofit fontScale="90000"/>
          </a:bodyPr>
          <a:lstStyle/>
          <a:p>
            <a:pPr>
              <a:defRPr/>
            </a:pPr>
            <a:r>
              <a:t>Identify Risks</a:t>
            </a:r>
          </a:p>
        </p:txBody>
      </p:sp>
      <p:sp>
        <p:nvSpPr>
          <p:cNvPr id="764933" name="Content Placeholder 4">
            <a:extLst>
              <a:ext uri="{FF2B5EF4-FFF2-40B4-BE49-F238E27FC236}">
                <a16:creationId xmlns:a16="http://schemas.microsoft.com/office/drawing/2014/main" id="{7836879B-C3CD-437D-B787-EE9D1B01379D}"/>
              </a:ext>
            </a:extLst>
          </p:cNvPr>
          <p:cNvSpPr>
            <a:spLocks noGrp="1"/>
          </p:cNvSpPr>
          <p:nvPr>
            <p:ph idx="1"/>
          </p:nvPr>
        </p:nvSpPr>
        <p:spPr>
          <a:xfrm>
            <a:off x="381000" y="838200"/>
            <a:ext cx="8229600" cy="5105400"/>
          </a:xfrm>
        </p:spPr>
        <p:txBody>
          <a:bodyPr/>
          <a:lstStyle/>
          <a:p>
            <a:r>
              <a:rPr lang="en-US" altLang="en-US" sz="2400"/>
              <a:t>Risk identification is performed for each product backlog items</a:t>
            </a:r>
          </a:p>
          <a:p>
            <a:r>
              <a:rPr lang="en-US" altLang="en-US" sz="2400"/>
              <a:t>Every team member is responsible for identifying risk and updating related data/graph</a:t>
            </a:r>
          </a:p>
          <a:p>
            <a:r>
              <a:rPr lang="en-US" altLang="en-US" sz="2400"/>
              <a:t>Risk Identification techniques</a:t>
            </a:r>
          </a:p>
          <a:p>
            <a:pPr lvl="1"/>
            <a:r>
              <a:rPr lang="en-US" altLang="en-US" sz="2000"/>
              <a:t>Brainstorming Technique</a:t>
            </a:r>
          </a:p>
          <a:p>
            <a:pPr lvl="1"/>
            <a:r>
              <a:rPr lang="en-US" altLang="en-US" sz="2000"/>
              <a:t>Delphi Technique</a:t>
            </a:r>
          </a:p>
          <a:p>
            <a:pPr lvl="1"/>
            <a:r>
              <a:rPr lang="en-US" altLang="en-US" sz="2000"/>
              <a:t>Checklist Analysis</a:t>
            </a:r>
          </a:p>
          <a:p>
            <a:endParaRPr lang="en-US" altLang="en-US" sz="2400"/>
          </a:p>
          <a:p>
            <a:endParaRPr lang="en-US" altLang="en-US" sz="2400"/>
          </a:p>
        </p:txBody>
      </p:sp>
      <p:sp>
        <p:nvSpPr>
          <p:cNvPr id="764934" name="Content Placeholder 5">
            <a:extLst>
              <a:ext uri="{FF2B5EF4-FFF2-40B4-BE49-F238E27FC236}">
                <a16:creationId xmlns:a16="http://schemas.microsoft.com/office/drawing/2014/main" id="{25CCFF24-85E0-442E-9056-CE1B5DE52754}"/>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64935" name="Slide Number Placeholder 8">
            <a:extLst>
              <a:ext uri="{FF2B5EF4-FFF2-40B4-BE49-F238E27FC236}">
                <a16:creationId xmlns:a16="http://schemas.microsoft.com/office/drawing/2014/main" id="{C106E71B-147B-4D0A-8B9A-A95FD544F73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1E55B8-539E-4316-A95B-2313EA7E62F8}" type="slidenum">
              <a:rPr lang="en-US" altLang="en-US" smtClean="0"/>
              <a:pPr/>
              <a:t>290</a:t>
            </a:fld>
            <a:endParaRPr lang="en-US" altLang="en-US"/>
          </a:p>
        </p:txBody>
      </p:sp>
    </p:spTree>
    <p:extLst>
      <p:ext uri="{BB962C8B-B14F-4D97-AF65-F5344CB8AC3E}">
        <p14:creationId xmlns:p14="http://schemas.microsoft.com/office/powerpoint/2010/main" val="2695874932"/>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ext Box 3">
            <a:extLst>
              <a:ext uri="{FF2B5EF4-FFF2-40B4-BE49-F238E27FC236}">
                <a16:creationId xmlns:a16="http://schemas.microsoft.com/office/drawing/2014/main" id="{1EF8506E-9C57-45F6-A604-F5FAF42FE37B}"/>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6979" name="Rectangle 4">
            <a:extLst>
              <a:ext uri="{FF2B5EF4-FFF2-40B4-BE49-F238E27FC236}">
                <a16:creationId xmlns:a16="http://schemas.microsoft.com/office/drawing/2014/main" id="{D005EB8E-83DA-454B-8042-099D8D5D84A2}"/>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DCEF7FE9-0E91-45A5-B539-CC42A2437DC2}"/>
              </a:ext>
            </a:extLst>
          </p:cNvPr>
          <p:cNvSpPr>
            <a:spLocks noGrp="1"/>
          </p:cNvSpPr>
          <p:nvPr>
            <p:ph type="title"/>
          </p:nvPr>
        </p:nvSpPr>
        <p:spPr/>
        <p:txBody>
          <a:bodyPr>
            <a:normAutofit fontScale="90000"/>
          </a:bodyPr>
          <a:lstStyle/>
          <a:p>
            <a:pPr>
              <a:defRPr/>
            </a:pPr>
            <a:r>
              <a:rPr>
                <a:solidFill>
                  <a:srgbClr val="000000"/>
                </a:solidFill>
              </a:rPr>
              <a:t>Probability and Impact Matrix</a:t>
            </a:r>
            <a:endParaRPr/>
          </a:p>
        </p:txBody>
      </p:sp>
      <p:sp>
        <p:nvSpPr>
          <p:cNvPr id="766981" name="Content Placeholder 5">
            <a:extLst>
              <a:ext uri="{FF2B5EF4-FFF2-40B4-BE49-F238E27FC236}">
                <a16:creationId xmlns:a16="http://schemas.microsoft.com/office/drawing/2014/main" id="{09CE3FA0-A6BD-4887-97B3-E036C08A0B81}"/>
              </a:ext>
            </a:extLst>
          </p:cNvPr>
          <p:cNvSpPr>
            <a:spLocks noGrp="1"/>
          </p:cNvSpPr>
          <p:nvPr>
            <p:ph sz="quarter" idx="13"/>
          </p:nvPr>
        </p:nvSpPr>
        <p:spPr/>
        <p:txBody>
          <a:bodyPr/>
          <a:lstStyle/>
          <a:p>
            <a:r>
              <a:rPr lang="en-US" altLang="en-US"/>
              <a:t>Tools &amp; Techniques / Agile Project Risk Management</a:t>
            </a:r>
          </a:p>
          <a:p>
            <a:endParaRPr lang="en-US" altLang="en-US"/>
          </a:p>
        </p:txBody>
      </p:sp>
      <p:pic>
        <p:nvPicPr>
          <p:cNvPr id="766982" name="Picture 10" descr="http://projectmanager.com.au/wp-content/uploads/2011/05/risk-disaster_matrix.png">
            <a:extLst>
              <a:ext uri="{FF2B5EF4-FFF2-40B4-BE49-F238E27FC236}">
                <a16:creationId xmlns:a16="http://schemas.microsoft.com/office/drawing/2014/main" id="{E61A8272-91D6-43BC-A061-A4294A28C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15022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6983" name="Rectangle 9">
            <a:extLst>
              <a:ext uri="{FF2B5EF4-FFF2-40B4-BE49-F238E27FC236}">
                <a16:creationId xmlns:a16="http://schemas.microsoft.com/office/drawing/2014/main" id="{6809834D-EF71-4DB3-840C-428CC00B0E6A}"/>
              </a:ext>
            </a:extLst>
          </p:cNvPr>
          <p:cNvSpPr>
            <a:spLocks noChangeArrowheads="1"/>
          </p:cNvSpPr>
          <p:nvPr/>
        </p:nvSpPr>
        <p:spPr bwMode="auto">
          <a:xfrm>
            <a:off x="838200" y="4495800"/>
            <a:ext cx="769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Which risk you would chose to respond or which you can afford to accept depends upon your risk appetite. Your risk appetite for each risk depends upon the exposure of the risk under consideration.</a:t>
            </a:r>
          </a:p>
        </p:txBody>
      </p:sp>
      <p:sp>
        <p:nvSpPr>
          <p:cNvPr id="766984" name="Slide Number Placeholder 9">
            <a:extLst>
              <a:ext uri="{FF2B5EF4-FFF2-40B4-BE49-F238E27FC236}">
                <a16:creationId xmlns:a16="http://schemas.microsoft.com/office/drawing/2014/main" id="{FF20C5D1-F7C3-414F-B099-0F436333741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FD2456-899E-4C07-A5FA-1205A9056628}" type="slidenum">
              <a:rPr lang="en-US" altLang="en-US" smtClean="0"/>
              <a:pPr/>
              <a:t>291</a:t>
            </a:fld>
            <a:endParaRPr lang="en-US" altLang="en-US"/>
          </a:p>
        </p:txBody>
      </p:sp>
    </p:spTree>
    <p:extLst>
      <p:ext uri="{BB962C8B-B14F-4D97-AF65-F5344CB8AC3E}">
        <p14:creationId xmlns:p14="http://schemas.microsoft.com/office/powerpoint/2010/main" val="254691489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ext Box 3">
            <a:extLst>
              <a:ext uri="{FF2B5EF4-FFF2-40B4-BE49-F238E27FC236}">
                <a16:creationId xmlns:a16="http://schemas.microsoft.com/office/drawing/2014/main" id="{83E19803-691C-499B-9C3C-8DD0327C104C}"/>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9027" name="Rectangle 4">
            <a:extLst>
              <a:ext uri="{FF2B5EF4-FFF2-40B4-BE49-F238E27FC236}">
                <a16:creationId xmlns:a16="http://schemas.microsoft.com/office/drawing/2014/main" id="{0820AFEB-1F7D-448B-BB54-6BD4DE05AEA2}"/>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B85347AD-3A6C-432A-97BB-FC810064015C}"/>
              </a:ext>
            </a:extLst>
          </p:cNvPr>
          <p:cNvSpPr>
            <a:spLocks noGrp="1"/>
          </p:cNvSpPr>
          <p:nvPr>
            <p:ph type="title"/>
          </p:nvPr>
        </p:nvSpPr>
        <p:spPr/>
        <p:txBody>
          <a:bodyPr>
            <a:normAutofit fontScale="90000"/>
          </a:bodyPr>
          <a:lstStyle/>
          <a:p>
            <a:pPr>
              <a:defRPr/>
            </a:pPr>
            <a:r>
              <a:t>Qualitative Risk Analysis</a:t>
            </a:r>
          </a:p>
        </p:txBody>
      </p:sp>
      <p:sp>
        <p:nvSpPr>
          <p:cNvPr id="769029" name="Content Placeholder 4">
            <a:extLst>
              <a:ext uri="{FF2B5EF4-FFF2-40B4-BE49-F238E27FC236}">
                <a16:creationId xmlns:a16="http://schemas.microsoft.com/office/drawing/2014/main" id="{594C5ADB-E4DE-472D-BF6E-E4011F906866}"/>
              </a:ext>
            </a:extLst>
          </p:cNvPr>
          <p:cNvSpPr>
            <a:spLocks noGrp="1"/>
          </p:cNvSpPr>
          <p:nvPr>
            <p:ph idx="1"/>
          </p:nvPr>
        </p:nvSpPr>
        <p:spPr>
          <a:xfrm>
            <a:off x="381000" y="838200"/>
            <a:ext cx="8229600" cy="5105400"/>
          </a:xfrm>
        </p:spPr>
        <p:txBody>
          <a:bodyPr/>
          <a:lstStyle/>
          <a:p>
            <a:r>
              <a:rPr lang="en-US" altLang="en-US" sz="2400"/>
              <a:t>Agile project management prefers Qualitative Risk Analysis method for analysis and prioritization of the risk</a:t>
            </a:r>
          </a:p>
          <a:p>
            <a:r>
              <a:rPr lang="en-US" altLang="en-US" sz="2400"/>
              <a:t>This is the quick and simplest way of risk analysis</a:t>
            </a:r>
          </a:p>
          <a:p>
            <a:r>
              <a:rPr lang="en-US" altLang="en-US" sz="2400"/>
              <a:t>In this method you need to determine probability and impact. Exposure can be calculated by multiplying probability and impact. This step is called probability and impact assessment.</a:t>
            </a:r>
          </a:p>
          <a:p>
            <a:r>
              <a:rPr lang="en-US" altLang="en-US" sz="2400"/>
              <a:t>Rank risks based on their exposure and pick up those top risks which you cannot afford to forego</a:t>
            </a:r>
          </a:p>
          <a:p>
            <a:r>
              <a:rPr lang="en-US" altLang="en-US" sz="2400"/>
              <a:t>Even if you have 50 risks in your risk register do not choose to work upon more than 10 on any point of time.</a:t>
            </a:r>
          </a:p>
          <a:p>
            <a:endParaRPr lang="en-US" altLang="en-US" sz="2400"/>
          </a:p>
          <a:p>
            <a:endParaRPr lang="en-US" altLang="en-US" sz="2400"/>
          </a:p>
        </p:txBody>
      </p:sp>
      <p:sp>
        <p:nvSpPr>
          <p:cNvPr id="769030" name="Content Placeholder 5">
            <a:extLst>
              <a:ext uri="{FF2B5EF4-FFF2-40B4-BE49-F238E27FC236}">
                <a16:creationId xmlns:a16="http://schemas.microsoft.com/office/drawing/2014/main" id="{FBB29000-A16E-4D09-B351-37CF5B19AA3C}"/>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69031" name="Slide Number Placeholder 8">
            <a:extLst>
              <a:ext uri="{FF2B5EF4-FFF2-40B4-BE49-F238E27FC236}">
                <a16:creationId xmlns:a16="http://schemas.microsoft.com/office/drawing/2014/main" id="{997A27BF-4198-433B-A625-DCCFF8A0804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33513C-F7CA-427C-B926-B52DC922304B}" type="slidenum">
              <a:rPr lang="en-US" altLang="en-US" smtClean="0"/>
              <a:pPr/>
              <a:t>292</a:t>
            </a:fld>
            <a:endParaRPr lang="en-US" altLang="en-US"/>
          </a:p>
        </p:txBody>
      </p:sp>
    </p:spTree>
    <p:extLst>
      <p:ext uri="{BB962C8B-B14F-4D97-AF65-F5344CB8AC3E}">
        <p14:creationId xmlns:p14="http://schemas.microsoft.com/office/powerpoint/2010/main" val="4263050214"/>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ext Box 3">
            <a:extLst>
              <a:ext uri="{FF2B5EF4-FFF2-40B4-BE49-F238E27FC236}">
                <a16:creationId xmlns:a16="http://schemas.microsoft.com/office/drawing/2014/main" id="{9A64E13C-60E3-417F-973A-7832E8932109}"/>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1075" name="Rectangle 4">
            <a:extLst>
              <a:ext uri="{FF2B5EF4-FFF2-40B4-BE49-F238E27FC236}">
                <a16:creationId xmlns:a16="http://schemas.microsoft.com/office/drawing/2014/main" id="{CB922870-02E9-4142-BF84-EDA76B08475B}"/>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069FABBB-EF45-4F1D-9C71-7BCA0B8472FF}"/>
              </a:ext>
            </a:extLst>
          </p:cNvPr>
          <p:cNvSpPr>
            <a:spLocks noGrp="1"/>
          </p:cNvSpPr>
          <p:nvPr>
            <p:ph type="title"/>
          </p:nvPr>
        </p:nvSpPr>
        <p:spPr/>
        <p:txBody>
          <a:bodyPr>
            <a:normAutofit fontScale="90000"/>
          </a:bodyPr>
          <a:lstStyle/>
          <a:p>
            <a:pPr>
              <a:defRPr/>
            </a:pPr>
            <a:r>
              <a:rPr>
                <a:solidFill>
                  <a:srgbClr val="000000"/>
                </a:solidFill>
              </a:rPr>
              <a:t>Risk Categorization</a:t>
            </a:r>
            <a:endParaRPr/>
          </a:p>
        </p:txBody>
      </p:sp>
      <p:sp>
        <p:nvSpPr>
          <p:cNvPr id="771077" name="Content Placeholder 4">
            <a:extLst>
              <a:ext uri="{FF2B5EF4-FFF2-40B4-BE49-F238E27FC236}">
                <a16:creationId xmlns:a16="http://schemas.microsoft.com/office/drawing/2014/main" id="{2D811213-44DD-4764-9829-13FB8D8FEA23}"/>
              </a:ext>
            </a:extLst>
          </p:cNvPr>
          <p:cNvSpPr>
            <a:spLocks noGrp="1"/>
          </p:cNvSpPr>
          <p:nvPr>
            <p:ph idx="1"/>
          </p:nvPr>
        </p:nvSpPr>
        <p:spPr>
          <a:xfrm>
            <a:off x="381000" y="838200"/>
            <a:ext cx="8229600" cy="5105400"/>
          </a:xfrm>
        </p:spPr>
        <p:txBody>
          <a:bodyPr/>
          <a:lstStyle/>
          <a:p>
            <a:r>
              <a:rPr lang="en-US" altLang="en-US" sz="2400"/>
              <a:t>Risk can categorized based on</a:t>
            </a:r>
          </a:p>
          <a:p>
            <a:pPr lvl="1"/>
            <a:r>
              <a:rPr lang="en-US" altLang="en-US" sz="2000"/>
              <a:t>Ranking of risk</a:t>
            </a:r>
          </a:p>
          <a:p>
            <a:pPr lvl="1"/>
            <a:r>
              <a:rPr lang="en-US" altLang="en-US" sz="2000"/>
              <a:t>Cause of risk</a:t>
            </a:r>
          </a:p>
          <a:p>
            <a:pPr lvl="1"/>
            <a:r>
              <a:rPr lang="en-US" altLang="en-US" sz="2000"/>
              <a:t>Response type</a:t>
            </a:r>
          </a:p>
          <a:p>
            <a:pPr lvl="1"/>
            <a:r>
              <a:rPr lang="en-US" altLang="en-US" sz="2000"/>
              <a:t>Priority of risk</a:t>
            </a:r>
          </a:p>
          <a:p>
            <a:pPr lvl="1"/>
            <a:r>
              <a:rPr lang="en-US" altLang="en-US" sz="2000"/>
              <a:t>Any other specific trend</a:t>
            </a:r>
          </a:p>
        </p:txBody>
      </p:sp>
      <p:sp>
        <p:nvSpPr>
          <p:cNvPr id="771078" name="Content Placeholder 5">
            <a:extLst>
              <a:ext uri="{FF2B5EF4-FFF2-40B4-BE49-F238E27FC236}">
                <a16:creationId xmlns:a16="http://schemas.microsoft.com/office/drawing/2014/main" id="{EAED3BED-AE1E-459B-B3FF-2A031F5D215E}"/>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71079" name="Slide Number Placeholder 8">
            <a:extLst>
              <a:ext uri="{FF2B5EF4-FFF2-40B4-BE49-F238E27FC236}">
                <a16:creationId xmlns:a16="http://schemas.microsoft.com/office/drawing/2014/main" id="{33178F64-407B-4F93-A84B-1004D64603B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D5A9AD-ACA4-4B68-BF43-AC692D4330E2}" type="slidenum">
              <a:rPr lang="en-US" altLang="en-US" smtClean="0"/>
              <a:pPr/>
              <a:t>293</a:t>
            </a:fld>
            <a:endParaRPr lang="en-US" altLang="en-US"/>
          </a:p>
        </p:txBody>
      </p:sp>
    </p:spTree>
    <p:extLst>
      <p:ext uri="{BB962C8B-B14F-4D97-AF65-F5344CB8AC3E}">
        <p14:creationId xmlns:p14="http://schemas.microsoft.com/office/powerpoint/2010/main" val="303508374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Text Box 3">
            <a:extLst>
              <a:ext uri="{FF2B5EF4-FFF2-40B4-BE49-F238E27FC236}">
                <a16:creationId xmlns:a16="http://schemas.microsoft.com/office/drawing/2014/main" id="{CD7D0664-4F93-4962-AA94-51BC00F4C093}"/>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3123" name="Rectangle 4">
            <a:extLst>
              <a:ext uri="{FF2B5EF4-FFF2-40B4-BE49-F238E27FC236}">
                <a16:creationId xmlns:a16="http://schemas.microsoft.com/office/drawing/2014/main" id="{6F67836A-0B42-47A2-959B-3B90CFF1871F}"/>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D2310AEB-C3B9-4ED6-89E0-FDD9206B22D5}"/>
              </a:ext>
            </a:extLst>
          </p:cNvPr>
          <p:cNvSpPr>
            <a:spLocks noGrp="1"/>
          </p:cNvSpPr>
          <p:nvPr>
            <p:ph type="title"/>
          </p:nvPr>
        </p:nvSpPr>
        <p:spPr/>
        <p:txBody>
          <a:bodyPr>
            <a:normAutofit fontScale="90000"/>
          </a:bodyPr>
          <a:lstStyle/>
          <a:p>
            <a:pPr>
              <a:defRPr/>
            </a:pPr>
            <a:r>
              <a:rPr>
                <a:solidFill>
                  <a:srgbClr val="000000"/>
                </a:solidFill>
              </a:rPr>
              <a:t>Decision Tree</a:t>
            </a:r>
            <a:endParaRPr/>
          </a:p>
        </p:txBody>
      </p:sp>
      <p:sp>
        <p:nvSpPr>
          <p:cNvPr id="773125" name="Content Placeholder 5">
            <a:extLst>
              <a:ext uri="{FF2B5EF4-FFF2-40B4-BE49-F238E27FC236}">
                <a16:creationId xmlns:a16="http://schemas.microsoft.com/office/drawing/2014/main" id="{95DA1E61-D0C1-4A2E-BCED-56A192EA2659}"/>
              </a:ext>
            </a:extLst>
          </p:cNvPr>
          <p:cNvSpPr>
            <a:spLocks noGrp="1"/>
          </p:cNvSpPr>
          <p:nvPr>
            <p:ph sz="quarter" idx="13"/>
          </p:nvPr>
        </p:nvSpPr>
        <p:spPr/>
        <p:txBody>
          <a:bodyPr/>
          <a:lstStyle/>
          <a:p>
            <a:r>
              <a:rPr lang="en-US" altLang="en-US"/>
              <a:t>Tools &amp; Techniques / Agile Project Risk Management</a:t>
            </a:r>
          </a:p>
          <a:p>
            <a:endParaRPr lang="en-US" altLang="en-US"/>
          </a:p>
        </p:txBody>
      </p:sp>
      <p:pic>
        <p:nvPicPr>
          <p:cNvPr id="773126" name="Object 11">
            <a:extLst>
              <a:ext uri="{FF2B5EF4-FFF2-40B4-BE49-F238E27FC236}">
                <a16:creationId xmlns:a16="http://schemas.microsoft.com/office/drawing/2014/main" id="{66F8C73D-6A86-4D58-ABF1-108956D9C8BC}"/>
              </a:ext>
            </a:extLst>
          </p:cNvPr>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3127" name="Slide Number Placeholder 8">
            <a:extLst>
              <a:ext uri="{FF2B5EF4-FFF2-40B4-BE49-F238E27FC236}">
                <a16:creationId xmlns:a16="http://schemas.microsoft.com/office/drawing/2014/main" id="{1F392D8B-1EEA-4A82-BE35-645B9C450A7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500ED1-9F44-42C3-8789-B7F063CEEA6A}" type="slidenum">
              <a:rPr lang="en-US" altLang="en-US" smtClean="0"/>
              <a:pPr/>
              <a:t>294</a:t>
            </a:fld>
            <a:endParaRPr lang="en-US" altLang="en-US"/>
          </a:p>
        </p:txBody>
      </p:sp>
    </p:spTree>
    <p:extLst>
      <p:ext uri="{BB962C8B-B14F-4D97-AF65-F5344CB8AC3E}">
        <p14:creationId xmlns:p14="http://schemas.microsoft.com/office/powerpoint/2010/main" val="362441741"/>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Text Box 3">
            <a:extLst>
              <a:ext uri="{FF2B5EF4-FFF2-40B4-BE49-F238E27FC236}">
                <a16:creationId xmlns:a16="http://schemas.microsoft.com/office/drawing/2014/main" id="{AE4A3CA4-5AD7-4FF2-B0C0-644D379B1A50}"/>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5171" name="Rectangle 4">
            <a:extLst>
              <a:ext uri="{FF2B5EF4-FFF2-40B4-BE49-F238E27FC236}">
                <a16:creationId xmlns:a16="http://schemas.microsoft.com/office/drawing/2014/main" id="{7809BD26-8855-49CB-BF14-45EC8B3EE302}"/>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38953478-54C0-410A-B7E8-CB0C13527DC4}"/>
              </a:ext>
            </a:extLst>
          </p:cNvPr>
          <p:cNvSpPr>
            <a:spLocks noGrp="1"/>
          </p:cNvSpPr>
          <p:nvPr>
            <p:ph type="title"/>
          </p:nvPr>
        </p:nvSpPr>
        <p:spPr/>
        <p:txBody>
          <a:bodyPr>
            <a:normAutofit fontScale="90000"/>
          </a:bodyPr>
          <a:lstStyle/>
          <a:p>
            <a:pPr>
              <a:defRPr/>
            </a:pPr>
            <a:r>
              <a:rPr>
                <a:solidFill>
                  <a:srgbClr val="000000"/>
                </a:solidFill>
              </a:rPr>
              <a:t>Sensitivity Analysis</a:t>
            </a:r>
            <a:endParaRPr/>
          </a:p>
        </p:txBody>
      </p:sp>
      <p:sp>
        <p:nvSpPr>
          <p:cNvPr id="775173" name="Content Placeholder 5">
            <a:extLst>
              <a:ext uri="{FF2B5EF4-FFF2-40B4-BE49-F238E27FC236}">
                <a16:creationId xmlns:a16="http://schemas.microsoft.com/office/drawing/2014/main" id="{1A3B5FFF-D6E5-452E-B563-41471F84E528}"/>
              </a:ext>
            </a:extLst>
          </p:cNvPr>
          <p:cNvSpPr>
            <a:spLocks noGrp="1"/>
          </p:cNvSpPr>
          <p:nvPr>
            <p:ph sz="quarter" idx="13"/>
          </p:nvPr>
        </p:nvSpPr>
        <p:spPr/>
        <p:txBody>
          <a:bodyPr/>
          <a:lstStyle/>
          <a:p>
            <a:r>
              <a:rPr lang="en-US" altLang="en-US"/>
              <a:t>Tools &amp; Techniques / Agile Project Risk Management</a:t>
            </a:r>
          </a:p>
          <a:p>
            <a:endParaRPr lang="en-US" altLang="en-US"/>
          </a:p>
        </p:txBody>
      </p:sp>
      <p:pic>
        <p:nvPicPr>
          <p:cNvPr id="775174" name="Picture 10" descr="https://www.syncfusion.com/content/en-US/Products/Images/aspnet/chart/aspnet-tornadochart.jpg">
            <a:extLst>
              <a:ext uri="{FF2B5EF4-FFF2-40B4-BE49-F238E27FC236}">
                <a16:creationId xmlns:a16="http://schemas.microsoft.com/office/drawing/2014/main" id="{6733C989-C469-4484-A888-494D0C710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600"/>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5175" name="TextBox 9">
            <a:extLst>
              <a:ext uri="{FF2B5EF4-FFF2-40B4-BE49-F238E27FC236}">
                <a16:creationId xmlns:a16="http://schemas.microsoft.com/office/drawing/2014/main" id="{53B1D3BA-78DD-4B6F-BD45-C91446CDB2C1}"/>
              </a:ext>
            </a:extLst>
          </p:cNvPr>
          <p:cNvSpPr txBox="1">
            <a:spLocks noChangeArrowheads="1"/>
          </p:cNvSpPr>
          <p:nvPr/>
        </p:nvSpPr>
        <p:spPr bwMode="auto">
          <a:xfrm rot="-5400000">
            <a:off x="-777875" y="3368675"/>
            <a:ext cx="20780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Tornado Diagram</a:t>
            </a:r>
          </a:p>
        </p:txBody>
      </p:sp>
      <p:sp>
        <p:nvSpPr>
          <p:cNvPr id="775176" name="Slide Number Placeholder 9">
            <a:extLst>
              <a:ext uri="{FF2B5EF4-FFF2-40B4-BE49-F238E27FC236}">
                <a16:creationId xmlns:a16="http://schemas.microsoft.com/office/drawing/2014/main" id="{C19DF787-BDBC-4EC4-A8D1-1B885ECC92A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DC896D-3F90-4976-A14F-8AB891675113}" type="slidenum">
              <a:rPr lang="en-US" altLang="en-US" smtClean="0"/>
              <a:pPr/>
              <a:t>295</a:t>
            </a:fld>
            <a:endParaRPr lang="en-US" altLang="en-US"/>
          </a:p>
        </p:txBody>
      </p:sp>
    </p:spTree>
    <p:extLst>
      <p:ext uri="{BB962C8B-B14F-4D97-AF65-F5344CB8AC3E}">
        <p14:creationId xmlns:p14="http://schemas.microsoft.com/office/powerpoint/2010/main" val="1775365883"/>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CDF7-FBA5-4AED-A42A-7070AE47F3CF}"/>
              </a:ext>
            </a:extLst>
          </p:cNvPr>
          <p:cNvSpPr>
            <a:spLocks noGrp="1"/>
          </p:cNvSpPr>
          <p:nvPr>
            <p:ph type="title"/>
          </p:nvPr>
        </p:nvSpPr>
        <p:spPr/>
        <p:txBody>
          <a:bodyPr>
            <a:normAutofit fontScale="90000"/>
          </a:bodyPr>
          <a:lstStyle/>
          <a:p>
            <a:pPr>
              <a:defRPr/>
            </a:pPr>
            <a:r>
              <a:t>Addressing an Unknown</a:t>
            </a:r>
          </a:p>
        </p:txBody>
      </p:sp>
      <p:sp>
        <p:nvSpPr>
          <p:cNvPr id="777219" name="Content Placeholder 5">
            <a:extLst>
              <a:ext uri="{FF2B5EF4-FFF2-40B4-BE49-F238E27FC236}">
                <a16:creationId xmlns:a16="http://schemas.microsoft.com/office/drawing/2014/main" id="{B3E316B9-83ED-4AE2-A1D6-750BD9864BF8}"/>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400"/>
              <a:t>	In the product backlog sometimes agile team may find some epic/feature/user story which they are not able to understand. Therefore it is difficult to estimate those epic/features/ stories. Keeping the stories in the product backlog as estimated and in priority order is essential, as it gives the product owner insight into approximately which features will be completed by a certain date. There are 2 ways of solving this problem</a:t>
            </a:r>
          </a:p>
          <a:p>
            <a:pPr>
              <a:buFont typeface="Arial" panose="020B0604020202020204" pitchFamily="34" charset="0"/>
              <a:buNone/>
            </a:pPr>
            <a:endParaRPr lang="en-US" altLang="en-US" sz="2400"/>
          </a:p>
          <a:p>
            <a:r>
              <a:rPr lang="en-US" altLang="en-US" sz="2400"/>
              <a:t>Spike Solution</a:t>
            </a:r>
          </a:p>
          <a:p>
            <a:r>
              <a:rPr lang="en-US" altLang="en-US" sz="2400"/>
              <a:t>Tracer Bullet Solution</a:t>
            </a:r>
          </a:p>
          <a:p>
            <a:endParaRPr lang="en-US" altLang="en-US" sz="2400"/>
          </a:p>
        </p:txBody>
      </p:sp>
      <p:sp>
        <p:nvSpPr>
          <p:cNvPr id="777220" name="Content Placeholder 6">
            <a:extLst>
              <a:ext uri="{FF2B5EF4-FFF2-40B4-BE49-F238E27FC236}">
                <a16:creationId xmlns:a16="http://schemas.microsoft.com/office/drawing/2014/main" id="{48B6585B-3316-41E5-835F-1D2D0C978C6A}"/>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77221" name="Slide Number Placeholder 6">
            <a:extLst>
              <a:ext uri="{FF2B5EF4-FFF2-40B4-BE49-F238E27FC236}">
                <a16:creationId xmlns:a16="http://schemas.microsoft.com/office/drawing/2014/main" id="{80BEDCC4-5D42-47EA-A96B-42C12D724DC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A946B30-3783-442B-8AA4-7FB97D9C4CAA}" type="slidenum">
              <a:rPr lang="en-US" altLang="en-US" smtClean="0"/>
              <a:pPr/>
              <a:t>296</a:t>
            </a:fld>
            <a:endParaRPr lang="en-US" altLang="en-US"/>
          </a:p>
        </p:txBody>
      </p:sp>
    </p:spTree>
    <p:extLst>
      <p:ext uri="{BB962C8B-B14F-4D97-AF65-F5344CB8AC3E}">
        <p14:creationId xmlns:p14="http://schemas.microsoft.com/office/powerpoint/2010/main" val="22846815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57AA-0C87-46D5-BBC9-B0FDCE4F7AEB}"/>
              </a:ext>
            </a:extLst>
          </p:cNvPr>
          <p:cNvSpPr>
            <a:spLocks noGrp="1"/>
          </p:cNvSpPr>
          <p:nvPr>
            <p:ph type="title"/>
          </p:nvPr>
        </p:nvSpPr>
        <p:spPr/>
        <p:txBody>
          <a:bodyPr>
            <a:normAutofit fontScale="90000"/>
          </a:bodyPr>
          <a:lstStyle/>
          <a:p>
            <a:pPr>
              <a:defRPr/>
            </a:pPr>
            <a:r>
              <a:t>Addressing an Unknown</a:t>
            </a:r>
          </a:p>
        </p:txBody>
      </p:sp>
      <p:sp>
        <p:nvSpPr>
          <p:cNvPr id="3" name="Content Placeholder 2">
            <a:extLst>
              <a:ext uri="{FF2B5EF4-FFF2-40B4-BE49-F238E27FC236}">
                <a16:creationId xmlns:a16="http://schemas.microsoft.com/office/drawing/2014/main" id="{A61D52BB-601C-43B0-92FA-96BF43922352}"/>
              </a:ext>
            </a:extLst>
          </p:cNvPr>
          <p:cNvSpPr>
            <a:spLocks noGrp="1"/>
          </p:cNvSpPr>
          <p:nvPr>
            <p:ph idx="1"/>
          </p:nvPr>
        </p:nvSpPr>
        <p:spPr>
          <a:xfrm>
            <a:off x="381000" y="838200"/>
            <a:ext cx="8229600" cy="5105400"/>
          </a:xfrm>
        </p:spPr>
        <p:txBody>
          <a:bodyPr>
            <a:normAutofit fontScale="77500" lnSpcReduction="20000"/>
          </a:bodyPr>
          <a:lstStyle/>
          <a:p>
            <a:pPr>
              <a:defRPr/>
            </a:pPr>
            <a:r>
              <a:rPr lang="en-US" dirty="0"/>
              <a:t>A Spike Solution</a:t>
            </a:r>
          </a:p>
          <a:p>
            <a:pPr lvl="1">
              <a:defRPr/>
            </a:pPr>
            <a:r>
              <a:rPr lang="en-US" dirty="0"/>
              <a:t>Spikes allows a team to set some amount of time to research and explore some unknown factor about an upcoming story. </a:t>
            </a:r>
          </a:p>
          <a:p>
            <a:pPr lvl="1">
              <a:defRPr/>
            </a:pPr>
            <a:r>
              <a:rPr lang="en-US" dirty="0"/>
              <a:t>Create an experimental solution that cuts through all the “layer”. The code is thrown away once solution is verified. No time is estimated for this kind of solutions but typically 1-2 days time is allowed to create a spike solution. Spike solution can be developed using A technology and actual implementation can be done using B technology.</a:t>
            </a:r>
          </a:p>
          <a:p>
            <a:pPr>
              <a:defRPr/>
            </a:pPr>
            <a:r>
              <a:rPr lang="en-US" dirty="0"/>
              <a:t>Tracer Bullet</a:t>
            </a:r>
          </a:p>
          <a:p>
            <a:pPr lvl="1">
              <a:defRPr/>
            </a:pPr>
            <a:r>
              <a:rPr lang="en-US" dirty="0"/>
              <a:t>Create an experimental solution that cuts through all the “layer”. The code is </a:t>
            </a:r>
            <a:r>
              <a:rPr lang="en-US" b="1" u="sng" dirty="0"/>
              <a:t>not </a:t>
            </a:r>
            <a:r>
              <a:rPr lang="en-US" dirty="0"/>
              <a:t>thrown away once solution is verified but it is extended. This is not time-boxed solution and final implementation should be in the same language in which tracer bullet solution was developed.</a:t>
            </a:r>
          </a:p>
          <a:p>
            <a:pPr>
              <a:defRPr/>
            </a:pPr>
            <a:endParaRPr lang="en-US" dirty="0"/>
          </a:p>
        </p:txBody>
      </p:sp>
      <p:sp>
        <p:nvSpPr>
          <p:cNvPr id="779268" name="Content Placeholder 3">
            <a:extLst>
              <a:ext uri="{FF2B5EF4-FFF2-40B4-BE49-F238E27FC236}">
                <a16:creationId xmlns:a16="http://schemas.microsoft.com/office/drawing/2014/main" id="{ABE57C8F-E861-44CD-ADE6-2F2CE4B06ED3}"/>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79269" name="Slide Number Placeholder 6">
            <a:extLst>
              <a:ext uri="{FF2B5EF4-FFF2-40B4-BE49-F238E27FC236}">
                <a16:creationId xmlns:a16="http://schemas.microsoft.com/office/drawing/2014/main" id="{954FDC8F-2339-48E0-B259-D5D2A51C076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58CC03-F17C-4A12-9467-5260D76353FD}" type="slidenum">
              <a:rPr lang="en-US" altLang="en-US" smtClean="0"/>
              <a:pPr/>
              <a:t>297</a:t>
            </a:fld>
            <a:endParaRPr lang="en-US" altLang="en-US"/>
          </a:p>
        </p:txBody>
      </p:sp>
    </p:spTree>
    <p:extLst>
      <p:ext uri="{BB962C8B-B14F-4D97-AF65-F5344CB8AC3E}">
        <p14:creationId xmlns:p14="http://schemas.microsoft.com/office/powerpoint/2010/main" val="381615278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ext Box 3">
            <a:extLst>
              <a:ext uri="{FF2B5EF4-FFF2-40B4-BE49-F238E27FC236}">
                <a16:creationId xmlns:a16="http://schemas.microsoft.com/office/drawing/2014/main" id="{F05E62B6-0F30-4260-8B18-06CF874199FB}"/>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1315" name="Rectangle 4">
            <a:extLst>
              <a:ext uri="{FF2B5EF4-FFF2-40B4-BE49-F238E27FC236}">
                <a16:creationId xmlns:a16="http://schemas.microsoft.com/office/drawing/2014/main" id="{0C952213-EFE2-4904-A75A-68CC99E980D1}"/>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36A5D347-C0E1-4F2B-A2F3-1E1DF51D1474}"/>
              </a:ext>
            </a:extLst>
          </p:cNvPr>
          <p:cNvSpPr>
            <a:spLocks noGrp="1"/>
          </p:cNvSpPr>
          <p:nvPr>
            <p:ph type="title"/>
          </p:nvPr>
        </p:nvSpPr>
        <p:spPr/>
        <p:txBody>
          <a:bodyPr>
            <a:normAutofit fontScale="90000"/>
          </a:bodyPr>
          <a:lstStyle/>
          <a:p>
            <a:pPr>
              <a:defRPr/>
            </a:pPr>
            <a:r>
              <a:rPr>
                <a:solidFill>
                  <a:srgbClr val="000000"/>
                </a:solidFill>
              </a:rPr>
              <a:t>Risk-based Spikes</a:t>
            </a:r>
            <a:endParaRPr/>
          </a:p>
        </p:txBody>
      </p:sp>
      <p:sp>
        <p:nvSpPr>
          <p:cNvPr id="781317" name="Content Placeholder 4">
            <a:extLst>
              <a:ext uri="{FF2B5EF4-FFF2-40B4-BE49-F238E27FC236}">
                <a16:creationId xmlns:a16="http://schemas.microsoft.com/office/drawing/2014/main" id="{F0990999-BE66-478E-B5CC-FDC8DB0F9DC3}"/>
              </a:ext>
            </a:extLst>
          </p:cNvPr>
          <p:cNvSpPr>
            <a:spLocks noGrp="1"/>
          </p:cNvSpPr>
          <p:nvPr>
            <p:ph idx="1"/>
          </p:nvPr>
        </p:nvSpPr>
        <p:spPr>
          <a:xfrm>
            <a:off x="381000" y="838200"/>
            <a:ext cx="8229600" cy="5105400"/>
          </a:xfrm>
        </p:spPr>
        <p:txBody>
          <a:bodyPr/>
          <a:lstStyle/>
          <a:p>
            <a:r>
              <a:rPr lang="en-US" altLang="en-US" sz="2400"/>
              <a:t>Spike is a technical investigation to research an answer to a problem</a:t>
            </a:r>
          </a:p>
          <a:p>
            <a:r>
              <a:rPr lang="en-US" altLang="en-US" sz="2400"/>
              <a:t>Unlike Technical spike risk-based spikes gets the answer through analysis. Technical spike depends upon technical research and feasibility study. </a:t>
            </a:r>
          </a:p>
          <a:p>
            <a:r>
              <a:rPr lang="en-US" altLang="en-US" sz="2400"/>
              <a:t>Using Risk-based spikes there are four ways to know the answer of any complex problem</a:t>
            </a:r>
          </a:p>
          <a:p>
            <a:pPr lvl="1"/>
            <a:r>
              <a:rPr lang="en-US" altLang="en-US" sz="2000"/>
              <a:t>Sensitivity Analysis</a:t>
            </a:r>
          </a:p>
          <a:p>
            <a:pPr lvl="1"/>
            <a:r>
              <a:rPr lang="en-US" altLang="en-US" sz="2000"/>
              <a:t>Decision Tree Analysis</a:t>
            </a:r>
          </a:p>
          <a:p>
            <a:pPr lvl="1"/>
            <a:r>
              <a:rPr lang="en-US" altLang="en-US" sz="2000"/>
              <a:t>Expected Monetary Value (EVM) Analysis</a:t>
            </a:r>
          </a:p>
          <a:p>
            <a:pPr lvl="1"/>
            <a:r>
              <a:rPr lang="en-US" altLang="en-US" sz="2000"/>
              <a:t>Simulation</a:t>
            </a:r>
          </a:p>
        </p:txBody>
      </p:sp>
      <p:sp>
        <p:nvSpPr>
          <p:cNvPr id="781318" name="Content Placeholder 5">
            <a:extLst>
              <a:ext uri="{FF2B5EF4-FFF2-40B4-BE49-F238E27FC236}">
                <a16:creationId xmlns:a16="http://schemas.microsoft.com/office/drawing/2014/main" id="{5F4B3539-0E52-48AF-B69C-016B6C726D9A}"/>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81319" name="Slide Number Placeholder 8">
            <a:extLst>
              <a:ext uri="{FF2B5EF4-FFF2-40B4-BE49-F238E27FC236}">
                <a16:creationId xmlns:a16="http://schemas.microsoft.com/office/drawing/2014/main" id="{051434A6-8EAC-48CD-90FD-742C232C67B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16A555-962B-48E2-97F8-7A08BBC3E5ED}" type="slidenum">
              <a:rPr lang="en-US" altLang="en-US" smtClean="0"/>
              <a:pPr/>
              <a:t>298</a:t>
            </a:fld>
            <a:endParaRPr lang="en-US" altLang="en-US"/>
          </a:p>
        </p:txBody>
      </p:sp>
    </p:spTree>
    <p:extLst>
      <p:ext uri="{BB962C8B-B14F-4D97-AF65-F5344CB8AC3E}">
        <p14:creationId xmlns:p14="http://schemas.microsoft.com/office/powerpoint/2010/main" val="3688713278"/>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Title 6">
            <a:extLst>
              <a:ext uri="{FF2B5EF4-FFF2-40B4-BE49-F238E27FC236}">
                <a16:creationId xmlns:a16="http://schemas.microsoft.com/office/drawing/2014/main" id="{37679433-02CF-4FB1-B5BA-A512E46BBD47}"/>
              </a:ext>
            </a:extLst>
          </p:cNvPr>
          <p:cNvSpPr>
            <a:spLocks noGrp="1"/>
          </p:cNvSpPr>
          <p:nvPr>
            <p:ph type="ctrTitle"/>
          </p:nvPr>
        </p:nvSpPr>
        <p:spPr/>
        <p:txBody>
          <a:bodyPr/>
          <a:lstStyle/>
          <a:p>
            <a:r>
              <a:rPr altLang="en-US"/>
              <a:t>Risk Response Plan</a:t>
            </a:r>
            <a:br>
              <a:rPr altLang="en-US"/>
            </a:br>
            <a:br>
              <a:rPr altLang="en-US" sz="1800"/>
            </a:br>
            <a:r>
              <a:rPr altLang="en-US" sz="1800"/>
              <a:t>Tools &amp; Techniques / Agile Project Risk Management/ Risk Response Plan</a:t>
            </a:r>
          </a:p>
        </p:txBody>
      </p:sp>
      <p:sp>
        <p:nvSpPr>
          <p:cNvPr id="783363" name="Subtitle 7">
            <a:extLst>
              <a:ext uri="{FF2B5EF4-FFF2-40B4-BE49-F238E27FC236}">
                <a16:creationId xmlns:a16="http://schemas.microsoft.com/office/drawing/2014/main" id="{45D3FE64-2BDF-4921-8434-9EB047511301}"/>
              </a:ext>
            </a:extLst>
          </p:cNvPr>
          <p:cNvSpPr>
            <a:spLocks noGrp="1"/>
          </p:cNvSpPr>
          <p:nvPr>
            <p:ph type="subTitle" idx="1"/>
          </p:nvPr>
        </p:nvSpPr>
        <p:spPr/>
        <p:txBody>
          <a:bodyPr/>
          <a:lstStyle/>
          <a:p>
            <a:pPr>
              <a:buFont typeface="Calibri" panose="020F0502020204030204" pitchFamily="34" charset="0"/>
              <a:buAutoNum type="arabicPeriod"/>
            </a:pPr>
            <a:r>
              <a:rPr lang="en-US" altLang="en-US"/>
              <a:t>A Glance on Risk Response Plan</a:t>
            </a:r>
          </a:p>
          <a:p>
            <a:pPr>
              <a:buFont typeface="Calibri" panose="020F0502020204030204" pitchFamily="34" charset="0"/>
              <a:buAutoNum type="arabicPeriod"/>
            </a:pPr>
            <a:r>
              <a:rPr lang="en-US" altLang="en-US"/>
              <a:t>Strategies for Negative Risk</a:t>
            </a:r>
          </a:p>
          <a:p>
            <a:pPr>
              <a:buFont typeface="Calibri" panose="020F0502020204030204" pitchFamily="34" charset="0"/>
              <a:buAutoNum type="arabicPeriod"/>
            </a:pPr>
            <a:r>
              <a:rPr lang="en-US" altLang="en-US"/>
              <a:t>Strategies for Positive Risk</a:t>
            </a:r>
          </a:p>
          <a:p>
            <a:pPr>
              <a:buFont typeface="Calibri" panose="020F0502020204030204" pitchFamily="34" charset="0"/>
              <a:buAutoNum type="arabicPeriod"/>
            </a:pPr>
            <a:r>
              <a:rPr lang="en-US" altLang="en-US"/>
              <a:t>Common Response for +/- Risks</a:t>
            </a:r>
          </a:p>
        </p:txBody>
      </p:sp>
      <p:sp>
        <p:nvSpPr>
          <p:cNvPr id="783364" name="Slide Number Placeholder 6">
            <a:extLst>
              <a:ext uri="{FF2B5EF4-FFF2-40B4-BE49-F238E27FC236}">
                <a16:creationId xmlns:a16="http://schemas.microsoft.com/office/drawing/2014/main" id="{98549EDE-8541-402C-9A0B-DC3B5AD5B8D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9A4F13-E219-4F50-B5D9-AF1E51147CE7}" type="slidenum">
              <a:rPr lang="en-US" altLang="en-US" smtClean="0"/>
              <a:pPr/>
              <a:t>299</a:t>
            </a:fld>
            <a:endParaRPr lang="en-US" altLang="en-US"/>
          </a:p>
        </p:txBody>
      </p:sp>
    </p:spTree>
    <p:extLst>
      <p:ext uri="{BB962C8B-B14F-4D97-AF65-F5344CB8AC3E}">
        <p14:creationId xmlns:p14="http://schemas.microsoft.com/office/powerpoint/2010/main" val="733765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2DDD6BFC-1CCE-4563-90BD-9A9C1593A0A7}"/>
              </a:ext>
            </a:extLst>
          </p:cNvPr>
          <p:cNvSpPr txBox="1">
            <a:spLocks noChangeArrowheads="1"/>
          </p:cNvSpPr>
          <p:nvPr/>
        </p:nvSpPr>
        <p:spPr bwMode="auto">
          <a:xfrm>
            <a:off x="231775" y="973138"/>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D35F0E4B-DA8C-4206-AD46-6962C059FECD}"/>
              </a:ext>
            </a:extLst>
          </p:cNvPr>
          <p:cNvSpPr>
            <a:spLocks noGrp="1"/>
          </p:cNvSpPr>
          <p:nvPr>
            <p:ph type="title"/>
          </p:nvPr>
        </p:nvSpPr>
        <p:spPr/>
        <p:txBody>
          <a:bodyPr>
            <a:normAutofit fontScale="90000"/>
          </a:bodyPr>
          <a:lstStyle/>
          <a:p>
            <a:pPr>
              <a:defRPr/>
            </a:pPr>
            <a:r>
              <a:rPr b="1">
                <a:solidFill>
                  <a:srgbClr val="000000"/>
                </a:solidFill>
              </a:rPr>
              <a:t>Workshop Ground Rules</a:t>
            </a:r>
            <a:endParaRPr/>
          </a:p>
        </p:txBody>
      </p:sp>
      <p:sp>
        <p:nvSpPr>
          <p:cNvPr id="6148" name="Content Placeholder 3">
            <a:extLst>
              <a:ext uri="{FF2B5EF4-FFF2-40B4-BE49-F238E27FC236}">
                <a16:creationId xmlns:a16="http://schemas.microsoft.com/office/drawing/2014/main" id="{4D9FFADF-E04D-4B52-B1E1-1ADCF7892EE7}"/>
              </a:ext>
            </a:extLst>
          </p:cNvPr>
          <p:cNvSpPr>
            <a:spLocks noGrp="1"/>
          </p:cNvSpPr>
          <p:nvPr>
            <p:ph idx="1"/>
          </p:nvPr>
        </p:nvSpPr>
        <p:spPr>
          <a:xfrm>
            <a:off x="381000" y="838200"/>
            <a:ext cx="8229600" cy="5105400"/>
          </a:xfrm>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management of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69" name="Content Placeholder 5">
            <a:extLst>
              <a:ext uri="{FF2B5EF4-FFF2-40B4-BE49-F238E27FC236}">
                <a16:creationId xmlns:a16="http://schemas.microsoft.com/office/drawing/2014/main" id="{CDE32523-BAAF-4D1C-8280-DFAAD98B84B6}"/>
              </a:ext>
            </a:extLst>
          </p:cNvPr>
          <p:cNvSpPr>
            <a:spLocks noGrp="1"/>
          </p:cNvSpPr>
          <p:nvPr>
            <p:ph sz="quarter" idx="13"/>
          </p:nvPr>
        </p:nvSpPr>
        <p:spPr/>
        <p:txBody>
          <a:bodyPr/>
          <a:lstStyle/>
          <a:p>
            <a:endParaRPr lang="en-US" altLang="en-US"/>
          </a:p>
        </p:txBody>
      </p:sp>
      <p:sp>
        <p:nvSpPr>
          <p:cNvPr id="11270" name="Slide Number Placeholder 7">
            <a:extLst>
              <a:ext uri="{FF2B5EF4-FFF2-40B4-BE49-F238E27FC236}">
                <a16:creationId xmlns:a16="http://schemas.microsoft.com/office/drawing/2014/main" id="{DE4432F2-D5F6-4867-B8C4-5C6BB236688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79AA7E-910E-4B06-BA23-35D88034B3AD}" type="slidenum">
              <a:rPr lang="en-US" altLang="en-US" smtClean="0"/>
              <a:pPr/>
              <a:t>3</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
            <a:extLst>
              <a:ext uri="{FF2B5EF4-FFF2-40B4-BE49-F238E27FC236}">
                <a16:creationId xmlns:a16="http://schemas.microsoft.com/office/drawing/2014/main" id="{972EB02D-EF0E-4A56-B58B-E54607589255}"/>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Constraints</a:t>
            </a:r>
          </a:p>
        </p:txBody>
      </p:sp>
      <p:sp>
        <p:nvSpPr>
          <p:cNvPr id="64515" name="AutoShape 2">
            <a:extLst>
              <a:ext uri="{FF2B5EF4-FFF2-40B4-BE49-F238E27FC236}">
                <a16:creationId xmlns:a16="http://schemas.microsoft.com/office/drawing/2014/main" id="{32BA0FC3-4971-4A1E-A155-7C81105F5EAA}"/>
              </a:ext>
            </a:extLst>
          </p:cNvPr>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grpSp>
        <p:nvGrpSpPr>
          <p:cNvPr id="64516" name="Group 3">
            <a:extLst>
              <a:ext uri="{FF2B5EF4-FFF2-40B4-BE49-F238E27FC236}">
                <a16:creationId xmlns:a16="http://schemas.microsoft.com/office/drawing/2014/main" id="{25278A67-6824-48F6-914F-1D7330F42870}"/>
              </a:ext>
            </a:extLst>
          </p:cNvPr>
          <p:cNvGrpSpPr>
            <a:grpSpLocks/>
          </p:cNvGrpSpPr>
          <p:nvPr/>
        </p:nvGrpSpPr>
        <p:grpSpPr bwMode="auto">
          <a:xfrm>
            <a:off x="4956175" y="1652588"/>
            <a:ext cx="1808163" cy="1241425"/>
            <a:chOff x="3122" y="1041"/>
            <a:chExt cx="1139" cy="782"/>
          </a:xfrm>
        </p:grpSpPr>
        <p:pic>
          <p:nvPicPr>
            <p:cNvPr id="64535" name="Picture 4">
              <a:extLst>
                <a:ext uri="{FF2B5EF4-FFF2-40B4-BE49-F238E27FC236}">
                  <a16:creationId xmlns:a16="http://schemas.microsoft.com/office/drawing/2014/main" id="{E62D755A-8D34-4118-B39A-3DE326780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6" name="Text Box 5">
              <a:extLst>
                <a:ext uri="{FF2B5EF4-FFF2-40B4-BE49-F238E27FC236}">
                  <a16:creationId xmlns:a16="http://schemas.microsoft.com/office/drawing/2014/main" id="{92D8B06E-8CE9-4C52-A374-F84381650924}"/>
                </a:ext>
              </a:extLst>
            </p:cNvPr>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Scope</a:t>
              </a:r>
            </a:p>
          </p:txBody>
        </p:sp>
      </p:grpSp>
      <p:grpSp>
        <p:nvGrpSpPr>
          <p:cNvPr id="64517" name="Group 6">
            <a:extLst>
              <a:ext uri="{FF2B5EF4-FFF2-40B4-BE49-F238E27FC236}">
                <a16:creationId xmlns:a16="http://schemas.microsoft.com/office/drawing/2014/main" id="{6CD99313-59C1-410C-94B9-CD98E6C98056}"/>
              </a:ext>
            </a:extLst>
          </p:cNvPr>
          <p:cNvGrpSpPr>
            <a:grpSpLocks/>
          </p:cNvGrpSpPr>
          <p:nvPr/>
        </p:nvGrpSpPr>
        <p:grpSpPr bwMode="auto">
          <a:xfrm>
            <a:off x="1841500" y="3627438"/>
            <a:ext cx="1095375" cy="1595437"/>
            <a:chOff x="1160" y="2285"/>
            <a:chExt cx="690" cy="1005"/>
          </a:xfrm>
        </p:grpSpPr>
        <p:pic>
          <p:nvPicPr>
            <p:cNvPr id="64533" name="Picture 7">
              <a:extLst>
                <a:ext uri="{FF2B5EF4-FFF2-40B4-BE49-F238E27FC236}">
                  <a16:creationId xmlns:a16="http://schemas.microsoft.com/office/drawing/2014/main" id="{1A912D7C-758D-46A8-83DB-04CB70A38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4" name="Text Box 8">
              <a:extLst>
                <a:ext uri="{FF2B5EF4-FFF2-40B4-BE49-F238E27FC236}">
                  <a16:creationId xmlns:a16="http://schemas.microsoft.com/office/drawing/2014/main" id="{908C0AFA-63C9-481D-9023-C8EDE8437D7C}"/>
                </a:ext>
              </a:extLst>
            </p:cNvPr>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Cost</a:t>
              </a:r>
            </a:p>
          </p:txBody>
        </p:sp>
      </p:grpSp>
      <p:grpSp>
        <p:nvGrpSpPr>
          <p:cNvPr id="64518" name="Group 9">
            <a:extLst>
              <a:ext uri="{FF2B5EF4-FFF2-40B4-BE49-F238E27FC236}">
                <a16:creationId xmlns:a16="http://schemas.microsoft.com/office/drawing/2014/main" id="{F2823110-1269-4AB7-B117-B8CD10B3AFE8}"/>
              </a:ext>
            </a:extLst>
          </p:cNvPr>
          <p:cNvGrpSpPr>
            <a:grpSpLocks/>
          </p:cNvGrpSpPr>
          <p:nvPr/>
        </p:nvGrpSpPr>
        <p:grpSpPr bwMode="auto">
          <a:xfrm>
            <a:off x="2444750" y="1620838"/>
            <a:ext cx="1728788" cy="1309687"/>
            <a:chOff x="1540" y="1021"/>
            <a:chExt cx="1089" cy="825"/>
          </a:xfrm>
        </p:grpSpPr>
        <p:pic>
          <p:nvPicPr>
            <p:cNvPr id="64531" name="Picture 10">
              <a:extLst>
                <a:ext uri="{FF2B5EF4-FFF2-40B4-BE49-F238E27FC236}">
                  <a16:creationId xmlns:a16="http://schemas.microsoft.com/office/drawing/2014/main" id="{2143CE24-A163-41E5-97C5-627318C9FF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2" name="Text Box 11">
              <a:extLst>
                <a:ext uri="{FF2B5EF4-FFF2-40B4-BE49-F238E27FC236}">
                  <a16:creationId xmlns:a16="http://schemas.microsoft.com/office/drawing/2014/main" id="{5B6145CC-0FF1-40ED-8AAA-88650010A33E}"/>
                </a:ext>
              </a:extLst>
            </p:cNvPr>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Risk</a:t>
              </a:r>
            </a:p>
          </p:txBody>
        </p:sp>
      </p:grpSp>
      <p:grpSp>
        <p:nvGrpSpPr>
          <p:cNvPr id="64519" name="Group 12">
            <a:extLst>
              <a:ext uri="{FF2B5EF4-FFF2-40B4-BE49-F238E27FC236}">
                <a16:creationId xmlns:a16="http://schemas.microsoft.com/office/drawing/2014/main" id="{EBDC1B30-DBF6-49B6-AD95-E03826DD2D70}"/>
              </a:ext>
            </a:extLst>
          </p:cNvPr>
          <p:cNvGrpSpPr>
            <a:grpSpLocks/>
          </p:cNvGrpSpPr>
          <p:nvPr/>
        </p:nvGrpSpPr>
        <p:grpSpPr bwMode="auto">
          <a:xfrm>
            <a:off x="6132513" y="3103563"/>
            <a:ext cx="1382712" cy="2374900"/>
            <a:chOff x="3863" y="1955"/>
            <a:chExt cx="871" cy="1496"/>
          </a:xfrm>
        </p:grpSpPr>
        <p:pic>
          <p:nvPicPr>
            <p:cNvPr id="64529" name="Picture 13">
              <a:extLst>
                <a:ext uri="{FF2B5EF4-FFF2-40B4-BE49-F238E27FC236}">
                  <a16:creationId xmlns:a16="http://schemas.microsoft.com/office/drawing/2014/main" id="{C5FC4383-404A-4442-9860-6D2CCDDC74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0" name="Text Box 14">
              <a:extLst>
                <a:ext uri="{FF2B5EF4-FFF2-40B4-BE49-F238E27FC236}">
                  <a16:creationId xmlns:a16="http://schemas.microsoft.com/office/drawing/2014/main" id="{DD349F47-5D58-4B95-B1F0-604513EF91AE}"/>
                </a:ext>
              </a:extLst>
            </p:cNvPr>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Schedule</a:t>
              </a:r>
            </a:p>
          </p:txBody>
        </p:sp>
      </p:grpSp>
      <p:grpSp>
        <p:nvGrpSpPr>
          <p:cNvPr id="64520" name="Group 15">
            <a:extLst>
              <a:ext uri="{FF2B5EF4-FFF2-40B4-BE49-F238E27FC236}">
                <a16:creationId xmlns:a16="http://schemas.microsoft.com/office/drawing/2014/main" id="{E324F636-139A-45E5-9546-23A9E6480D63}"/>
              </a:ext>
            </a:extLst>
          </p:cNvPr>
          <p:cNvGrpSpPr>
            <a:grpSpLocks/>
          </p:cNvGrpSpPr>
          <p:nvPr/>
        </p:nvGrpSpPr>
        <p:grpSpPr bwMode="auto">
          <a:xfrm>
            <a:off x="3444875" y="5102225"/>
            <a:ext cx="2552700" cy="631825"/>
            <a:chOff x="2170" y="3214"/>
            <a:chExt cx="1608" cy="398"/>
          </a:xfrm>
        </p:grpSpPr>
        <p:pic>
          <p:nvPicPr>
            <p:cNvPr id="64527" name="Picture 16">
              <a:extLst>
                <a:ext uri="{FF2B5EF4-FFF2-40B4-BE49-F238E27FC236}">
                  <a16:creationId xmlns:a16="http://schemas.microsoft.com/office/drawing/2014/main" id="{E56D82CD-28B4-4BBC-B750-9F2F3B6225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28" name="Text Box 17">
              <a:extLst>
                <a:ext uri="{FF2B5EF4-FFF2-40B4-BE49-F238E27FC236}">
                  <a16:creationId xmlns:a16="http://schemas.microsoft.com/office/drawing/2014/main" id="{B34D160B-F588-438D-871E-0B3AC67E01C0}"/>
                </a:ext>
              </a:extLst>
            </p:cNvPr>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Resource</a:t>
              </a:r>
            </a:p>
          </p:txBody>
        </p:sp>
      </p:grpSp>
      <p:grpSp>
        <p:nvGrpSpPr>
          <p:cNvPr id="64521" name="Group 18">
            <a:extLst>
              <a:ext uri="{FF2B5EF4-FFF2-40B4-BE49-F238E27FC236}">
                <a16:creationId xmlns:a16="http://schemas.microsoft.com/office/drawing/2014/main" id="{F79BAB7D-9E96-4546-BB9D-6C305A1FAFD1}"/>
              </a:ext>
            </a:extLst>
          </p:cNvPr>
          <p:cNvGrpSpPr>
            <a:grpSpLocks/>
          </p:cNvGrpSpPr>
          <p:nvPr/>
        </p:nvGrpSpPr>
        <p:grpSpPr bwMode="auto">
          <a:xfrm>
            <a:off x="2914650" y="3163888"/>
            <a:ext cx="3313113" cy="1174750"/>
            <a:chOff x="1836" y="1993"/>
            <a:chExt cx="2087" cy="740"/>
          </a:xfrm>
        </p:grpSpPr>
        <p:pic>
          <p:nvPicPr>
            <p:cNvPr id="64525" name="Picture 19">
              <a:extLst>
                <a:ext uri="{FF2B5EF4-FFF2-40B4-BE49-F238E27FC236}">
                  <a16:creationId xmlns:a16="http://schemas.microsoft.com/office/drawing/2014/main" id="{C6A10A0B-51FA-4763-938F-1C5D1B39CC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26" name="Text Box 20">
              <a:extLst>
                <a:ext uri="{FF2B5EF4-FFF2-40B4-BE49-F238E27FC236}">
                  <a16:creationId xmlns:a16="http://schemas.microsoft.com/office/drawing/2014/main" id="{0E1B5B0C-7E43-409C-8169-78C4A40D3780}"/>
                </a:ext>
              </a:extLst>
            </p:cNvPr>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and Product Quality</a:t>
              </a:r>
            </a:p>
          </p:txBody>
        </p:sp>
      </p:grpSp>
      <p:sp>
        <p:nvSpPr>
          <p:cNvPr id="16394" name="Title 23">
            <a:extLst>
              <a:ext uri="{FF2B5EF4-FFF2-40B4-BE49-F238E27FC236}">
                <a16:creationId xmlns:a16="http://schemas.microsoft.com/office/drawing/2014/main" id="{562E8FD4-E54C-4920-868B-503BDB9454AF}"/>
              </a:ext>
            </a:extLst>
          </p:cNvPr>
          <p:cNvSpPr>
            <a:spLocks noGrp="1"/>
          </p:cNvSpPr>
          <p:nvPr>
            <p:ph type="title"/>
          </p:nvPr>
        </p:nvSpPr>
        <p:spPr/>
        <p:txBody>
          <a:bodyPr>
            <a:normAutofit fontScale="90000"/>
          </a:bodyPr>
          <a:lstStyle/>
          <a:p>
            <a:pPr>
              <a:defRPr/>
            </a:pPr>
            <a:r>
              <a:t>Project Constraints</a:t>
            </a:r>
          </a:p>
        </p:txBody>
      </p:sp>
      <p:sp>
        <p:nvSpPr>
          <p:cNvPr id="64523" name="Content Placeholder 24">
            <a:extLst>
              <a:ext uri="{FF2B5EF4-FFF2-40B4-BE49-F238E27FC236}">
                <a16:creationId xmlns:a16="http://schemas.microsoft.com/office/drawing/2014/main" id="{9D7D54C1-4C54-4AB6-A2EC-FB9347604E6D}"/>
              </a:ext>
            </a:extLst>
          </p:cNvPr>
          <p:cNvSpPr>
            <a:spLocks noGrp="1"/>
          </p:cNvSpPr>
          <p:nvPr>
            <p:ph sz="quarter" idx="13"/>
          </p:nvPr>
        </p:nvSpPr>
        <p:spPr/>
        <p:txBody>
          <a:bodyPr/>
          <a:lstStyle/>
          <a:p>
            <a:r>
              <a:rPr lang="en-US" altLang="en-US"/>
              <a:t>Introduction / Project Management</a:t>
            </a:r>
          </a:p>
          <a:p>
            <a:endParaRPr lang="en-US" altLang="en-US"/>
          </a:p>
        </p:txBody>
      </p:sp>
      <p:sp>
        <p:nvSpPr>
          <p:cNvPr id="64524" name="Slide Number Placeholder 25">
            <a:extLst>
              <a:ext uri="{FF2B5EF4-FFF2-40B4-BE49-F238E27FC236}">
                <a16:creationId xmlns:a16="http://schemas.microsoft.com/office/drawing/2014/main" id="{1D771603-5864-442F-9357-37904F7912B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DA8543-AA7E-4DB7-9453-D6D13EF6464F}" type="slidenum">
              <a:rPr lang="en-US" altLang="en-US" smtClean="0"/>
              <a:pPr/>
              <a:t>30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ext Box 3">
            <a:extLst>
              <a:ext uri="{FF2B5EF4-FFF2-40B4-BE49-F238E27FC236}">
                <a16:creationId xmlns:a16="http://schemas.microsoft.com/office/drawing/2014/main" id="{E3903F2F-2A64-4709-BE22-B13A89253C6C}"/>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5411" name="Rectangle 4">
            <a:extLst>
              <a:ext uri="{FF2B5EF4-FFF2-40B4-BE49-F238E27FC236}">
                <a16:creationId xmlns:a16="http://schemas.microsoft.com/office/drawing/2014/main" id="{18C0E35F-CAF5-40DE-9A34-5744F5B73563}"/>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EE28E71F-057B-490B-9001-FFA954844676}"/>
              </a:ext>
            </a:extLst>
          </p:cNvPr>
          <p:cNvSpPr>
            <a:spLocks noGrp="1"/>
          </p:cNvSpPr>
          <p:nvPr>
            <p:ph type="title"/>
          </p:nvPr>
        </p:nvSpPr>
        <p:spPr/>
        <p:txBody>
          <a:bodyPr>
            <a:normAutofit fontScale="90000"/>
          </a:bodyPr>
          <a:lstStyle/>
          <a:p>
            <a:pPr>
              <a:defRPr/>
            </a:pPr>
            <a:r>
              <a:t>A Glance on Risk Response Plan</a:t>
            </a:r>
          </a:p>
        </p:txBody>
      </p:sp>
      <p:sp>
        <p:nvSpPr>
          <p:cNvPr id="785413" name="Content Placeholder 5">
            <a:extLst>
              <a:ext uri="{FF2B5EF4-FFF2-40B4-BE49-F238E27FC236}">
                <a16:creationId xmlns:a16="http://schemas.microsoft.com/office/drawing/2014/main" id="{BFCA9FE2-2FEF-479C-983D-2FA52F273FC2}"/>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graphicFrame>
        <p:nvGraphicFramePr>
          <p:cNvPr id="9" name="Table 8">
            <a:extLst>
              <a:ext uri="{FF2B5EF4-FFF2-40B4-BE49-F238E27FC236}">
                <a16:creationId xmlns:a16="http://schemas.microsoft.com/office/drawing/2014/main" id="{CC49252F-929B-4556-9C0A-93476B3543EB}"/>
              </a:ext>
            </a:extLst>
          </p:cNvPr>
          <p:cNvGraphicFramePr>
            <a:graphicFrameLocks noGrp="1"/>
          </p:cNvGraphicFramePr>
          <p:nvPr/>
        </p:nvGraphicFramePr>
        <p:xfrm>
          <a:off x="990600" y="990600"/>
          <a:ext cx="7239000" cy="4784726"/>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188706">
                <a:tc>
                  <a:txBody>
                    <a:bodyPr/>
                    <a:lstStyle/>
                    <a:p>
                      <a:pPr algn="ctr"/>
                      <a:r>
                        <a:rPr lang="en-US" sz="3600" dirty="0"/>
                        <a:t>Threats or Negative Risk</a:t>
                      </a:r>
                    </a:p>
                  </a:txBody>
                  <a:tcPr marT="45713" marB="45713"/>
                </a:tc>
                <a:tc>
                  <a:txBody>
                    <a:bodyPr/>
                    <a:lstStyle/>
                    <a:p>
                      <a:pPr algn="ctr"/>
                      <a:r>
                        <a:rPr lang="en-US" sz="3600" dirty="0"/>
                        <a:t>Opportunities or Positive Risk</a:t>
                      </a:r>
                    </a:p>
                  </a:txBody>
                  <a:tcPr marT="45713" marB="45713"/>
                </a:tc>
                <a:extLst>
                  <a:ext uri="{0D108BD9-81ED-4DB2-BD59-A6C34878D82A}">
                    <a16:rowId xmlns:a16="http://schemas.microsoft.com/office/drawing/2014/main" val="10000"/>
                  </a:ext>
                </a:extLst>
              </a:tr>
              <a:tr h="899005">
                <a:tc>
                  <a:txBody>
                    <a:bodyPr/>
                    <a:lstStyle/>
                    <a:p>
                      <a:pPr algn="ctr"/>
                      <a:r>
                        <a:rPr lang="en-US" sz="3600" dirty="0"/>
                        <a:t>Avoid</a:t>
                      </a:r>
                    </a:p>
                  </a:txBody>
                  <a:tcPr marT="45713" marB="45713"/>
                </a:tc>
                <a:tc>
                  <a:txBody>
                    <a:bodyPr/>
                    <a:lstStyle/>
                    <a:p>
                      <a:pPr algn="ctr"/>
                      <a:r>
                        <a:rPr lang="en-US" sz="3600" dirty="0"/>
                        <a:t>Exploit</a:t>
                      </a:r>
                    </a:p>
                  </a:txBody>
                  <a:tcPr marT="45713" marB="45713"/>
                </a:tc>
                <a:extLst>
                  <a:ext uri="{0D108BD9-81ED-4DB2-BD59-A6C34878D82A}">
                    <a16:rowId xmlns:a16="http://schemas.microsoft.com/office/drawing/2014/main" val="10001"/>
                  </a:ext>
                </a:extLst>
              </a:tr>
              <a:tr h="899005">
                <a:tc>
                  <a:txBody>
                    <a:bodyPr/>
                    <a:lstStyle/>
                    <a:p>
                      <a:pPr algn="ctr"/>
                      <a:r>
                        <a:rPr lang="en-US" sz="3600" dirty="0"/>
                        <a:t>Transfer</a:t>
                      </a:r>
                    </a:p>
                  </a:txBody>
                  <a:tcPr marT="45713" marB="45713"/>
                </a:tc>
                <a:tc>
                  <a:txBody>
                    <a:bodyPr/>
                    <a:lstStyle/>
                    <a:p>
                      <a:pPr algn="ctr"/>
                      <a:r>
                        <a:rPr lang="en-US" sz="3600" dirty="0"/>
                        <a:t>Share</a:t>
                      </a:r>
                    </a:p>
                  </a:txBody>
                  <a:tcPr marT="45713" marB="45713"/>
                </a:tc>
                <a:extLst>
                  <a:ext uri="{0D108BD9-81ED-4DB2-BD59-A6C34878D82A}">
                    <a16:rowId xmlns:a16="http://schemas.microsoft.com/office/drawing/2014/main" val="10002"/>
                  </a:ext>
                </a:extLst>
              </a:tr>
              <a:tr h="899005">
                <a:tc>
                  <a:txBody>
                    <a:bodyPr/>
                    <a:lstStyle/>
                    <a:p>
                      <a:pPr algn="ctr"/>
                      <a:r>
                        <a:rPr lang="en-US" sz="3600" dirty="0"/>
                        <a:t>Mitigate</a:t>
                      </a:r>
                    </a:p>
                  </a:txBody>
                  <a:tcPr marT="45713" marB="45713"/>
                </a:tc>
                <a:tc>
                  <a:txBody>
                    <a:bodyPr/>
                    <a:lstStyle/>
                    <a:p>
                      <a:pPr algn="ctr"/>
                      <a:r>
                        <a:rPr lang="en-US" sz="3600" dirty="0"/>
                        <a:t>Enhance</a:t>
                      </a:r>
                    </a:p>
                  </a:txBody>
                  <a:tcPr marT="45713" marB="45713"/>
                </a:tc>
                <a:extLst>
                  <a:ext uri="{0D108BD9-81ED-4DB2-BD59-A6C34878D82A}">
                    <a16:rowId xmlns:a16="http://schemas.microsoft.com/office/drawing/2014/main" val="10003"/>
                  </a:ext>
                </a:extLst>
              </a:tr>
              <a:tr h="899005">
                <a:tc>
                  <a:txBody>
                    <a:bodyPr/>
                    <a:lstStyle/>
                    <a:p>
                      <a:pPr algn="ctr"/>
                      <a:r>
                        <a:rPr lang="en-US" sz="3600" dirty="0"/>
                        <a:t>Accept</a:t>
                      </a:r>
                    </a:p>
                  </a:txBody>
                  <a:tcPr marT="45713" marB="45713"/>
                </a:tc>
                <a:tc>
                  <a:txBody>
                    <a:bodyPr/>
                    <a:lstStyle/>
                    <a:p>
                      <a:pPr algn="ctr"/>
                      <a:r>
                        <a:rPr lang="en-US" sz="3600" dirty="0"/>
                        <a:t>Accept</a:t>
                      </a:r>
                    </a:p>
                  </a:txBody>
                  <a:tcPr marT="45713" marB="45713"/>
                </a:tc>
                <a:extLst>
                  <a:ext uri="{0D108BD9-81ED-4DB2-BD59-A6C34878D82A}">
                    <a16:rowId xmlns:a16="http://schemas.microsoft.com/office/drawing/2014/main" val="10004"/>
                  </a:ext>
                </a:extLst>
              </a:tr>
            </a:tbl>
          </a:graphicData>
        </a:graphic>
      </p:graphicFrame>
      <p:sp>
        <p:nvSpPr>
          <p:cNvPr id="785434" name="Slide Number Placeholder 9">
            <a:extLst>
              <a:ext uri="{FF2B5EF4-FFF2-40B4-BE49-F238E27FC236}">
                <a16:creationId xmlns:a16="http://schemas.microsoft.com/office/drawing/2014/main" id="{7825590F-75D2-4418-8A4B-20BECDCC574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BF1A45-7494-435B-B7C8-62AEE52E3179}" type="slidenum">
              <a:rPr lang="en-US" altLang="en-US" smtClean="0"/>
              <a:pPr/>
              <a:t>300</a:t>
            </a:fld>
            <a:endParaRPr lang="en-US" altLang="en-US"/>
          </a:p>
        </p:txBody>
      </p:sp>
    </p:spTree>
    <p:extLst>
      <p:ext uri="{BB962C8B-B14F-4D97-AF65-F5344CB8AC3E}">
        <p14:creationId xmlns:p14="http://schemas.microsoft.com/office/powerpoint/2010/main" val="904940858"/>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4">
            <a:extLst>
              <a:ext uri="{FF2B5EF4-FFF2-40B4-BE49-F238E27FC236}">
                <a16:creationId xmlns:a16="http://schemas.microsoft.com/office/drawing/2014/main" id="{694CBFC5-EF23-47D5-BDC9-A5FC82CBA1F9}"/>
              </a:ext>
            </a:extLst>
          </p:cNvPr>
          <p:cNvSpPr>
            <a:spLocks noGrp="1"/>
          </p:cNvSpPr>
          <p:nvPr>
            <p:ph type="title"/>
          </p:nvPr>
        </p:nvSpPr>
        <p:spPr/>
        <p:txBody>
          <a:bodyPr>
            <a:normAutofit fontScale="90000"/>
          </a:bodyPr>
          <a:lstStyle/>
          <a:p>
            <a:pPr>
              <a:defRPr/>
            </a:pPr>
            <a:r>
              <a:rPr b="1">
                <a:latin typeface="Arial" pitchFamily="34" charset="0"/>
              </a:rPr>
              <a:t>Strategies for Negative Risk</a:t>
            </a:r>
            <a:endParaRPr/>
          </a:p>
        </p:txBody>
      </p:sp>
      <p:sp>
        <p:nvSpPr>
          <p:cNvPr id="59394" name="Rectangle 2">
            <a:extLst>
              <a:ext uri="{FF2B5EF4-FFF2-40B4-BE49-F238E27FC236}">
                <a16:creationId xmlns:a16="http://schemas.microsoft.com/office/drawing/2014/main" id="{B7956D2A-884F-48AC-B9BC-8F6670CD2C6F}"/>
              </a:ext>
            </a:extLst>
          </p:cNvPr>
          <p:cNvSpPr>
            <a:spLocks noGrp="1" noChangeArrowheads="1"/>
          </p:cNvSpPr>
          <p:nvPr>
            <p:ph idx="1"/>
          </p:nvPr>
        </p:nvSpPr>
        <p:spPr>
          <a:xfrm>
            <a:off x="381000" y="838200"/>
            <a:ext cx="8229600" cy="5105400"/>
          </a:xfrm>
        </p:spPr>
        <p:txBody>
          <a:bodyPr>
            <a:normAutofit fontScale="70000" lnSpcReduction="20000"/>
          </a:bodyPr>
          <a:lstStyle/>
          <a:p>
            <a:pPr eaLnBrk="1" hangingPunct="1">
              <a:lnSpc>
                <a:spcPct val="120000"/>
              </a:lnSpc>
              <a:buFont typeface="Arial" charset="0"/>
              <a:buNone/>
              <a:defRPr/>
            </a:pPr>
            <a:r>
              <a:rPr lang="en-US" b="1" dirty="0">
                <a:cs typeface="Arial" charset="0"/>
              </a:rPr>
              <a:t>Avoid</a:t>
            </a:r>
          </a:p>
          <a:p>
            <a:pPr eaLnBrk="1" hangingPunct="1">
              <a:lnSpc>
                <a:spcPct val="120000"/>
              </a:lnSpc>
              <a:buFontTx/>
              <a:buNone/>
              <a:defRPr/>
            </a:pPr>
            <a:r>
              <a:rPr lang="en-US" dirty="0">
                <a:cs typeface="Arial" charset="0"/>
              </a:rPr>
              <a:t>	Risk avoidance involves changing the project management plan to eliminate the threat posed by an adverse risk, to isolate the project objectives from the risk’s impact or to relax the objective that is in jeopardy, such as extending the schedule or reducing scope.	</a:t>
            </a:r>
          </a:p>
          <a:p>
            <a:pPr eaLnBrk="1" hangingPunct="1">
              <a:lnSpc>
                <a:spcPct val="120000"/>
              </a:lnSpc>
              <a:buFont typeface="Arial" charset="0"/>
              <a:buNone/>
              <a:defRPr/>
            </a:pPr>
            <a:r>
              <a:rPr lang="en-US" b="1" dirty="0">
                <a:cs typeface="Arial" charset="0"/>
              </a:rPr>
              <a:t>Transfer</a:t>
            </a:r>
          </a:p>
          <a:p>
            <a:pPr eaLnBrk="1" hangingPunct="1">
              <a:lnSpc>
                <a:spcPct val="120000"/>
              </a:lnSpc>
              <a:buFont typeface="Arial" charset="0"/>
              <a:buNone/>
              <a:defRPr/>
            </a:pPr>
            <a:r>
              <a:rPr lang="en-US" dirty="0">
                <a:cs typeface="Arial" charset="0"/>
              </a:rPr>
              <a:t>	It requires shifting the negative impact of a threat, along with ownership of the response, to a third party.</a:t>
            </a:r>
          </a:p>
          <a:p>
            <a:pPr eaLnBrk="1" hangingPunct="1">
              <a:lnSpc>
                <a:spcPct val="120000"/>
              </a:lnSpc>
              <a:buFont typeface="Arial" charset="0"/>
              <a:buNone/>
              <a:defRPr/>
            </a:pPr>
            <a:r>
              <a:rPr lang="en-US" b="1" dirty="0">
                <a:cs typeface="Arial" charset="0"/>
              </a:rPr>
              <a:t>Mitigate</a:t>
            </a:r>
          </a:p>
          <a:p>
            <a:pPr eaLnBrk="1" hangingPunct="1">
              <a:lnSpc>
                <a:spcPct val="120000"/>
              </a:lnSpc>
              <a:buFont typeface="Arial" charset="0"/>
              <a:buNone/>
              <a:defRPr/>
            </a:pPr>
            <a:r>
              <a:rPr lang="en-US" b="1" dirty="0">
                <a:cs typeface="Arial" charset="0"/>
              </a:rPr>
              <a:t>	</a:t>
            </a:r>
            <a:r>
              <a:rPr lang="en-US" dirty="0">
                <a:cs typeface="Arial" charset="0"/>
              </a:rPr>
              <a:t>It implies a reduction in the probability and / or impact of an adverse risk event to an acceptable threshold. Transference is a form of mitigation.</a:t>
            </a:r>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300" dirty="0"/>
          </a:p>
          <a:p>
            <a:pPr eaLnBrk="1" hangingPunct="1">
              <a:lnSpc>
                <a:spcPct val="120000"/>
              </a:lnSpc>
              <a:buFontTx/>
              <a:buNone/>
              <a:defRPr/>
            </a:pPr>
            <a:r>
              <a:rPr lang="en-US" sz="500" dirty="0"/>
              <a:t>		</a:t>
            </a:r>
          </a:p>
        </p:txBody>
      </p:sp>
      <p:sp>
        <p:nvSpPr>
          <p:cNvPr id="787460" name="Content Placeholder 5">
            <a:extLst>
              <a:ext uri="{FF2B5EF4-FFF2-40B4-BE49-F238E27FC236}">
                <a16:creationId xmlns:a16="http://schemas.microsoft.com/office/drawing/2014/main" id="{12F7CF4E-0B4F-44A2-9106-78EAE8C1B3D0}"/>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87461" name="Text Box 3">
            <a:extLst>
              <a:ext uri="{FF2B5EF4-FFF2-40B4-BE49-F238E27FC236}">
                <a16:creationId xmlns:a16="http://schemas.microsoft.com/office/drawing/2014/main" id="{5B71AB8C-4598-4832-A580-333304F62FF6}"/>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7462" name="Rectangle 4">
            <a:extLst>
              <a:ext uri="{FF2B5EF4-FFF2-40B4-BE49-F238E27FC236}">
                <a16:creationId xmlns:a16="http://schemas.microsoft.com/office/drawing/2014/main" id="{59D71D90-34DA-4773-9B60-E3CD4F317F93}"/>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endParaRPr lang="en-US" altLang="en-US" b="1"/>
          </a:p>
        </p:txBody>
      </p:sp>
      <p:sp>
        <p:nvSpPr>
          <p:cNvPr id="787463" name="Slide Number Placeholder 8">
            <a:extLst>
              <a:ext uri="{FF2B5EF4-FFF2-40B4-BE49-F238E27FC236}">
                <a16:creationId xmlns:a16="http://schemas.microsoft.com/office/drawing/2014/main" id="{39088D11-A16E-4A2C-A3C3-37BF4FA477F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60378EC-476C-4144-B4F6-1316E6C09E8F}" type="slidenum">
              <a:rPr lang="en-US" altLang="en-US" smtClean="0"/>
              <a:pPr/>
              <a:t>301</a:t>
            </a:fld>
            <a:endParaRPr lang="en-US" altLang="en-US"/>
          </a:p>
        </p:txBody>
      </p:sp>
    </p:spTree>
    <p:extLst>
      <p:ext uri="{BB962C8B-B14F-4D97-AF65-F5344CB8AC3E}">
        <p14:creationId xmlns:p14="http://schemas.microsoft.com/office/powerpoint/2010/main" val="3391660137"/>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4">
            <a:extLst>
              <a:ext uri="{FF2B5EF4-FFF2-40B4-BE49-F238E27FC236}">
                <a16:creationId xmlns:a16="http://schemas.microsoft.com/office/drawing/2014/main" id="{9CAAD799-767F-4433-B573-564F3EC574BB}"/>
              </a:ext>
            </a:extLst>
          </p:cNvPr>
          <p:cNvSpPr>
            <a:spLocks noGrp="1"/>
          </p:cNvSpPr>
          <p:nvPr>
            <p:ph type="title"/>
          </p:nvPr>
        </p:nvSpPr>
        <p:spPr/>
        <p:txBody>
          <a:bodyPr>
            <a:normAutofit fontScale="90000"/>
          </a:bodyPr>
          <a:lstStyle/>
          <a:p>
            <a:pPr>
              <a:defRPr/>
            </a:pPr>
            <a:r>
              <a:rPr b="1">
                <a:latin typeface="Arial" pitchFamily="34" charset="0"/>
              </a:rPr>
              <a:t>Strategies Positive Risk</a:t>
            </a:r>
            <a:endParaRPr/>
          </a:p>
        </p:txBody>
      </p:sp>
      <p:sp>
        <p:nvSpPr>
          <p:cNvPr id="720898" name="Rectangle 2">
            <a:extLst>
              <a:ext uri="{FF2B5EF4-FFF2-40B4-BE49-F238E27FC236}">
                <a16:creationId xmlns:a16="http://schemas.microsoft.com/office/drawing/2014/main" id="{32A42B8B-9D71-45EF-896C-B88A52B55459}"/>
              </a:ext>
            </a:extLst>
          </p:cNvPr>
          <p:cNvSpPr>
            <a:spLocks noGrp="1" noChangeArrowheads="1"/>
          </p:cNvSpPr>
          <p:nvPr>
            <p:ph idx="1"/>
          </p:nvPr>
        </p:nvSpPr>
        <p:spPr>
          <a:xfrm>
            <a:off x="381000" y="838200"/>
            <a:ext cx="8229600" cy="5105400"/>
          </a:xfrm>
        </p:spPr>
        <p:txBody>
          <a:bodyPr>
            <a:normAutofit fontScale="92500" lnSpcReduction="10000"/>
          </a:bodyPr>
          <a:lstStyle/>
          <a:p>
            <a:pPr marL="0" indent="0" eaLnBrk="1" hangingPunct="1">
              <a:buFont typeface="Arial" charset="0"/>
              <a:buNone/>
              <a:defRPr/>
            </a:pPr>
            <a:r>
              <a:rPr lang="en-US" sz="2200" b="1" dirty="0">
                <a:cs typeface="Arial" charset="0"/>
              </a:rPr>
              <a:t>Exploit</a:t>
            </a:r>
          </a:p>
          <a:p>
            <a:pPr marL="0" indent="0" eaLnBrk="1" hangingPunct="1">
              <a:buFont typeface="Arial" charset="0"/>
              <a:buNone/>
              <a:defRPr/>
            </a:pPr>
            <a:r>
              <a:rPr lang="en-US" sz="2200" dirty="0">
                <a:cs typeface="Arial" charset="0"/>
              </a:rPr>
              <a:t>It seeks to eliminate the uncertainty associated with a particular upside risk by making the opportunity definitely happen. It may be selected for opportunities where the organization wishes to ensure that it is realized.</a:t>
            </a:r>
          </a:p>
          <a:p>
            <a:pPr marL="0" indent="0" eaLnBrk="1" hangingPunct="1">
              <a:buFont typeface="Arial" charset="0"/>
              <a:buNone/>
              <a:defRPr/>
            </a:pPr>
            <a:endParaRPr lang="en-US" sz="2200" dirty="0">
              <a:cs typeface="Arial" charset="0"/>
            </a:endParaRPr>
          </a:p>
          <a:p>
            <a:pPr marL="0" indent="0" eaLnBrk="1" hangingPunct="1">
              <a:buFont typeface="Arial" charset="0"/>
              <a:buNone/>
              <a:defRPr/>
            </a:pPr>
            <a:r>
              <a:rPr lang="en-US" sz="2200" dirty="0">
                <a:cs typeface="Arial" charset="0"/>
              </a:rPr>
              <a:t>Examples include assigning more talented resources to the project to reduce time to completion or to provide better quality than originally planned.</a:t>
            </a:r>
          </a:p>
          <a:p>
            <a:pPr marL="0" indent="0" eaLnBrk="1" hangingPunct="1">
              <a:buFont typeface="Arial" charset="0"/>
              <a:buNone/>
              <a:defRPr/>
            </a:pPr>
            <a:r>
              <a:rPr lang="en-US" sz="2200" dirty="0">
                <a:cs typeface="Arial" charset="0"/>
              </a:rPr>
              <a:t>-  It is analogous to ‘avoidance’</a:t>
            </a:r>
          </a:p>
          <a:p>
            <a:pPr marL="0" indent="0" eaLnBrk="1" hangingPunct="1">
              <a:buFont typeface="Arial" charset="0"/>
              <a:buNone/>
              <a:defRPr/>
            </a:pPr>
            <a:endParaRPr lang="en-US" sz="2200" b="1" dirty="0">
              <a:cs typeface="Arial" charset="0"/>
            </a:endParaRPr>
          </a:p>
          <a:p>
            <a:pPr marL="0" indent="0" eaLnBrk="1" hangingPunct="1">
              <a:buFont typeface="Arial" charset="0"/>
              <a:buNone/>
              <a:defRPr/>
            </a:pPr>
            <a:r>
              <a:rPr lang="en-US" sz="2200" b="1" dirty="0">
                <a:cs typeface="Arial" charset="0"/>
              </a:rPr>
              <a:t>Share</a:t>
            </a:r>
          </a:p>
          <a:p>
            <a:pPr marL="0" indent="0" eaLnBrk="1" hangingPunct="1">
              <a:buFont typeface="Arial" charset="0"/>
              <a:buNone/>
              <a:defRPr/>
            </a:pPr>
            <a:r>
              <a:rPr lang="en-US" sz="2200" dirty="0">
                <a:cs typeface="Arial" charset="0"/>
              </a:rPr>
              <a:t>It involves allocating ownership to a third-party who is best able to capture the opportunity for the benefit of the project.</a:t>
            </a:r>
          </a:p>
          <a:p>
            <a:pPr marL="0" indent="0" eaLnBrk="1" hangingPunct="1">
              <a:buFont typeface="Arial" charset="0"/>
              <a:buNone/>
              <a:defRPr/>
            </a:pPr>
            <a:endParaRPr lang="en-US" sz="2200" dirty="0">
              <a:cs typeface="Arial" charset="0"/>
            </a:endParaRPr>
          </a:p>
          <a:p>
            <a:pPr marL="0" indent="0" eaLnBrk="1" hangingPunct="1">
              <a:buFont typeface="Arial" charset="0"/>
              <a:buNone/>
              <a:defRPr/>
            </a:pPr>
            <a:r>
              <a:rPr lang="en-US" sz="2200" dirty="0">
                <a:cs typeface="Arial" charset="0"/>
              </a:rPr>
              <a:t>Examples include forming risk-sharing partnerships or joint ventures.</a:t>
            </a:r>
          </a:p>
          <a:p>
            <a:pPr marL="0" indent="0" eaLnBrk="1" hangingPunct="1">
              <a:buFont typeface="Arial" charset="0"/>
              <a:buNone/>
              <a:defRPr/>
            </a:pPr>
            <a:r>
              <a:rPr lang="en-US" sz="2200" dirty="0">
                <a:cs typeface="Arial" charset="0"/>
              </a:rPr>
              <a:t>-  It is analogous to ‘transference’.</a:t>
            </a:r>
          </a:p>
        </p:txBody>
      </p:sp>
      <p:sp>
        <p:nvSpPr>
          <p:cNvPr id="789508" name="Content Placeholder 3">
            <a:extLst>
              <a:ext uri="{FF2B5EF4-FFF2-40B4-BE49-F238E27FC236}">
                <a16:creationId xmlns:a16="http://schemas.microsoft.com/office/drawing/2014/main" id="{B83D5552-B34B-473F-A660-F84BBD617AEF}"/>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89509" name="Slide Number Placeholder 6">
            <a:extLst>
              <a:ext uri="{FF2B5EF4-FFF2-40B4-BE49-F238E27FC236}">
                <a16:creationId xmlns:a16="http://schemas.microsoft.com/office/drawing/2014/main" id="{F6A16E76-DAA9-4160-A3D1-2840CCE6105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C2CBB1-8A83-46B7-AFF8-AAE23D2CB125}" type="slidenum">
              <a:rPr lang="en-US" altLang="en-US" smtClean="0"/>
              <a:pPr/>
              <a:t>302</a:t>
            </a:fld>
            <a:endParaRPr lang="en-US" altLang="en-US"/>
          </a:p>
        </p:txBody>
      </p:sp>
    </p:spTree>
    <p:extLst>
      <p:ext uri="{BB962C8B-B14F-4D97-AF65-F5344CB8AC3E}">
        <p14:creationId xmlns:p14="http://schemas.microsoft.com/office/powerpoint/2010/main" val="671674490"/>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4">
            <a:extLst>
              <a:ext uri="{FF2B5EF4-FFF2-40B4-BE49-F238E27FC236}">
                <a16:creationId xmlns:a16="http://schemas.microsoft.com/office/drawing/2014/main" id="{6C6F2D3F-ACCC-4564-9156-AE7B0AA29467}"/>
              </a:ext>
            </a:extLst>
          </p:cNvPr>
          <p:cNvSpPr>
            <a:spLocks noGrp="1"/>
          </p:cNvSpPr>
          <p:nvPr>
            <p:ph type="title"/>
          </p:nvPr>
        </p:nvSpPr>
        <p:spPr/>
        <p:txBody>
          <a:bodyPr>
            <a:normAutofit fontScale="90000"/>
          </a:bodyPr>
          <a:lstStyle/>
          <a:p>
            <a:pPr>
              <a:defRPr/>
            </a:pPr>
            <a:r>
              <a:rPr b="1">
                <a:latin typeface="Arial" pitchFamily="34" charset="0"/>
              </a:rPr>
              <a:t>Strategies Positive Risk</a:t>
            </a:r>
            <a:endParaRPr/>
          </a:p>
        </p:txBody>
      </p:sp>
      <p:sp>
        <p:nvSpPr>
          <p:cNvPr id="791555" name="Rectangle 2">
            <a:extLst>
              <a:ext uri="{FF2B5EF4-FFF2-40B4-BE49-F238E27FC236}">
                <a16:creationId xmlns:a16="http://schemas.microsoft.com/office/drawing/2014/main" id="{017397D3-EF15-4954-8516-77AF22B208D1}"/>
              </a:ext>
            </a:extLst>
          </p:cNvPr>
          <p:cNvSpPr>
            <a:spLocks noGrp="1" noChangeArrowheads="1"/>
          </p:cNvSpPr>
          <p:nvPr>
            <p:ph idx="1"/>
          </p:nvPr>
        </p:nvSpPr>
        <p:spPr>
          <a:xfrm>
            <a:off x="381000" y="838200"/>
            <a:ext cx="8229600" cy="5105400"/>
          </a:xfrm>
        </p:spPr>
        <p:txBody>
          <a:bodyPr/>
          <a:lstStyle/>
          <a:p>
            <a:pPr marL="0" indent="0" eaLnBrk="1" hangingPunct="1">
              <a:buFont typeface="Arial" panose="020B0604020202020204" pitchFamily="34" charset="0"/>
              <a:buNone/>
            </a:pPr>
            <a:r>
              <a:rPr lang="en-US" altLang="en-US" sz="2000" b="1">
                <a:cs typeface="Arial" panose="020B0604020202020204" pitchFamily="34" charset="0"/>
              </a:rPr>
              <a:t>Enhance</a:t>
            </a:r>
          </a:p>
          <a:p>
            <a:pPr marL="0" indent="0" eaLnBrk="1" hangingPunct="1">
              <a:buFont typeface="Arial" panose="020B0604020202020204" pitchFamily="34" charset="0"/>
              <a:buNone/>
            </a:pPr>
            <a:r>
              <a:rPr lang="en-US" altLang="en-US" sz="2000">
                <a:cs typeface="Arial" panose="020B0604020202020204" pitchFamily="34" charset="0"/>
              </a:rPr>
              <a:t>It modifies the ‘size’ of an opportunity by Increasing probability and / or positive impacts and identifying and  maximizing key drivers of positive- impact risks.</a:t>
            </a:r>
          </a:p>
          <a:p>
            <a:pPr marL="0" indent="0" eaLnBrk="1" hangingPunct="1">
              <a:buFont typeface="Arial" panose="020B0604020202020204" pitchFamily="34" charset="0"/>
              <a:buNone/>
            </a:pPr>
            <a:endParaRPr lang="en-US" altLang="en-US" sz="2000">
              <a:cs typeface="Arial" panose="020B0604020202020204" pitchFamily="34" charset="0"/>
            </a:endParaRPr>
          </a:p>
          <a:p>
            <a:pPr marL="0" indent="0" eaLnBrk="1" hangingPunct="1">
              <a:buFont typeface="Arial" panose="020B0604020202020204" pitchFamily="34" charset="0"/>
              <a:buNone/>
            </a:pPr>
            <a:r>
              <a:rPr lang="en-US" altLang="en-US" sz="2000">
                <a:cs typeface="Arial" panose="020B0604020202020204" pitchFamily="34" charset="0"/>
              </a:rPr>
              <a:t>It seeks to facilitate or strengthen the cause of the opportunity and proactively target and reinforce it’s trigger conditions to increase the probability.</a:t>
            </a:r>
          </a:p>
          <a:p>
            <a:pPr marL="0" indent="0" eaLnBrk="1" hangingPunct="1">
              <a:buFont typeface="Arial" panose="020B0604020202020204" pitchFamily="34" charset="0"/>
              <a:buNone/>
            </a:pPr>
            <a:endParaRPr lang="en-US" altLang="en-US" sz="2000">
              <a:cs typeface="Arial" panose="020B0604020202020204" pitchFamily="34" charset="0"/>
            </a:endParaRPr>
          </a:p>
          <a:p>
            <a:pPr marL="0" indent="0" eaLnBrk="1" hangingPunct="1">
              <a:buFont typeface="Arial" panose="020B0604020202020204" pitchFamily="34" charset="0"/>
              <a:buNone/>
            </a:pPr>
            <a:r>
              <a:rPr lang="en-US" altLang="en-US" sz="2000">
                <a:cs typeface="Arial" panose="020B0604020202020204" pitchFamily="34" charset="0"/>
              </a:rPr>
              <a:t>It is analogous to ‘mitigation’.</a:t>
            </a:r>
          </a:p>
        </p:txBody>
      </p:sp>
      <p:sp>
        <p:nvSpPr>
          <p:cNvPr id="791556" name="Content Placeholder 3">
            <a:extLst>
              <a:ext uri="{FF2B5EF4-FFF2-40B4-BE49-F238E27FC236}">
                <a16:creationId xmlns:a16="http://schemas.microsoft.com/office/drawing/2014/main" id="{67C719B4-0163-4034-BB3E-ECA9EDBEB268}"/>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91557" name="Slide Number Placeholder 6">
            <a:extLst>
              <a:ext uri="{FF2B5EF4-FFF2-40B4-BE49-F238E27FC236}">
                <a16:creationId xmlns:a16="http://schemas.microsoft.com/office/drawing/2014/main" id="{8624730C-8025-4E55-B1B8-FF9A1591122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3B3D76E-B6E7-4BC0-AEDA-F7FFA8E8B08A}" type="slidenum">
              <a:rPr lang="en-US" altLang="en-US" smtClean="0"/>
              <a:pPr/>
              <a:t>303</a:t>
            </a:fld>
            <a:endParaRPr lang="en-US" altLang="en-US"/>
          </a:p>
        </p:txBody>
      </p:sp>
    </p:spTree>
    <p:extLst>
      <p:ext uri="{BB962C8B-B14F-4D97-AF65-F5344CB8AC3E}">
        <p14:creationId xmlns:p14="http://schemas.microsoft.com/office/powerpoint/2010/main" val="1718962438"/>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4">
            <a:extLst>
              <a:ext uri="{FF2B5EF4-FFF2-40B4-BE49-F238E27FC236}">
                <a16:creationId xmlns:a16="http://schemas.microsoft.com/office/drawing/2014/main" id="{F2608CFD-76EB-4D5B-985C-9851916F7812}"/>
              </a:ext>
            </a:extLst>
          </p:cNvPr>
          <p:cNvSpPr>
            <a:spLocks noGrp="1"/>
          </p:cNvSpPr>
          <p:nvPr>
            <p:ph type="title"/>
          </p:nvPr>
        </p:nvSpPr>
        <p:spPr/>
        <p:txBody>
          <a:bodyPr>
            <a:normAutofit fontScale="90000"/>
          </a:bodyPr>
          <a:lstStyle/>
          <a:p>
            <a:pPr>
              <a:defRPr/>
            </a:pPr>
            <a:r>
              <a:rPr b="1">
                <a:latin typeface="Arial" pitchFamily="34" charset="0"/>
              </a:rPr>
              <a:t>Common Response for +/- Risks</a:t>
            </a:r>
            <a:endParaRPr/>
          </a:p>
        </p:txBody>
      </p:sp>
      <p:sp>
        <p:nvSpPr>
          <p:cNvPr id="62466" name="Rectangle 2">
            <a:extLst>
              <a:ext uri="{FF2B5EF4-FFF2-40B4-BE49-F238E27FC236}">
                <a16:creationId xmlns:a16="http://schemas.microsoft.com/office/drawing/2014/main" id="{3BC09A4B-F8DA-4F46-835B-14F78D42F65E}"/>
              </a:ext>
            </a:extLst>
          </p:cNvPr>
          <p:cNvSpPr>
            <a:spLocks noGrp="1" noChangeArrowheads="1"/>
          </p:cNvSpPr>
          <p:nvPr>
            <p:ph idx="1"/>
          </p:nvPr>
        </p:nvSpPr>
        <p:spPr>
          <a:xfrm>
            <a:off x="381000" y="838200"/>
            <a:ext cx="8229600" cy="5105400"/>
          </a:xfrm>
        </p:spPr>
        <p:txBody>
          <a:bodyPr/>
          <a:lstStyle/>
          <a:p>
            <a:pPr marL="0" indent="0" eaLnBrk="1" hangingPunct="1">
              <a:buFont typeface="Arial" charset="0"/>
              <a:buNone/>
              <a:defRPr/>
            </a:pPr>
            <a:r>
              <a:rPr lang="en-US" sz="1800" b="1" dirty="0">
                <a:cs typeface="Arial" charset="0"/>
              </a:rPr>
              <a:t>Accept</a:t>
            </a:r>
          </a:p>
          <a:p>
            <a:pPr marL="0" indent="0" eaLnBrk="1" hangingPunct="1">
              <a:buFontTx/>
              <a:buNone/>
              <a:defRPr/>
            </a:pPr>
            <a:r>
              <a:rPr lang="en-US" sz="1800" dirty="0">
                <a:cs typeface="Arial" charset="0"/>
              </a:rPr>
              <a:t>It is a strategy that is adopted because it is seldom possible to eliminate all risk from a project.</a:t>
            </a:r>
          </a:p>
          <a:p>
            <a:pPr marL="0" indent="0" eaLnBrk="1" hangingPunct="1">
              <a:buFontTx/>
              <a:buNone/>
              <a:defRPr/>
            </a:pPr>
            <a:r>
              <a:rPr lang="en-US" sz="1800" dirty="0">
                <a:cs typeface="Arial" charset="0"/>
              </a:rPr>
              <a:t>   </a:t>
            </a:r>
          </a:p>
          <a:p>
            <a:pPr marL="0" indent="0" eaLnBrk="1" hangingPunct="1">
              <a:buFontTx/>
              <a:buNone/>
              <a:defRPr/>
            </a:pPr>
            <a:r>
              <a:rPr lang="en-US" sz="1800" dirty="0">
                <a:cs typeface="Arial" charset="0"/>
              </a:rPr>
              <a:t>It indicates that the project team</a:t>
            </a:r>
          </a:p>
          <a:p>
            <a:pPr eaLnBrk="1" hangingPunct="1">
              <a:buFontTx/>
              <a:buAutoNum type="arabicPeriod"/>
              <a:defRPr/>
            </a:pPr>
            <a:r>
              <a:rPr lang="en-US" sz="1800" dirty="0">
                <a:cs typeface="Arial" charset="0"/>
              </a:rPr>
              <a:t>Has decided not to change the project management plan to deal with risk or</a:t>
            </a:r>
          </a:p>
          <a:p>
            <a:pPr eaLnBrk="1" hangingPunct="1">
              <a:buFontTx/>
              <a:buAutoNum type="arabicPeriod"/>
              <a:defRPr/>
            </a:pPr>
            <a:r>
              <a:rPr lang="en-US" sz="1800" dirty="0">
                <a:cs typeface="Arial" charset="0"/>
              </a:rPr>
              <a:t>Is unable to identify any other suitable response strategy.</a:t>
            </a:r>
          </a:p>
          <a:p>
            <a:pPr marL="0" lvl="1" indent="0" eaLnBrk="1" hangingPunct="1">
              <a:buFontTx/>
              <a:buNone/>
              <a:defRPr/>
            </a:pPr>
            <a:endParaRPr lang="en-US" sz="1800" dirty="0">
              <a:cs typeface="Arial" charset="0"/>
            </a:endParaRPr>
          </a:p>
          <a:p>
            <a:pPr marL="0" indent="0" eaLnBrk="1" hangingPunct="1">
              <a:buFontTx/>
              <a:buChar char="-"/>
              <a:defRPr/>
            </a:pPr>
            <a:r>
              <a:rPr lang="en-US" sz="1800" b="1" i="1" dirty="0">
                <a:cs typeface="Arial" charset="0"/>
              </a:rPr>
              <a:t> Active Acceptance</a:t>
            </a:r>
            <a:r>
              <a:rPr lang="en-US" sz="1800" i="1" dirty="0">
                <a:cs typeface="Arial" charset="0"/>
              </a:rPr>
              <a:t> most commonly involves establishing a</a:t>
            </a:r>
          </a:p>
          <a:p>
            <a:pPr marL="0" indent="0" eaLnBrk="1" hangingPunct="1">
              <a:buFontTx/>
              <a:buNone/>
              <a:defRPr/>
            </a:pPr>
            <a:r>
              <a:rPr lang="en-US" sz="1800" b="1" i="1" dirty="0">
                <a:cs typeface="Arial" charset="0"/>
              </a:rPr>
              <a:t>‘contingency reserve’</a:t>
            </a:r>
            <a:r>
              <a:rPr lang="en-US" sz="1800" dirty="0">
                <a:cs typeface="Arial" charset="0"/>
              </a:rPr>
              <a:t>, including amounts of time, money or resources to handle known or unknown threats or opportunities.</a:t>
            </a:r>
          </a:p>
          <a:p>
            <a:pPr marL="0" indent="0" eaLnBrk="1" hangingPunct="1">
              <a:buFontTx/>
              <a:buNone/>
              <a:defRPr/>
            </a:pPr>
            <a:endParaRPr lang="en-US" sz="1800" dirty="0">
              <a:cs typeface="Arial" charset="0"/>
            </a:endParaRPr>
          </a:p>
          <a:p>
            <a:pPr marL="0" indent="0" eaLnBrk="1" hangingPunct="1">
              <a:buFontTx/>
              <a:buChar char="-"/>
              <a:defRPr/>
            </a:pPr>
            <a:r>
              <a:rPr lang="en-US" sz="1800" b="1" i="1" dirty="0">
                <a:cs typeface="Arial" charset="0"/>
              </a:rPr>
              <a:t> Passive Acceptance</a:t>
            </a:r>
            <a:r>
              <a:rPr lang="en-US" sz="1800" i="1" dirty="0">
                <a:cs typeface="Arial" charset="0"/>
              </a:rPr>
              <a:t> requires no action</a:t>
            </a:r>
            <a:r>
              <a:rPr lang="en-US" sz="1800" dirty="0">
                <a:cs typeface="Arial" charset="0"/>
              </a:rPr>
              <a:t>, leaving the project team to deal with threats or opportunities as they occur.</a:t>
            </a:r>
            <a:endParaRPr lang="en-US" sz="1800" b="1" dirty="0">
              <a:cs typeface="Arial" charset="0"/>
            </a:endParaRPr>
          </a:p>
        </p:txBody>
      </p:sp>
      <p:sp>
        <p:nvSpPr>
          <p:cNvPr id="793604" name="Content Placeholder 3">
            <a:extLst>
              <a:ext uri="{FF2B5EF4-FFF2-40B4-BE49-F238E27FC236}">
                <a16:creationId xmlns:a16="http://schemas.microsoft.com/office/drawing/2014/main" id="{F0B453D4-E2F3-4B52-A251-60D6F9F2D3BD}"/>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93605" name="Slide Number Placeholder 6">
            <a:extLst>
              <a:ext uri="{FF2B5EF4-FFF2-40B4-BE49-F238E27FC236}">
                <a16:creationId xmlns:a16="http://schemas.microsoft.com/office/drawing/2014/main" id="{1FA38A8F-51FC-49D7-AA9F-F8B4FCCF540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9B3364-D42C-4E6C-B57A-0E8C7BA98A78}" type="slidenum">
              <a:rPr lang="en-US" altLang="en-US" smtClean="0"/>
              <a:pPr/>
              <a:t>304</a:t>
            </a:fld>
            <a:endParaRPr lang="en-US" altLang="en-US"/>
          </a:p>
        </p:txBody>
      </p:sp>
    </p:spTree>
    <p:extLst>
      <p:ext uri="{BB962C8B-B14F-4D97-AF65-F5344CB8AC3E}">
        <p14:creationId xmlns:p14="http://schemas.microsoft.com/office/powerpoint/2010/main" val="1490486084"/>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ext Box 3">
            <a:extLst>
              <a:ext uri="{FF2B5EF4-FFF2-40B4-BE49-F238E27FC236}">
                <a16:creationId xmlns:a16="http://schemas.microsoft.com/office/drawing/2014/main" id="{5F0E1008-9D23-4135-A492-11CEEE4B9E4C}"/>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95651" name="Rectangle 4">
            <a:extLst>
              <a:ext uri="{FF2B5EF4-FFF2-40B4-BE49-F238E27FC236}">
                <a16:creationId xmlns:a16="http://schemas.microsoft.com/office/drawing/2014/main" id="{D61D6731-12B5-4C79-8EDB-59B78B5B1CDC}"/>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37ECB6B0-610C-4DBB-B3B8-283274BD50D9}"/>
              </a:ext>
            </a:extLst>
          </p:cNvPr>
          <p:cNvSpPr>
            <a:spLocks noGrp="1"/>
          </p:cNvSpPr>
          <p:nvPr>
            <p:ph type="title"/>
          </p:nvPr>
        </p:nvSpPr>
        <p:spPr/>
        <p:txBody>
          <a:bodyPr>
            <a:normAutofit fontScale="90000"/>
          </a:bodyPr>
          <a:lstStyle/>
          <a:p>
            <a:pPr>
              <a:defRPr/>
            </a:pPr>
            <a:r>
              <a:t>Monitoring &amp; Controlling Risk</a:t>
            </a:r>
          </a:p>
        </p:txBody>
      </p:sp>
      <p:sp>
        <p:nvSpPr>
          <p:cNvPr id="795653" name="Content Placeholder 4">
            <a:extLst>
              <a:ext uri="{FF2B5EF4-FFF2-40B4-BE49-F238E27FC236}">
                <a16:creationId xmlns:a16="http://schemas.microsoft.com/office/drawing/2014/main" id="{F59D0408-5A48-432F-8310-5CF361575F21}"/>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800" b="1"/>
              <a:t>Tools and techniques to monitor and control risks</a:t>
            </a:r>
          </a:p>
          <a:p>
            <a:r>
              <a:rPr lang="en-US" altLang="en-US" sz="2400"/>
              <a:t>Risk Audit</a:t>
            </a:r>
          </a:p>
          <a:p>
            <a:r>
              <a:rPr lang="en-US" altLang="en-US" sz="2400"/>
              <a:t>Secondary Risk</a:t>
            </a:r>
          </a:p>
          <a:p>
            <a:r>
              <a:rPr lang="en-US" altLang="en-US" sz="2400"/>
              <a:t>Residual Risk</a:t>
            </a:r>
          </a:p>
          <a:p>
            <a:r>
              <a:rPr lang="en-US" altLang="en-US" sz="2400"/>
              <a:t>Workarounds</a:t>
            </a:r>
          </a:p>
          <a:p>
            <a:r>
              <a:rPr lang="en-US" altLang="en-US" sz="2400"/>
              <a:t>Reserve Analysis</a:t>
            </a:r>
          </a:p>
        </p:txBody>
      </p:sp>
      <p:sp>
        <p:nvSpPr>
          <p:cNvPr id="795654" name="Content Placeholder 5">
            <a:extLst>
              <a:ext uri="{FF2B5EF4-FFF2-40B4-BE49-F238E27FC236}">
                <a16:creationId xmlns:a16="http://schemas.microsoft.com/office/drawing/2014/main" id="{53BE37EF-A76B-4205-8C76-9FC293A6AA46}"/>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95655" name="Slide Number Placeholder 8">
            <a:extLst>
              <a:ext uri="{FF2B5EF4-FFF2-40B4-BE49-F238E27FC236}">
                <a16:creationId xmlns:a16="http://schemas.microsoft.com/office/drawing/2014/main" id="{0AF5E807-2FE6-4B3F-8B16-DB46973B5CC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523EE0-88EE-4164-A991-5745A460A7F0}" type="slidenum">
              <a:rPr lang="en-US" altLang="en-US" smtClean="0"/>
              <a:pPr/>
              <a:t>305</a:t>
            </a:fld>
            <a:endParaRPr lang="en-US" altLang="en-US"/>
          </a:p>
        </p:txBody>
      </p:sp>
    </p:spTree>
    <p:extLst>
      <p:ext uri="{BB962C8B-B14F-4D97-AF65-F5344CB8AC3E}">
        <p14:creationId xmlns:p14="http://schemas.microsoft.com/office/powerpoint/2010/main" val="2807661617"/>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a:extLst>
              <a:ext uri="{FF2B5EF4-FFF2-40B4-BE49-F238E27FC236}">
                <a16:creationId xmlns:a16="http://schemas.microsoft.com/office/drawing/2014/main" id="{49D8CD44-683A-4294-80A6-14D670BF985F}"/>
              </a:ext>
            </a:extLst>
          </p:cNvPr>
          <p:cNvSpPr>
            <a:spLocks noGrp="1"/>
          </p:cNvSpPr>
          <p:nvPr>
            <p:ph type="title"/>
          </p:nvPr>
        </p:nvSpPr>
        <p:spPr/>
        <p:txBody>
          <a:bodyPr>
            <a:normAutofit fontScale="90000"/>
          </a:bodyPr>
          <a:lstStyle/>
          <a:p>
            <a:pPr>
              <a:defRPr/>
            </a:pPr>
            <a:r>
              <a:rPr b="1">
                <a:latin typeface="Arial" pitchFamily="34" charset="0"/>
              </a:rPr>
              <a:t>Understanding Reserves </a:t>
            </a:r>
            <a:endParaRPr/>
          </a:p>
        </p:txBody>
      </p:sp>
      <p:sp>
        <p:nvSpPr>
          <p:cNvPr id="797699" name="Rectangle 2">
            <a:extLst>
              <a:ext uri="{FF2B5EF4-FFF2-40B4-BE49-F238E27FC236}">
                <a16:creationId xmlns:a16="http://schemas.microsoft.com/office/drawing/2014/main" id="{36B0788B-B908-41D3-9FF7-2F4A898ADA44}"/>
              </a:ext>
            </a:extLst>
          </p:cNvPr>
          <p:cNvSpPr>
            <a:spLocks noGrp="1" noChangeArrowheads="1"/>
          </p:cNvSpPr>
          <p:nvPr>
            <p:ph idx="1"/>
          </p:nvPr>
        </p:nvSpPr>
        <p:spPr>
          <a:xfrm>
            <a:off x="381000" y="838200"/>
            <a:ext cx="8229600" cy="5105400"/>
          </a:xfrm>
        </p:spPr>
        <p:txBody>
          <a:bodyPr/>
          <a:lstStyle/>
          <a:p>
            <a:pPr marL="0" lvl="3" indent="0" eaLnBrk="1" hangingPunct="1">
              <a:buSzPct val="120000"/>
              <a:buFontTx/>
              <a:buNone/>
            </a:pPr>
            <a:r>
              <a:rPr lang="en-US" altLang="en-US" b="1" u="sng">
                <a:cs typeface="Arial" panose="020B0604020202020204" pitchFamily="34" charset="0"/>
              </a:rPr>
              <a:t>Contingency reserves</a:t>
            </a:r>
            <a:r>
              <a:rPr lang="en-US" altLang="en-US" b="1">
                <a:cs typeface="Arial" panose="020B0604020202020204" pitchFamily="34" charset="0"/>
              </a:rPr>
              <a:t> : Known – Unknown</a:t>
            </a:r>
          </a:p>
          <a:p>
            <a:pPr marL="0" lvl="3" indent="0" eaLnBrk="1" hangingPunct="1"/>
            <a:r>
              <a:rPr lang="en-US" altLang="en-US">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r>
              <a:rPr lang="en-US" altLang="en-US">
                <a:cs typeface="Arial" panose="020B0604020202020204" pitchFamily="34" charset="0"/>
              </a:rPr>
              <a:t>Examples of events that may trigger the contingency response include missing intermediate milestones or gaining higher priority with a supplier.</a:t>
            </a:r>
          </a:p>
          <a:p>
            <a:pPr marL="0" lvl="3" indent="0" eaLnBrk="1" hangingPunct="1"/>
            <a:r>
              <a:rPr lang="en-US" altLang="en-US">
                <a:cs typeface="Arial" panose="020B0604020202020204" pitchFamily="34" charset="0"/>
              </a:rPr>
              <a:t>Events triggering the contingency response should be triggered and tracked.</a:t>
            </a:r>
          </a:p>
          <a:p>
            <a:pPr marL="0" lvl="3" indent="0" eaLnBrk="1" hangingPunct="1"/>
            <a:endParaRPr lang="en-US" altLang="en-US">
              <a:cs typeface="Arial" panose="020B0604020202020204" pitchFamily="34" charset="0"/>
            </a:endParaRPr>
          </a:p>
          <a:p>
            <a:pPr marL="0" lvl="3" indent="0" eaLnBrk="1" hangingPunct="1">
              <a:buFontTx/>
              <a:buNone/>
            </a:pPr>
            <a:r>
              <a:rPr lang="en-US" altLang="en-US" b="1" u="sng">
                <a:cs typeface="Arial" panose="020B0604020202020204" pitchFamily="34" charset="0"/>
              </a:rPr>
              <a:t>Management reserves:</a:t>
            </a:r>
            <a:r>
              <a:rPr lang="en-US" altLang="en-US" b="1">
                <a:cs typeface="Arial" panose="020B0604020202020204" pitchFamily="34" charset="0"/>
              </a:rPr>
              <a:t> Unknown – Unknown</a:t>
            </a:r>
          </a:p>
          <a:p>
            <a:pPr marL="0" lvl="3" indent="0" eaLnBrk="1" hangingPunct="1">
              <a:buFontTx/>
              <a:buNone/>
            </a:pPr>
            <a:r>
              <a:rPr lang="en-US" altLang="en-US">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797700" name="Content Placeholder 3">
            <a:extLst>
              <a:ext uri="{FF2B5EF4-FFF2-40B4-BE49-F238E27FC236}">
                <a16:creationId xmlns:a16="http://schemas.microsoft.com/office/drawing/2014/main" id="{56BE8719-0CBC-42C6-B30D-B8279FD49536}"/>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97701" name="Slide Number Placeholder 6">
            <a:extLst>
              <a:ext uri="{FF2B5EF4-FFF2-40B4-BE49-F238E27FC236}">
                <a16:creationId xmlns:a16="http://schemas.microsoft.com/office/drawing/2014/main" id="{D10A1F64-8566-46E0-9474-559A43E1689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E5EC92-4A61-4728-9B5C-6A146FD637BB}" type="slidenum">
              <a:rPr lang="en-US" altLang="en-US" smtClean="0"/>
              <a:pPr/>
              <a:t>306</a:t>
            </a:fld>
            <a:endParaRPr lang="en-US" altLang="en-US"/>
          </a:p>
        </p:txBody>
      </p:sp>
    </p:spTree>
    <p:extLst>
      <p:ext uri="{BB962C8B-B14F-4D97-AF65-F5344CB8AC3E}">
        <p14:creationId xmlns:p14="http://schemas.microsoft.com/office/powerpoint/2010/main" val="1426641729"/>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Text Box 2">
            <a:extLst>
              <a:ext uri="{FF2B5EF4-FFF2-40B4-BE49-F238E27FC236}">
                <a16:creationId xmlns:a16="http://schemas.microsoft.com/office/drawing/2014/main" id="{EE6776F6-FC63-459B-8F1C-6033A7C0F53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402E206C-6A37-425F-B5C0-9FCA45E3FEB0}"/>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C05B7A7F-8930-474E-AADB-FB76821048A3}"/>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Risk?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Attitude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Management Terminologies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 Risk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Project Risk Profile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Adjusted Backlog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Burn-down Graph</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Identify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Probability and Impact Matrix</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Qualitative Risk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Categorization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Decision Tree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Sensitivity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Risk-based Spikes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Response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Monitoring &amp; Controlling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Understanding Reserves</a:t>
            </a:r>
          </a:p>
        </p:txBody>
      </p:sp>
      <p:sp>
        <p:nvSpPr>
          <p:cNvPr id="799749" name="Content Placeholder 6">
            <a:extLst>
              <a:ext uri="{FF2B5EF4-FFF2-40B4-BE49-F238E27FC236}">
                <a16:creationId xmlns:a16="http://schemas.microsoft.com/office/drawing/2014/main" id="{26A3F553-3BAB-4AF8-92B1-B464C61FAD6F}"/>
              </a:ext>
            </a:extLst>
          </p:cNvPr>
          <p:cNvSpPr>
            <a:spLocks noGrp="1"/>
          </p:cNvSpPr>
          <p:nvPr>
            <p:ph sz="quarter" idx="13"/>
          </p:nvPr>
        </p:nvSpPr>
        <p:spPr/>
        <p:txBody>
          <a:bodyPr/>
          <a:lstStyle/>
          <a:p>
            <a:r>
              <a:rPr lang="en-US" altLang="en-US"/>
              <a:t>Tools &amp; Techniques / Agile Project Risk Management</a:t>
            </a:r>
          </a:p>
        </p:txBody>
      </p:sp>
      <p:sp>
        <p:nvSpPr>
          <p:cNvPr id="799750" name="Slide Number Placeholder 8">
            <a:extLst>
              <a:ext uri="{FF2B5EF4-FFF2-40B4-BE49-F238E27FC236}">
                <a16:creationId xmlns:a16="http://schemas.microsoft.com/office/drawing/2014/main" id="{C4EB249E-44DC-4BC5-BEF2-A50F5551D40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68567AC-25B4-4402-A351-6EBF248FEF15}" type="slidenum">
              <a:rPr lang="en-US" altLang="en-US" smtClean="0"/>
              <a:pPr/>
              <a:t>307</a:t>
            </a:fld>
            <a:endParaRPr lang="en-US" altLang="en-US"/>
          </a:p>
        </p:txBody>
      </p:sp>
    </p:spTree>
    <p:extLst>
      <p:ext uri="{BB962C8B-B14F-4D97-AF65-F5344CB8AC3E}">
        <p14:creationId xmlns:p14="http://schemas.microsoft.com/office/powerpoint/2010/main" val="18109647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Slide Number Placeholder 3">
            <a:extLst>
              <a:ext uri="{FF2B5EF4-FFF2-40B4-BE49-F238E27FC236}">
                <a16:creationId xmlns:a16="http://schemas.microsoft.com/office/drawing/2014/main" id="{FAD1BCC9-8403-482C-A78C-04117BA3470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687CAC5-82DF-4914-B560-AE6428BEFD42}" type="slidenum">
              <a:rPr lang="en-US" altLang="en-US" smtClean="0"/>
              <a:pPr/>
              <a:t>308</a:t>
            </a:fld>
            <a:endParaRPr lang="en-US" altLang="en-US"/>
          </a:p>
        </p:txBody>
      </p:sp>
    </p:spTree>
    <p:extLst>
      <p:ext uri="{BB962C8B-B14F-4D97-AF65-F5344CB8AC3E}">
        <p14:creationId xmlns:p14="http://schemas.microsoft.com/office/powerpoint/2010/main" val="26640032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40E3-7BCA-4481-A5D8-A9239AEA9557}"/>
              </a:ext>
            </a:extLst>
          </p:cNvPr>
          <p:cNvSpPr>
            <a:spLocks noGrp="1"/>
          </p:cNvSpPr>
          <p:nvPr>
            <p:ph type="title"/>
          </p:nvPr>
        </p:nvSpPr>
        <p:spPr/>
        <p:txBody>
          <a:bodyPr>
            <a:normAutofit fontScale="90000"/>
          </a:bodyPr>
          <a:lstStyle/>
          <a:p>
            <a:pPr>
              <a:defRPr/>
            </a:pPr>
            <a:r>
              <a:rPr lang="en-US" dirty="0"/>
              <a:t>7</a:t>
            </a:r>
            <a:r>
              <a:rPr dirty="0"/>
              <a:t> Tools &amp; Techniques</a:t>
            </a:r>
          </a:p>
        </p:txBody>
      </p:sp>
      <p:sp>
        <p:nvSpPr>
          <p:cNvPr id="8" name="Content Placeholder 7">
            <a:extLst>
              <a:ext uri="{FF2B5EF4-FFF2-40B4-BE49-F238E27FC236}">
                <a16:creationId xmlns:a16="http://schemas.microsoft.com/office/drawing/2014/main" id="{93551845-AC1B-4DBF-B386-245482CB5591}"/>
              </a:ext>
            </a:extLst>
          </p:cNvPr>
          <p:cNvSpPr>
            <a:spLocks noGrp="1"/>
          </p:cNvSpPr>
          <p:nvPr>
            <p:ph idx="1"/>
          </p:nvPr>
        </p:nvSpPr>
        <p:spPr>
          <a:xfrm>
            <a:off x="381000" y="838200"/>
            <a:ext cx="8229600" cy="5105400"/>
          </a:xfrm>
        </p:spPr>
        <p:txBody>
          <a:bodyPr>
            <a:normAutofit/>
          </a:bodyPr>
          <a:lstStyle/>
          <a:p>
            <a:pPr marL="514350" indent="-514350">
              <a:buFont typeface="+mj-lt"/>
              <a:buAutoNum type="arabicPeriod"/>
              <a:defRPr/>
            </a:pPr>
            <a:r>
              <a:rPr lang="en-US" dirty="0"/>
              <a:t>Interpersonal Skills</a:t>
            </a:r>
          </a:p>
          <a:p>
            <a:pPr marL="514350" indent="-514350">
              <a:buFont typeface="+mj-lt"/>
              <a:buAutoNum type="arabicPeriod"/>
              <a:defRPr/>
            </a:pPr>
            <a:r>
              <a:rPr lang="en-US" dirty="0"/>
              <a:t>Metrics</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Process Improvement</a:t>
            </a:r>
          </a:p>
          <a:p>
            <a:pPr marL="514350" indent="-514350">
              <a:buFont typeface="+mj-lt"/>
              <a:buAutoNum type="arabicPeriod"/>
              <a:defRPr/>
            </a:pPr>
            <a:r>
              <a:rPr lang="en-US" dirty="0"/>
              <a:t>Product Quality</a:t>
            </a:r>
          </a:p>
          <a:p>
            <a:pPr marL="514350" indent="-514350">
              <a:buFont typeface="+mj-lt"/>
              <a:buAutoNum type="arabicPeriod"/>
              <a:defRPr/>
            </a:pPr>
            <a:r>
              <a:rPr lang="en-US" dirty="0"/>
              <a:t>Risk Management</a:t>
            </a:r>
          </a:p>
          <a:p>
            <a:pPr marL="514350" indent="-514350">
              <a:buFont typeface="+mj-lt"/>
              <a:buAutoNum type="arabicPeriod"/>
              <a:defRPr/>
            </a:pPr>
            <a:r>
              <a:rPr lang="en-US" b="1" dirty="0">
                <a:highlight>
                  <a:srgbClr val="FF0000"/>
                </a:highlight>
              </a:rPr>
              <a:t>Value Based Prioritization</a:t>
            </a:r>
          </a:p>
        </p:txBody>
      </p:sp>
      <p:sp>
        <p:nvSpPr>
          <p:cNvPr id="273412" name="Content Placeholder 12">
            <a:extLst>
              <a:ext uri="{FF2B5EF4-FFF2-40B4-BE49-F238E27FC236}">
                <a16:creationId xmlns:a16="http://schemas.microsoft.com/office/drawing/2014/main" id="{CF14498C-F741-46E7-B705-7F1A042F3532}"/>
              </a:ext>
            </a:extLst>
          </p:cNvPr>
          <p:cNvSpPr>
            <a:spLocks noGrp="1"/>
          </p:cNvSpPr>
          <p:nvPr>
            <p:ph sz="quarter" idx="13"/>
          </p:nvPr>
        </p:nvSpPr>
        <p:spPr/>
        <p:txBody>
          <a:bodyPr/>
          <a:lstStyle/>
          <a:p>
            <a:endParaRPr lang="en-US" altLang="en-US"/>
          </a:p>
        </p:txBody>
      </p:sp>
      <p:sp>
        <p:nvSpPr>
          <p:cNvPr id="273413" name="Slide Number Placeholder 9">
            <a:extLst>
              <a:ext uri="{FF2B5EF4-FFF2-40B4-BE49-F238E27FC236}">
                <a16:creationId xmlns:a16="http://schemas.microsoft.com/office/drawing/2014/main" id="{6BF71A50-64B9-4CC4-89D9-302534FD2B3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1A1BDA-355A-4BC7-B315-4A31E5502073}" type="slidenum">
              <a:rPr lang="en-US" altLang="en-US" smtClean="0"/>
              <a:pPr/>
              <a:t>309</a:t>
            </a:fld>
            <a:endParaRPr lang="en-US" altLang="en-US"/>
          </a:p>
        </p:txBody>
      </p:sp>
    </p:spTree>
    <p:extLst>
      <p:ext uri="{BB962C8B-B14F-4D97-AF65-F5344CB8AC3E}">
        <p14:creationId xmlns:p14="http://schemas.microsoft.com/office/powerpoint/2010/main" val="3321710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1">
            <a:extLst>
              <a:ext uri="{FF2B5EF4-FFF2-40B4-BE49-F238E27FC236}">
                <a16:creationId xmlns:a16="http://schemas.microsoft.com/office/drawing/2014/main" id="{00A5A94C-7F6E-4E39-980D-61D875728FC3}"/>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a:t>
            </a:r>
          </a:p>
        </p:txBody>
      </p:sp>
      <p:sp>
        <p:nvSpPr>
          <p:cNvPr id="66563" name="Text Box 2">
            <a:extLst>
              <a:ext uri="{FF2B5EF4-FFF2-40B4-BE49-F238E27FC236}">
                <a16:creationId xmlns:a16="http://schemas.microsoft.com/office/drawing/2014/main" id="{E141CED5-A05E-44AD-A100-418A713997C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19460" name="Title 3">
            <a:extLst>
              <a:ext uri="{FF2B5EF4-FFF2-40B4-BE49-F238E27FC236}">
                <a16:creationId xmlns:a16="http://schemas.microsoft.com/office/drawing/2014/main" id="{5A85BBA3-F956-42BA-A108-4F4A1E06D9EB}"/>
              </a:ext>
            </a:extLst>
          </p:cNvPr>
          <p:cNvSpPr>
            <a:spLocks noGrp="1"/>
          </p:cNvSpPr>
          <p:nvPr>
            <p:ph type="title"/>
          </p:nvPr>
        </p:nvSpPr>
        <p:spPr/>
        <p:txBody>
          <a:bodyPr>
            <a:normAutofit fontScale="90000"/>
          </a:bodyPr>
          <a:lstStyle/>
          <a:p>
            <a:pPr>
              <a:defRPr/>
            </a:pPr>
            <a:r>
              <a:t>Project Management?</a:t>
            </a:r>
          </a:p>
        </p:txBody>
      </p:sp>
      <p:sp>
        <p:nvSpPr>
          <p:cNvPr id="66565" name="Content Placeholder 4">
            <a:extLst>
              <a:ext uri="{FF2B5EF4-FFF2-40B4-BE49-F238E27FC236}">
                <a16:creationId xmlns:a16="http://schemas.microsoft.com/office/drawing/2014/main" id="{CFF186DB-1F8F-4E09-9222-8BCE00D6EBC7}"/>
              </a:ext>
            </a:extLst>
          </p:cNvPr>
          <p:cNvSpPr>
            <a:spLocks noGrp="1"/>
          </p:cNvSpPr>
          <p:nvPr>
            <p:ph idx="1"/>
          </p:nvPr>
        </p:nvSpPr>
        <p:spPr>
          <a:xfrm>
            <a:off x="381000" y="8382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a:ea typeface="Microsoft YaHei" panose="020B0503020204020204" pitchFamily="34" charset="-122"/>
              </a:rPr>
              <a:t>	The application of </a:t>
            </a:r>
            <a:r>
              <a:rPr lang="en-US" altLang="en-US" b="1">
                <a:ea typeface="Microsoft YaHei" panose="020B0503020204020204" pitchFamily="34" charset="-122"/>
              </a:rPr>
              <a:t>knowledge</a:t>
            </a:r>
            <a:r>
              <a:rPr lang="en-US" altLang="en-US">
                <a:ea typeface="Microsoft YaHei" panose="020B0503020204020204" pitchFamily="34" charset="-122"/>
              </a:rPr>
              <a:t>, </a:t>
            </a:r>
            <a:r>
              <a:rPr lang="en-US" altLang="en-US" b="1">
                <a:ea typeface="Microsoft YaHei" panose="020B0503020204020204" pitchFamily="34" charset="-122"/>
              </a:rPr>
              <a:t>skills</a:t>
            </a:r>
            <a:r>
              <a:rPr lang="en-US" altLang="en-US">
                <a:ea typeface="Microsoft YaHei" panose="020B0503020204020204" pitchFamily="34" charset="-122"/>
              </a:rPr>
              <a:t>, </a:t>
            </a:r>
            <a:r>
              <a:rPr lang="en-US" altLang="en-US" b="1">
                <a:ea typeface="Microsoft YaHei" panose="020B0503020204020204" pitchFamily="34" charset="-122"/>
              </a:rPr>
              <a:t>tools</a:t>
            </a:r>
            <a:r>
              <a:rPr lang="en-US" altLang="en-US">
                <a:ea typeface="Microsoft YaHei" panose="020B0503020204020204" pitchFamily="34" charset="-122"/>
              </a:rPr>
              <a:t> and</a:t>
            </a:r>
            <a:br>
              <a:rPr lang="en-US" altLang="en-US">
                <a:ea typeface="Microsoft YaHei" panose="020B0503020204020204" pitchFamily="34" charset="-122"/>
              </a:rPr>
            </a:br>
            <a:r>
              <a:rPr lang="en-US" altLang="en-US" b="1">
                <a:ea typeface="Microsoft YaHei" panose="020B0503020204020204" pitchFamily="34" charset="-122"/>
              </a:rPr>
              <a:t>techniques</a:t>
            </a:r>
            <a:r>
              <a:rPr lang="en-US" altLang="en-US">
                <a:ea typeface="Microsoft YaHei" panose="020B0503020204020204" pitchFamily="34" charset="-122"/>
              </a:rPr>
              <a:t> to project activities in order to </a:t>
            </a:r>
            <a:r>
              <a:rPr lang="en-US" altLang="en-US" b="1">
                <a:ea typeface="Microsoft YaHei" panose="020B0503020204020204" pitchFamily="34" charset="-122"/>
              </a:rPr>
              <a:t>meet</a:t>
            </a:r>
            <a:br>
              <a:rPr lang="en-US" altLang="en-US" b="1">
                <a:ea typeface="Microsoft YaHei" panose="020B0503020204020204" pitchFamily="34" charset="-122"/>
              </a:rPr>
            </a:br>
            <a:r>
              <a:rPr lang="en-US" altLang="en-US">
                <a:ea typeface="Microsoft YaHei" panose="020B0503020204020204" pitchFamily="34" charset="-122"/>
              </a:rPr>
              <a:t>the </a:t>
            </a:r>
            <a:r>
              <a:rPr lang="en-US" altLang="en-US" b="1">
                <a:ea typeface="Microsoft YaHei" panose="020B0503020204020204" pitchFamily="34" charset="-122"/>
              </a:rPr>
              <a:t>project requirements</a:t>
            </a:r>
          </a:p>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b="1"/>
          </a:p>
          <a:p>
            <a:pPr marL="742950" lvl="2"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t>Requirements are put by </a:t>
            </a:r>
            <a:endParaRPr lang="en-US" altLang="en-US"/>
          </a:p>
        </p:txBody>
      </p:sp>
      <p:sp>
        <p:nvSpPr>
          <p:cNvPr id="66566" name="Content Placeholder 6">
            <a:extLst>
              <a:ext uri="{FF2B5EF4-FFF2-40B4-BE49-F238E27FC236}">
                <a16:creationId xmlns:a16="http://schemas.microsoft.com/office/drawing/2014/main" id="{C68F0E80-7050-4701-BDD8-D4642DC685CB}"/>
              </a:ext>
            </a:extLst>
          </p:cNvPr>
          <p:cNvSpPr>
            <a:spLocks noGrp="1"/>
          </p:cNvSpPr>
          <p:nvPr>
            <p:ph sz="quarter" idx="13"/>
          </p:nvPr>
        </p:nvSpPr>
        <p:spPr/>
        <p:txBody>
          <a:bodyPr/>
          <a:lstStyle/>
          <a:p>
            <a:r>
              <a:rPr lang="en-US" altLang="en-US"/>
              <a:t>Introduction / Project Management</a:t>
            </a:r>
          </a:p>
          <a:p>
            <a:endParaRPr lang="en-US" altLang="en-US"/>
          </a:p>
        </p:txBody>
      </p:sp>
      <p:pic>
        <p:nvPicPr>
          <p:cNvPr id="66567" name="Picture 2" descr="http://ec.europa.eu/enterprise/policies/sustainable-business/media/photos/corporate-social-responsibility_multi-stakeholder-forum.jpg">
            <a:extLst>
              <a:ext uri="{FF2B5EF4-FFF2-40B4-BE49-F238E27FC236}">
                <a16:creationId xmlns:a16="http://schemas.microsoft.com/office/drawing/2014/main" id="{4F489553-C0F3-41F1-B83A-992B0D06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743200"/>
            <a:ext cx="2933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Callout 9">
            <a:extLst>
              <a:ext uri="{FF2B5EF4-FFF2-40B4-BE49-F238E27FC236}">
                <a16:creationId xmlns:a16="http://schemas.microsoft.com/office/drawing/2014/main" id="{77FC3F2E-2BBB-457E-A225-9DD9237F64FD}"/>
              </a:ext>
            </a:extLst>
          </p:cNvPr>
          <p:cNvSpPr/>
          <p:nvPr/>
        </p:nvSpPr>
        <p:spPr>
          <a:xfrm>
            <a:off x="2286000" y="4114800"/>
            <a:ext cx="2209800" cy="609600"/>
          </a:xfrm>
          <a:prstGeom prst="wedgeEllipseCallout">
            <a:avLst>
              <a:gd name="adj1" fmla="val 88161"/>
              <a:gd name="adj2" fmla="val -14260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Stakeholders</a:t>
            </a:r>
          </a:p>
        </p:txBody>
      </p:sp>
      <p:sp>
        <p:nvSpPr>
          <p:cNvPr id="66569" name="Slide Number Placeholder 10">
            <a:extLst>
              <a:ext uri="{FF2B5EF4-FFF2-40B4-BE49-F238E27FC236}">
                <a16:creationId xmlns:a16="http://schemas.microsoft.com/office/drawing/2014/main" id="{28BD2F4C-A3E8-49B2-B744-0C752FAD5D8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CC378F-CF84-49B8-A681-EB4FBC8FAECD}" type="slidenum">
              <a:rPr lang="en-US" altLang="en-US" smtClean="0"/>
              <a:pPr/>
              <a:t>31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Text Box 2">
            <a:extLst>
              <a:ext uri="{FF2B5EF4-FFF2-40B4-BE49-F238E27FC236}">
                <a16:creationId xmlns:a16="http://schemas.microsoft.com/office/drawing/2014/main" id="{BA421D76-30C5-4332-BA0A-9E4BC89478AF}"/>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75459" name="Title 3">
            <a:extLst>
              <a:ext uri="{FF2B5EF4-FFF2-40B4-BE49-F238E27FC236}">
                <a16:creationId xmlns:a16="http://schemas.microsoft.com/office/drawing/2014/main" id="{F2B03A58-4240-41A9-A468-5295F452498C}"/>
              </a:ext>
            </a:extLst>
          </p:cNvPr>
          <p:cNvSpPr>
            <a:spLocks noGrp="1"/>
          </p:cNvSpPr>
          <p:nvPr>
            <p:ph type="ctrTitle"/>
          </p:nvPr>
        </p:nvSpPr>
        <p:spPr/>
        <p:txBody>
          <a:bodyPr/>
          <a:lstStyle/>
          <a:p>
            <a:r>
              <a:rPr altLang="en-US" dirty="0"/>
              <a:t>Tools &amp; Techniques</a:t>
            </a:r>
            <a:br>
              <a:rPr altLang="en-US" dirty="0"/>
            </a:br>
            <a:r>
              <a:rPr lang="en-US" dirty="0"/>
              <a:t>Value Based Prioritization</a:t>
            </a:r>
            <a:endParaRPr altLang="en-US" dirty="0"/>
          </a:p>
        </p:txBody>
      </p:sp>
      <p:sp>
        <p:nvSpPr>
          <p:cNvPr id="5" name="Subtitle 4">
            <a:extLst>
              <a:ext uri="{FF2B5EF4-FFF2-40B4-BE49-F238E27FC236}">
                <a16:creationId xmlns:a16="http://schemas.microsoft.com/office/drawing/2014/main" id="{E1DE69FC-7572-40C3-8958-FBD2040EA99B}"/>
              </a:ext>
            </a:extLst>
          </p:cNvPr>
          <p:cNvSpPr>
            <a:spLocks noGrp="1"/>
          </p:cNvSpPr>
          <p:nvPr>
            <p:ph type="subTitle" idx="1"/>
          </p:nvPr>
        </p:nvSpPr>
        <p:spPr/>
        <p:txBody>
          <a:bodyPr/>
          <a:lstStyle/>
          <a:p>
            <a:pPr>
              <a:buFont typeface="Arial" charset="0"/>
              <a:buNone/>
              <a:defRPr/>
            </a:pPr>
            <a:endParaRPr lang="en-US" dirty="0"/>
          </a:p>
        </p:txBody>
      </p:sp>
      <p:sp>
        <p:nvSpPr>
          <p:cNvPr id="275461" name="Slide Number Placeholder 6">
            <a:extLst>
              <a:ext uri="{FF2B5EF4-FFF2-40B4-BE49-F238E27FC236}">
                <a16:creationId xmlns:a16="http://schemas.microsoft.com/office/drawing/2014/main" id="{B17B1669-4A19-41AD-909A-FEB4BAD9B20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419570-30B9-4DDD-9FDE-F45E1CED987C}" type="slidenum">
              <a:rPr lang="en-US" altLang="en-US" smtClean="0"/>
              <a:pPr/>
              <a:t>310</a:t>
            </a:fld>
            <a:endParaRPr lang="en-US" altLang="en-US"/>
          </a:p>
        </p:txBody>
      </p:sp>
    </p:spTree>
    <p:extLst>
      <p:ext uri="{BB962C8B-B14F-4D97-AF65-F5344CB8AC3E}">
        <p14:creationId xmlns:p14="http://schemas.microsoft.com/office/powerpoint/2010/main" val="6168533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Content Placeholder 2">
            <a:extLst>
              <a:ext uri="{FF2B5EF4-FFF2-40B4-BE49-F238E27FC236}">
                <a16:creationId xmlns:a16="http://schemas.microsoft.com/office/drawing/2014/main" id="{2513B924-9A1A-4255-B68C-5325C70B4411}"/>
              </a:ext>
            </a:extLst>
          </p:cNvPr>
          <p:cNvSpPr>
            <a:spLocks noGrp="1"/>
          </p:cNvSpPr>
          <p:nvPr>
            <p:ph idx="1"/>
          </p:nvPr>
        </p:nvSpPr>
        <p:spPr>
          <a:xfrm>
            <a:off x="381000" y="838200"/>
            <a:ext cx="8229600" cy="5105400"/>
          </a:xfrm>
        </p:spPr>
        <p:txBody>
          <a:bodyPr/>
          <a:lstStyle/>
          <a:p>
            <a:r>
              <a:rPr lang="en-US" altLang="en-US"/>
              <a:t>Nowadays people know price of everything and value of nothing. </a:t>
            </a:r>
            <a:r>
              <a:rPr lang="en-US" altLang="en-US" sz="2000"/>
              <a:t>Unknown</a:t>
            </a:r>
            <a:endParaRPr lang="en-US" altLang="en-US"/>
          </a:p>
          <a:p>
            <a:endParaRPr lang="en-US" altLang="en-US"/>
          </a:p>
          <a:p>
            <a:r>
              <a:rPr lang="en-US" altLang="en-US"/>
              <a:t>The 'telephone' has too many shortcomings to be seriously considered as means of communication. The device is inherently of no value to us.  </a:t>
            </a:r>
            <a:r>
              <a:rPr lang="en-US" altLang="en-US" sz="2000"/>
              <a:t>1876, Internal Memo of Western Union</a:t>
            </a:r>
            <a:endParaRPr lang="en-US" altLang="en-US"/>
          </a:p>
          <a:p>
            <a:endParaRPr lang="en-US" altLang="en-US"/>
          </a:p>
        </p:txBody>
      </p:sp>
    </p:spTree>
    <p:extLst>
      <p:ext uri="{BB962C8B-B14F-4D97-AF65-F5344CB8AC3E}">
        <p14:creationId xmlns:p14="http://schemas.microsoft.com/office/powerpoint/2010/main" val="12311477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Text Box 2">
            <a:extLst>
              <a:ext uri="{FF2B5EF4-FFF2-40B4-BE49-F238E27FC236}">
                <a16:creationId xmlns:a16="http://schemas.microsoft.com/office/drawing/2014/main" id="{12CDDC98-8889-43B4-A04F-CDA88754E44F}"/>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878C5AAC-C11C-4133-98AB-60AF4AD89B65}"/>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672772" name="Content Placeholder 4">
            <a:extLst>
              <a:ext uri="{FF2B5EF4-FFF2-40B4-BE49-F238E27FC236}">
                <a16:creationId xmlns:a16="http://schemas.microsoft.com/office/drawing/2014/main" id="{77440268-438B-4CC4-AB7A-822A18773CFF}"/>
              </a:ext>
            </a:extLst>
          </p:cNvPr>
          <p:cNvSpPr>
            <a:spLocks noGrp="1"/>
          </p:cNvSpPr>
          <p:nvPr>
            <p:ph idx="1"/>
          </p:nvPr>
        </p:nvSpPr>
        <p:spPr>
          <a:xfrm>
            <a:off x="381000" y="838200"/>
            <a:ext cx="8229600" cy="5105400"/>
          </a:xfrm>
        </p:spPr>
        <p:txBody>
          <a:bodyPr/>
          <a:lstStyle/>
          <a:p>
            <a:pPr>
              <a:buFont typeface="Calibri" panose="020F0502020204030204" pitchFamily="34" charset="0"/>
              <a:buAutoNum type="arabicPeriod"/>
            </a:pPr>
            <a:r>
              <a:rPr lang="en-US" altLang="en-US" sz="2200"/>
              <a:t>What is value?</a:t>
            </a:r>
          </a:p>
          <a:p>
            <a:pPr>
              <a:buFont typeface="Calibri" panose="020F0502020204030204" pitchFamily="34" charset="0"/>
              <a:buAutoNum type="arabicPeriod"/>
            </a:pPr>
            <a:r>
              <a:rPr lang="en-US" altLang="en-US" sz="2200"/>
              <a:t>JIT in value delivery</a:t>
            </a:r>
          </a:p>
          <a:p>
            <a:pPr>
              <a:buFont typeface="Calibri" panose="020F0502020204030204" pitchFamily="34" charset="0"/>
              <a:buAutoNum type="arabicPeriod"/>
            </a:pPr>
            <a:r>
              <a:rPr lang="en-US" altLang="en-US" sz="2200"/>
              <a:t>Sources of revenue</a:t>
            </a:r>
          </a:p>
          <a:p>
            <a:pPr>
              <a:buFont typeface="Calibri" panose="020F0502020204030204" pitchFamily="34" charset="0"/>
              <a:buAutoNum type="arabicPeriod"/>
            </a:pPr>
            <a:r>
              <a:rPr lang="en-US" altLang="en-US" sz="2200"/>
              <a:t>Value Evaluation Techniques</a:t>
            </a:r>
          </a:p>
          <a:p>
            <a:pPr>
              <a:buFont typeface="Calibri" panose="020F0502020204030204" pitchFamily="34" charset="0"/>
              <a:buAutoNum type="arabicPeriod"/>
            </a:pPr>
            <a:r>
              <a:rPr lang="en-US" altLang="en-US" sz="2200"/>
              <a:t>Value-based Analysis </a:t>
            </a:r>
          </a:p>
          <a:p>
            <a:pPr>
              <a:buFont typeface="Calibri" panose="020F0502020204030204" pitchFamily="34" charset="0"/>
              <a:buAutoNum type="arabicPeriod"/>
            </a:pPr>
            <a:r>
              <a:rPr lang="en-US" altLang="en-US" sz="2200"/>
              <a:t>Minimum Marketable Features (MMF)</a:t>
            </a:r>
          </a:p>
          <a:p>
            <a:pPr>
              <a:buFont typeface="Calibri" panose="020F0502020204030204" pitchFamily="34" charset="0"/>
              <a:buAutoNum type="arabicPeriod"/>
            </a:pPr>
            <a:r>
              <a:rPr lang="en-US" altLang="en-US" sz="2200"/>
              <a:t>Non Function Requirements</a:t>
            </a:r>
          </a:p>
          <a:p>
            <a:pPr>
              <a:buFont typeface="Calibri" panose="020F0502020204030204" pitchFamily="34" charset="0"/>
              <a:buAutoNum type="arabicPeriod"/>
            </a:pPr>
            <a:r>
              <a:rPr lang="en-US" altLang="en-US" sz="2200"/>
              <a:t>Relative Prioritization and Ranking Techniques</a:t>
            </a:r>
          </a:p>
          <a:p>
            <a:pPr>
              <a:buFont typeface="Calibri" panose="020F0502020204030204" pitchFamily="34" charset="0"/>
              <a:buAutoNum type="arabicPeriod"/>
            </a:pPr>
            <a:r>
              <a:rPr lang="en-US" altLang="en-US" sz="2200"/>
              <a:t>Value-based Prioritization</a:t>
            </a:r>
          </a:p>
          <a:p>
            <a:pPr>
              <a:buFont typeface="Calibri" panose="020F0502020204030204" pitchFamily="34" charset="0"/>
              <a:buAutoNum type="arabicPeriod"/>
            </a:pPr>
            <a:r>
              <a:rPr lang="en-US" altLang="en-US" sz="2200"/>
              <a:t>Value Stream Mapping</a:t>
            </a:r>
          </a:p>
          <a:p>
            <a:pPr>
              <a:buFont typeface="Calibri" panose="020F0502020204030204" pitchFamily="34" charset="0"/>
              <a:buAutoNum type="arabicPeriod"/>
            </a:pPr>
            <a:r>
              <a:rPr lang="en-US" altLang="en-US" sz="2200"/>
              <a:t>Compliance</a:t>
            </a:r>
          </a:p>
          <a:p>
            <a:pPr>
              <a:buFont typeface="Calibri" panose="020F0502020204030204" pitchFamily="34" charset="0"/>
              <a:buAutoNum type="arabicPeriod"/>
            </a:pPr>
            <a:r>
              <a:rPr lang="en-US" altLang="en-US" sz="2200"/>
              <a:t>System Thinking</a:t>
            </a:r>
          </a:p>
        </p:txBody>
      </p:sp>
      <p:sp>
        <p:nvSpPr>
          <p:cNvPr id="672773" name="Content Placeholder 6">
            <a:extLst>
              <a:ext uri="{FF2B5EF4-FFF2-40B4-BE49-F238E27FC236}">
                <a16:creationId xmlns:a16="http://schemas.microsoft.com/office/drawing/2014/main" id="{67996834-343E-4424-8315-2EFF3EB8C720}"/>
              </a:ext>
            </a:extLst>
          </p:cNvPr>
          <p:cNvSpPr>
            <a:spLocks noGrp="1"/>
          </p:cNvSpPr>
          <p:nvPr>
            <p:ph sz="quarter" idx="13"/>
          </p:nvPr>
        </p:nvSpPr>
        <p:spPr/>
        <p:txBody>
          <a:bodyPr/>
          <a:lstStyle/>
          <a:p>
            <a:r>
              <a:rPr lang="en-US" altLang="en-US"/>
              <a:t>Tools &amp; Techniques / Value Based Prioritization &amp; Value Streaming</a:t>
            </a:r>
          </a:p>
          <a:p>
            <a:endParaRPr lang="en-US" altLang="en-US"/>
          </a:p>
        </p:txBody>
      </p:sp>
      <p:sp>
        <p:nvSpPr>
          <p:cNvPr id="672774" name="Slide Number Placeholder 8">
            <a:extLst>
              <a:ext uri="{FF2B5EF4-FFF2-40B4-BE49-F238E27FC236}">
                <a16:creationId xmlns:a16="http://schemas.microsoft.com/office/drawing/2014/main" id="{68010679-C4F8-4BC3-8B0E-FA83CD7C12F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EC8CDA-582E-49B7-9E9F-E4FB000D0B28}" type="slidenum">
              <a:rPr lang="en-US" altLang="en-US" smtClean="0"/>
              <a:pPr/>
              <a:t>312</a:t>
            </a:fld>
            <a:endParaRPr lang="en-US" altLang="en-US"/>
          </a:p>
        </p:txBody>
      </p:sp>
    </p:spTree>
    <p:extLst>
      <p:ext uri="{BB962C8B-B14F-4D97-AF65-F5344CB8AC3E}">
        <p14:creationId xmlns:p14="http://schemas.microsoft.com/office/powerpoint/2010/main" val="192405714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EFBA-0007-44EC-98B9-C1D9436445DF}"/>
              </a:ext>
            </a:extLst>
          </p:cNvPr>
          <p:cNvSpPr>
            <a:spLocks noGrp="1"/>
          </p:cNvSpPr>
          <p:nvPr>
            <p:ph type="title"/>
          </p:nvPr>
        </p:nvSpPr>
        <p:spPr/>
        <p:txBody>
          <a:bodyPr>
            <a:normAutofit fontScale="90000"/>
          </a:bodyPr>
          <a:lstStyle/>
          <a:p>
            <a:pPr>
              <a:defRPr/>
            </a:pPr>
            <a:r>
              <a:t>Value by Definition</a:t>
            </a:r>
          </a:p>
        </p:txBody>
      </p:sp>
      <p:sp>
        <p:nvSpPr>
          <p:cNvPr id="60419" name="Content Placeholder 2">
            <a:extLst>
              <a:ext uri="{FF2B5EF4-FFF2-40B4-BE49-F238E27FC236}">
                <a16:creationId xmlns:a16="http://schemas.microsoft.com/office/drawing/2014/main" id="{7BACFB45-22FE-45BF-BBE9-42BBD39CDF63}"/>
              </a:ext>
            </a:extLst>
          </p:cNvPr>
          <p:cNvSpPr>
            <a:spLocks noGrp="1"/>
          </p:cNvSpPr>
          <p:nvPr>
            <p:ph idx="1"/>
          </p:nvPr>
        </p:nvSpPr>
        <p:spPr>
          <a:xfrm>
            <a:off x="381000" y="838200"/>
            <a:ext cx="8229600" cy="5105400"/>
          </a:xfrm>
        </p:spPr>
        <p:txBody>
          <a:bodyPr>
            <a:normAutofit lnSpcReduction="10000"/>
          </a:bodyPr>
          <a:lstStyle/>
          <a:p>
            <a:pPr>
              <a:buFont typeface="Arial" panose="020B0604020202020204" pitchFamily="34" charset="0"/>
              <a:buNone/>
              <a:defRPr/>
            </a:pPr>
            <a:r>
              <a:rPr lang="en-US" sz="1600">
                <a:hlinkClick r:id="rId3"/>
              </a:rPr>
              <a:t>www.businessdictionary.com</a:t>
            </a:r>
            <a:endParaRPr lang="en-US" sz="1600"/>
          </a:p>
          <a:p>
            <a:pPr>
              <a:defRPr/>
            </a:pPr>
            <a:r>
              <a:rPr lang="en-US" sz="1600" b="1"/>
              <a:t>Accounting</a:t>
            </a:r>
            <a:r>
              <a:rPr lang="en-US" sz="1600"/>
              <a:t>: The </a:t>
            </a:r>
            <a:r>
              <a:rPr lang="en-US" sz="1600" b="1"/>
              <a:t>monetary worth </a:t>
            </a:r>
            <a:r>
              <a:rPr lang="en-US" sz="1600"/>
              <a:t>of an asset, business entity, good sold, service rendered, or liability or obligation acquired.</a:t>
            </a:r>
          </a:p>
          <a:p>
            <a:pPr>
              <a:defRPr/>
            </a:pPr>
            <a:r>
              <a:rPr lang="en-US" sz="1600" b="1"/>
              <a:t>Economics</a:t>
            </a:r>
            <a:r>
              <a:rPr lang="en-US" sz="1600"/>
              <a:t>: The </a:t>
            </a:r>
            <a:r>
              <a:rPr lang="en-US" sz="1600" b="1"/>
              <a:t>worth of all the benefits </a:t>
            </a:r>
            <a:r>
              <a:rPr lang="en-US" sz="1600"/>
              <a:t>and rights arising from ownership. Two types of economic value are (1) the utility of a good or service, and (2) power of a good or service to command other goods, services, or money, in voluntary exchange.</a:t>
            </a:r>
          </a:p>
          <a:p>
            <a:pPr>
              <a:defRPr/>
            </a:pPr>
            <a:r>
              <a:rPr lang="en-US" sz="1600" b="1"/>
              <a:t>Marketing</a:t>
            </a:r>
            <a:r>
              <a:rPr lang="en-US" sz="1600"/>
              <a:t>: The </a:t>
            </a:r>
            <a:r>
              <a:rPr lang="en-US" sz="1600" b="1"/>
              <a:t>extent to which a good or service is perceived </a:t>
            </a:r>
            <a:r>
              <a:rPr lang="en-US" sz="1600"/>
              <a:t>by its customer to meet his or her needs or wants, measured by customer's willingness to pay for it. It commonly depends more on the customer's perception of the worth of the product than on its intrinsic value.</a:t>
            </a:r>
          </a:p>
          <a:p>
            <a:pPr>
              <a:defRPr/>
            </a:pPr>
            <a:r>
              <a:rPr lang="en-US" sz="1600" b="1"/>
              <a:t>Mathematics</a:t>
            </a:r>
            <a:r>
              <a:rPr lang="en-US" sz="1600"/>
              <a:t>: A </a:t>
            </a:r>
            <a:r>
              <a:rPr lang="en-US" sz="1600" b="1"/>
              <a:t>magnitude</a:t>
            </a:r>
            <a:r>
              <a:rPr lang="en-US" sz="1600"/>
              <a:t> or quantity represented by numbers.</a:t>
            </a:r>
          </a:p>
          <a:p>
            <a:pPr>
              <a:defRPr/>
            </a:pPr>
            <a:endParaRPr lang="en-US" sz="1600"/>
          </a:p>
          <a:p>
            <a:pPr>
              <a:buFont typeface="Arial" panose="020B0604020202020204" pitchFamily="34" charset="0"/>
              <a:buNone/>
              <a:defRPr/>
            </a:pPr>
            <a:r>
              <a:rPr lang="en-US" sz="1600">
                <a:hlinkClick r:id="rId4"/>
              </a:rPr>
              <a:t>www.en.wikipedia.org</a:t>
            </a:r>
            <a:endParaRPr lang="en-US" sz="1600"/>
          </a:p>
          <a:p>
            <a:pPr>
              <a:defRPr/>
            </a:pPr>
            <a:r>
              <a:rPr lang="en-US" sz="1600"/>
              <a:t>In philosophy, value is a </a:t>
            </a:r>
            <a:r>
              <a:rPr lang="en-US" sz="1600" b="1"/>
              <a:t>property of objects</a:t>
            </a:r>
            <a:r>
              <a:rPr lang="en-US" sz="1600"/>
              <a:t>, including physical objects as well as abstract objects (e.g. actions), representing their degree of importance or worth.[citation needed] The study of it is included in value theory.</a:t>
            </a:r>
          </a:p>
          <a:p>
            <a:pPr>
              <a:defRPr/>
            </a:pPr>
            <a:r>
              <a:rPr lang="en-US" sz="1600"/>
              <a:t>An object with </a:t>
            </a:r>
            <a:r>
              <a:rPr lang="en-US" sz="1600" b="1"/>
              <a:t>philosophic value </a:t>
            </a:r>
            <a:r>
              <a:rPr lang="en-US" sz="1600"/>
              <a:t>may be termed an ethic or philosophic good.</a:t>
            </a:r>
          </a:p>
          <a:p>
            <a:pPr>
              <a:defRPr/>
            </a:pPr>
            <a:r>
              <a:rPr lang="en-US" sz="1600"/>
              <a:t>Types of values include </a:t>
            </a:r>
            <a:r>
              <a:rPr lang="en-US" sz="1600" b="1"/>
              <a:t>ethical/moral values</a:t>
            </a:r>
            <a:r>
              <a:rPr lang="en-US" sz="1600"/>
              <a:t>, </a:t>
            </a:r>
            <a:r>
              <a:rPr lang="en-US" sz="1600" b="1"/>
              <a:t>doctrinal/ideological</a:t>
            </a:r>
            <a:r>
              <a:rPr lang="en-US" sz="1600"/>
              <a:t> (religious, political) values, </a:t>
            </a:r>
            <a:r>
              <a:rPr lang="en-US" sz="1600" b="1"/>
              <a:t>social values</a:t>
            </a:r>
            <a:r>
              <a:rPr lang="en-US" sz="1600"/>
              <a:t>, and </a:t>
            </a:r>
            <a:r>
              <a:rPr lang="en-US" sz="1600" b="1"/>
              <a:t>aesthetic</a:t>
            </a:r>
            <a:r>
              <a:rPr lang="en-US" sz="1600"/>
              <a:t> values. Values have been studied in sociology, anthropology, social psychology, moral philosophy, and business ethics.</a:t>
            </a:r>
          </a:p>
          <a:p>
            <a:pPr>
              <a:buFont typeface="Arial" panose="020B0604020202020204" pitchFamily="34" charset="0"/>
              <a:buNone/>
              <a:defRPr/>
            </a:pPr>
            <a:endParaRPr lang="en-US" sz="1600"/>
          </a:p>
        </p:txBody>
      </p:sp>
      <p:sp>
        <p:nvSpPr>
          <p:cNvPr id="674820" name="Content Placeholder 3">
            <a:extLst>
              <a:ext uri="{FF2B5EF4-FFF2-40B4-BE49-F238E27FC236}">
                <a16:creationId xmlns:a16="http://schemas.microsoft.com/office/drawing/2014/main" id="{A86DED86-8C55-43F3-BBA0-BC55078F3CA2}"/>
              </a:ext>
            </a:extLst>
          </p:cNvPr>
          <p:cNvSpPr>
            <a:spLocks noGrp="1"/>
          </p:cNvSpPr>
          <p:nvPr>
            <p:ph sz="quarter" idx="13"/>
          </p:nvPr>
        </p:nvSpPr>
        <p:spPr/>
        <p:txBody>
          <a:bodyPr/>
          <a:lstStyle/>
          <a:p>
            <a:r>
              <a:rPr lang="en-US" altLang="en-US"/>
              <a:t>Tools &amp; Techniques / Value Based Prioritization &amp; Value Streaming</a:t>
            </a:r>
          </a:p>
        </p:txBody>
      </p:sp>
      <p:sp>
        <p:nvSpPr>
          <p:cNvPr id="674821" name="Slide Number Placeholder 6">
            <a:extLst>
              <a:ext uri="{FF2B5EF4-FFF2-40B4-BE49-F238E27FC236}">
                <a16:creationId xmlns:a16="http://schemas.microsoft.com/office/drawing/2014/main" id="{13700FCC-62D9-4C6E-8FD2-984D213A82E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B93625-BE65-4DFD-81D7-1A74349C9D3F}" type="slidenum">
              <a:rPr lang="en-US" altLang="en-US" smtClean="0"/>
              <a:pPr/>
              <a:t>313</a:t>
            </a:fld>
            <a:endParaRPr lang="en-US" altLang="en-US"/>
          </a:p>
        </p:txBody>
      </p:sp>
    </p:spTree>
    <p:extLst>
      <p:ext uri="{BB962C8B-B14F-4D97-AF65-F5344CB8AC3E}">
        <p14:creationId xmlns:p14="http://schemas.microsoft.com/office/powerpoint/2010/main" val="344111230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5A99-47EB-4C65-9D06-CF433880CCDB}"/>
              </a:ext>
            </a:extLst>
          </p:cNvPr>
          <p:cNvSpPr>
            <a:spLocks noGrp="1"/>
          </p:cNvSpPr>
          <p:nvPr>
            <p:ph type="title"/>
          </p:nvPr>
        </p:nvSpPr>
        <p:spPr/>
        <p:txBody>
          <a:bodyPr>
            <a:normAutofit fontScale="90000"/>
          </a:bodyPr>
          <a:lstStyle/>
          <a:p>
            <a:pPr>
              <a:defRPr/>
            </a:pPr>
            <a:r>
              <a:t>What is Value?</a:t>
            </a:r>
          </a:p>
        </p:txBody>
      </p:sp>
      <p:sp>
        <p:nvSpPr>
          <p:cNvPr id="676867" name="Content Placeholder 2">
            <a:extLst>
              <a:ext uri="{FF2B5EF4-FFF2-40B4-BE49-F238E27FC236}">
                <a16:creationId xmlns:a16="http://schemas.microsoft.com/office/drawing/2014/main" id="{C986836A-0232-4EFD-9F30-3CF26EAF8D91}"/>
              </a:ext>
            </a:extLst>
          </p:cNvPr>
          <p:cNvSpPr>
            <a:spLocks noGrp="1"/>
          </p:cNvSpPr>
          <p:nvPr>
            <p:ph idx="1"/>
          </p:nvPr>
        </p:nvSpPr>
        <p:spPr>
          <a:xfrm>
            <a:off x="381000" y="838200"/>
            <a:ext cx="8229600" cy="5105400"/>
          </a:xfrm>
        </p:spPr>
        <p:txBody>
          <a:bodyPr/>
          <a:lstStyle/>
          <a:p>
            <a:r>
              <a:rPr lang="en-US" altLang="en-US"/>
              <a:t>Worthiness of something in these eyes of customer.</a:t>
            </a:r>
          </a:p>
          <a:p>
            <a:r>
              <a:rPr lang="en-US" altLang="en-US"/>
              <a:t>Quality, Timely Delivery, Comfort Realized, Pain Reduced are various dimension of Value</a:t>
            </a:r>
          </a:p>
        </p:txBody>
      </p:sp>
      <p:sp>
        <p:nvSpPr>
          <p:cNvPr id="676868" name="Content Placeholder 3">
            <a:extLst>
              <a:ext uri="{FF2B5EF4-FFF2-40B4-BE49-F238E27FC236}">
                <a16:creationId xmlns:a16="http://schemas.microsoft.com/office/drawing/2014/main" id="{9BA1AAF7-929C-4116-9B01-2166DDB5CB68}"/>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676869" name="Slide Number Placeholder 6">
            <a:extLst>
              <a:ext uri="{FF2B5EF4-FFF2-40B4-BE49-F238E27FC236}">
                <a16:creationId xmlns:a16="http://schemas.microsoft.com/office/drawing/2014/main" id="{A4A89E13-DBA8-4DE0-ABBF-2C7D45FE95E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F34CB02-62A2-4DC9-BA2A-A5A7A85636B8}" type="slidenum">
              <a:rPr lang="en-US" altLang="en-US" smtClean="0"/>
              <a:pPr/>
              <a:t>314</a:t>
            </a:fld>
            <a:endParaRPr lang="en-US" altLang="en-US"/>
          </a:p>
        </p:txBody>
      </p:sp>
    </p:spTree>
    <p:extLst>
      <p:ext uri="{BB962C8B-B14F-4D97-AF65-F5344CB8AC3E}">
        <p14:creationId xmlns:p14="http://schemas.microsoft.com/office/powerpoint/2010/main" val="416449242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EC1D68-8CD2-4982-948F-2F0415BDD7C2}"/>
              </a:ext>
            </a:extLst>
          </p:cNvPr>
          <p:cNvSpPr>
            <a:spLocks noGrp="1"/>
          </p:cNvSpPr>
          <p:nvPr>
            <p:ph type="title"/>
          </p:nvPr>
        </p:nvSpPr>
        <p:spPr/>
        <p:txBody>
          <a:bodyPr>
            <a:normAutofit fontScale="90000"/>
          </a:bodyPr>
          <a:lstStyle/>
          <a:p>
            <a:pPr>
              <a:defRPr/>
            </a:pPr>
            <a:r>
              <a:t>Value of Delivered and non-used Features</a:t>
            </a:r>
          </a:p>
        </p:txBody>
      </p:sp>
      <p:sp>
        <p:nvSpPr>
          <p:cNvPr id="678915" name="Content Placeholder 7">
            <a:extLst>
              <a:ext uri="{FF2B5EF4-FFF2-40B4-BE49-F238E27FC236}">
                <a16:creationId xmlns:a16="http://schemas.microsoft.com/office/drawing/2014/main" id="{A95A93A6-3EE2-4172-8CDB-0B8113D84BEF}"/>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pic>
        <p:nvPicPr>
          <p:cNvPr id="678916" name="Picture 2" descr="http://www.agilemodeling.com/images/costOfBRUF.jpg">
            <a:extLst>
              <a:ext uri="{FF2B5EF4-FFF2-40B4-BE49-F238E27FC236}">
                <a16:creationId xmlns:a16="http://schemas.microsoft.com/office/drawing/2014/main" id="{83104231-EA40-4667-83E7-408E74C48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8917" name="Slide Number Placeholder 7">
            <a:extLst>
              <a:ext uri="{FF2B5EF4-FFF2-40B4-BE49-F238E27FC236}">
                <a16:creationId xmlns:a16="http://schemas.microsoft.com/office/drawing/2014/main" id="{2B302850-3B31-49EA-BC69-DBB7061009E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5A2116A-D557-453D-A4E1-1FA7CE541903}" type="slidenum">
              <a:rPr lang="en-US" altLang="en-US" smtClean="0"/>
              <a:pPr/>
              <a:t>315</a:t>
            </a:fld>
            <a:endParaRPr lang="en-US" altLang="en-US"/>
          </a:p>
        </p:txBody>
      </p:sp>
    </p:spTree>
    <p:extLst>
      <p:ext uri="{BB962C8B-B14F-4D97-AF65-F5344CB8AC3E}">
        <p14:creationId xmlns:p14="http://schemas.microsoft.com/office/powerpoint/2010/main" val="173537880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03C8-07DD-4961-878E-73F6A75F0EEE}"/>
              </a:ext>
            </a:extLst>
          </p:cNvPr>
          <p:cNvSpPr>
            <a:spLocks noGrp="1"/>
          </p:cNvSpPr>
          <p:nvPr>
            <p:ph type="title"/>
          </p:nvPr>
        </p:nvSpPr>
        <p:spPr/>
        <p:txBody>
          <a:bodyPr>
            <a:normAutofit fontScale="90000"/>
          </a:bodyPr>
          <a:lstStyle/>
          <a:p>
            <a:pPr>
              <a:defRPr/>
            </a:pPr>
            <a:r>
              <a:t>JIT in Value Delivery</a:t>
            </a:r>
          </a:p>
        </p:txBody>
      </p:sp>
      <p:sp>
        <p:nvSpPr>
          <p:cNvPr id="680963" name="Content Placeholder 2">
            <a:extLst>
              <a:ext uri="{FF2B5EF4-FFF2-40B4-BE49-F238E27FC236}">
                <a16:creationId xmlns:a16="http://schemas.microsoft.com/office/drawing/2014/main" id="{4D5334D1-8D3A-4CFC-8728-FE9D4DA0AAA0}"/>
              </a:ext>
            </a:extLst>
          </p:cNvPr>
          <p:cNvSpPr>
            <a:spLocks noGrp="1"/>
          </p:cNvSpPr>
          <p:nvPr>
            <p:ph idx="1"/>
          </p:nvPr>
        </p:nvSpPr>
        <p:spPr>
          <a:xfrm>
            <a:off x="381000" y="838200"/>
            <a:ext cx="8229600" cy="5105400"/>
          </a:xfrm>
        </p:spPr>
        <p:txBody>
          <a:bodyPr/>
          <a:lstStyle/>
          <a:p>
            <a:pPr marL="0" indent="0">
              <a:buFont typeface="Arial" panose="020B0604020202020204" pitchFamily="34" charset="0"/>
              <a:buNone/>
            </a:pPr>
            <a:r>
              <a:rPr lang="en-US" altLang="en-US" sz="2000"/>
              <a:t>Your customer asks you to develop an application with 50 features, out of these 10 are business critical. Application will be ready in 12 months. You are in 3</a:t>
            </a:r>
            <a:r>
              <a:rPr lang="en-US" altLang="en-US" sz="2000" baseline="30000"/>
              <a:t>rd</a:t>
            </a:r>
            <a:r>
              <a:rPr lang="en-US" altLang="en-US" sz="2000"/>
              <a:t> week in the project and ask these questions to yourself</a:t>
            </a:r>
          </a:p>
          <a:p>
            <a:pPr marL="0" indent="0">
              <a:buFont typeface="Arial" panose="020B0604020202020204" pitchFamily="34" charset="0"/>
              <a:buNone/>
            </a:pPr>
            <a:endParaRPr lang="en-US" altLang="en-US" sz="1100"/>
          </a:p>
          <a:p>
            <a:pPr lvl="1">
              <a:buFont typeface="Wingdings" panose="05000000000000000000" pitchFamily="2" charset="2"/>
              <a:buChar char="ü"/>
            </a:pPr>
            <a:r>
              <a:rPr lang="en-US" altLang="en-US" sz="1800"/>
              <a:t>What is the value of detail plan of this whole application?</a:t>
            </a:r>
          </a:p>
          <a:p>
            <a:pPr lvl="1">
              <a:buFont typeface="Wingdings" panose="05000000000000000000" pitchFamily="2" charset="2"/>
              <a:buChar char="ü"/>
            </a:pPr>
            <a:r>
              <a:rPr lang="en-US" altLang="en-US" sz="1800"/>
              <a:t>What is the value of hiring those resources/expertise which you need after 6 month (that too not sure)?</a:t>
            </a:r>
          </a:p>
          <a:p>
            <a:pPr lvl="1">
              <a:buFont typeface="Wingdings" panose="05000000000000000000" pitchFamily="2" charset="2"/>
              <a:buChar char="ü"/>
            </a:pPr>
            <a:r>
              <a:rPr lang="en-US" altLang="en-US" sz="1800"/>
              <a:t>What is the value of detail design, SRS, Functional specification (especially when you know they are going to change)?</a:t>
            </a:r>
          </a:p>
          <a:p>
            <a:pPr lvl="1">
              <a:buFont typeface="Wingdings" panose="05000000000000000000" pitchFamily="2" charset="2"/>
              <a:buChar char="ü"/>
            </a:pPr>
            <a:r>
              <a:rPr lang="en-US" altLang="en-US" sz="1800"/>
              <a:t>What is the value of writing test cases for complete application?</a:t>
            </a:r>
          </a:p>
          <a:p>
            <a:pPr lvl="1">
              <a:buFont typeface="Wingdings" panose="05000000000000000000" pitchFamily="2" charset="2"/>
              <a:buChar char="ü"/>
            </a:pPr>
            <a:r>
              <a:rPr lang="en-US" altLang="en-US" sz="1800"/>
              <a:t>What is the value of hardware, software, infrastructure which you do not need today?</a:t>
            </a:r>
          </a:p>
          <a:p>
            <a:pPr marL="0" indent="0">
              <a:buFont typeface="Arial" panose="020B0604020202020204" pitchFamily="34" charset="0"/>
              <a:buNone/>
            </a:pPr>
            <a:endParaRPr lang="en-US" altLang="en-US" sz="1100"/>
          </a:p>
          <a:p>
            <a:pPr marL="0" indent="0">
              <a:buFont typeface="Arial" panose="020B0604020202020204" pitchFamily="34" charset="0"/>
              <a:buNone/>
            </a:pPr>
            <a:r>
              <a:rPr lang="en-US" altLang="en-US" sz="2000"/>
              <a:t>JIT (Just In Time) principle helps controlling our greed and maximizing value.  </a:t>
            </a:r>
          </a:p>
          <a:p>
            <a:pPr marL="0" indent="0">
              <a:buFont typeface="Arial" panose="020B0604020202020204" pitchFamily="34" charset="0"/>
              <a:buNone/>
            </a:pPr>
            <a:endParaRPr lang="en-US" altLang="en-US" sz="900"/>
          </a:p>
          <a:p>
            <a:pPr marL="0" indent="0">
              <a:buFont typeface="Arial" panose="020B0604020202020204" pitchFamily="34" charset="0"/>
              <a:buNone/>
            </a:pPr>
            <a:r>
              <a:rPr lang="en-US" altLang="en-US" sz="2000"/>
              <a:t>Companies like Toyota, Dell start using this concept early in the industry.</a:t>
            </a:r>
          </a:p>
        </p:txBody>
      </p:sp>
      <p:sp>
        <p:nvSpPr>
          <p:cNvPr id="680964" name="Content Placeholder 3">
            <a:extLst>
              <a:ext uri="{FF2B5EF4-FFF2-40B4-BE49-F238E27FC236}">
                <a16:creationId xmlns:a16="http://schemas.microsoft.com/office/drawing/2014/main" id="{CCE6CBF7-6944-4D14-8324-BFD62518B716}"/>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680965" name="Slide Number Placeholder 6">
            <a:extLst>
              <a:ext uri="{FF2B5EF4-FFF2-40B4-BE49-F238E27FC236}">
                <a16:creationId xmlns:a16="http://schemas.microsoft.com/office/drawing/2014/main" id="{12921A8B-7F29-4896-916A-61553041C24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53CD5A9-5B8E-4731-BFFE-7206261F2A05}" type="slidenum">
              <a:rPr lang="en-US" altLang="en-US" smtClean="0"/>
              <a:pPr/>
              <a:t>316</a:t>
            </a:fld>
            <a:endParaRPr lang="en-US" altLang="en-US"/>
          </a:p>
        </p:txBody>
      </p:sp>
    </p:spTree>
    <p:extLst>
      <p:ext uri="{BB962C8B-B14F-4D97-AF65-F5344CB8AC3E}">
        <p14:creationId xmlns:p14="http://schemas.microsoft.com/office/powerpoint/2010/main" val="18984394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EF6B-25C5-43F5-A454-6334B8BF5EC1}"/>
              </a:ext>
            </a:extLst>
          </p:cNvPr>
          <p:cNvSpPr>
            <a:spLocks noGrp="1"/>
          </p:cNvSpPr>
          <p:nvPr>
            <p:ph type="title"/>
          </p:nvPr>
        </p:nvSpPr>
        <p:spPr/>
        <p:txBody>
          <a:bodyPr>
            <a:normAutofit fontScale="90000"/>
          </a:bodyPr>
          <a:lstStyle/>
          <a:p>
            <a:pPr>
              <a:defRPr/>
            </a:pPr>
            <a:r>
              <a:t>Sources of Revenue</a:t>
            </a:r>
          </a:p>
        </p:txBody>
      </p:sp>
      <p:sp>
        <p:nvSpPr>
          <p:cNvPr id="60419" name="Content Placeholder 2">
            <a:extLst>
              <a:ext uri="{FF2B5EF4-FFF2-40B4-BE49-F238E27FC236}">
                <a16:creationId xmlns:a16="http://schemas.microsoft.com/office/drawing/2014/main" id="{ECAA00F8-FE78-4587-8C69-8F5A46268B6D}"/>
              </a:ext>
            </a:extLst>
          </p:cNvPr>
          <p:cNvSpPr>
            <a:spLocks noGrp="1"/>
          </p:cNvSpPr>
          <p:nvPr>
            <p:ph idx="1"/>
          </p:nvPr>
        </p:nvSpPr>
        <p:spPr>
          <a:xfrm>
            <a:off x="381000" y="838200"/>
            <a:ext cx="8229600" cy="5105400"/>
          </a:xfrm>
        </p:spPr>
        <p:txBody>
          <a:bodyPr>
            <a:normAutofit lnSpcReduction="10000"/>
          </a:bodyPr>
          <a:lstStyle/>
          <a:p>
            <a:pPr>
              <a:buFont typeface="Arial" charset="0"/>
              <a:buChar char="•"/>
              <a:defRPr/>
            </a:pPr>
            <a:r>
              <a:rPr lang="en-US" dirty="0"/>
              <a:t>Incremental Revenue</a:t>
            </a:r>
          </a:p>
          <a:p>
            <a:pPr lvl="1">
              <a:buFont typeface="Arial" charset="0"/>
              <a:buChar char="–"/>
              <a:defRPr/>
            </a:pPr>
            <a:r>
              <a:rPr lang="en-US" dirty="0"/>
              <a:t>Comes from existing customer</a:t>
            </a:r>
          </a:p>
          <a:p>
            <a:pPr>
              <a:buFont typeface="Arial" charset="0"/>
              <a:buChar char="•"/>
              <a:defRPr/>
            </a:pPr>
            <a:r>
              <a:rPr lang="en-US" dirty="0"/>
              <a:t>New Revenue</a:t>
            </a:r>
          </a:p>
          <a:p>
            <a:pPr lvl="1">
              <a:buFont typeface="Arial" charset="0"/>
              <a:buChar char="–"/>
              <a:defRPr/>
            </a:pPr>
            <a:r>
              <a:rPr lang="en-US" dirty="0"/>
              <a:t>Comes from new customer</a:t>
            </a:r>
          </a:p>
          <a:p>
            <a:pPr>
              <a:buFont typeface="Arial" charset="0"/>
              <a:buChar char="•"/>
              <a:defRPr/>
            </a:pPr>
            <a:r>
              <a:rPr lang="en-US" dirty="0"/>
              <a:t>Retained Revenue</a:t>
            </a:r>
          </a:p>
          <a:p>
            <a:pPr lvl="1">
              <a:buFont typeface="Arial" charset="0"/>
              <a:buChar char="–"/>
              <a:defRPr/>
            </a:pPr>
            <a:r>
              <a:rPr lang="en-US" dirty="0"/>
              <a:t>Comes by enhancing the existing feature. But if you do not enhance features then customer will buy other product.</a:t>
            </a:r>
          </a:p>
          <a:p>
            <a:pPr>
              <a:buFont typeface="Arial" charset="0"/>
              <a:buChar char="•"/>
              <a:defRPr/>
            </a:pPr>
            <a:r>
              <a:rPr lang="en-US" dirty="0"/>
              <a:t>Operational Efficiency Revenue </a:t>
            </a:r>
          </a:p>
          <a:p>
            <a:pPr lvl="1">
              <a:buFont typeface="Arial" charset="0"/>
              <a:buChar char="–"/>
              <a:defRPr/>
            </a:pPr>
            <a:r>
              <a:rPr lang="en-US" dirty="0"/>
              <a:t>Comes by improving operational process</a:t>
            </a:r>
          </a:p>
        </p:txBody>
      </p:sp>
      <p:sp>
        <p:nvSpPr>
          <p:cNvPr id="683012" name="Content Placeholder 3">
            <a:extLst>
              <a:ext uri="{FF2B5EF4-FFF2-40B4-BE49-F238E27FC236}">
                <a16:creationId xmlns:a16="http://schemas.microsoft.com/office/drawing/2014/main" id="{A7AF9315-EE53-407E-84D8-8063A7B32ED7}"/>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683013" name="Slide Number Placeholder 6">
            <a:extLst>
              <a:ext uri="{FF2B5EF4-FFF2-40B4-BE49-F238E27FC236}">
                <a16:creationId xmlns:a16="http://schemas.microsoft.com/office/drawing/2014/main" id="{093BD81C-291B-42E8-88FD-C84AECBDEA7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07610B-6A5E-4FF7-86E8-EB6D01EC0056}" type="slidenum">
              <a:rPr lang="en-US" altLang="en-US" smtClean="0"/>
              <a:pPr/>
              <a:t>317</a:t>
            </a:fld>
            <a:endParaRPr lang="en-US" altLang="en-US"/>
          </a:p>
        </p:txBody>
      </p:sp>
    </p:spTree>
    <p:extLst>
      <p:ext uri="{BB962C8B-B14F-4D97-AF65-F5344CB8AC3E}">
        <p14:creationId xmlns:p14="http://schemas.microsoft.com/office/powerpoint/2010/main" val="11478381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Text Box 1">
            <a:extLst>
              <a:ext uri="{FF2B5EF4-FFF2-40B4-BE49-F238E27FC236}">
                <a16:creationId xmlns:a16="http://schemas.microsoft.com/office/drawing/2014/main" id="{84F83DE6-D76F-4141-993D-C0C15B717628}"/>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rPr>
              <a:t>Personal Competence</a:t>
            </a:r>
          </a:p>
        </p:txBody>
      </p:sp>
      <p:sp>
        <p:nvSpPr>
          <p:cNvPr id="685059" name="Text Box 2">
            <a:extLst>
              <a:ext uri="{FF2B5EF4-FFF2-40B4-BE49-F238E27FC236}">
                <a16:creationId xmlns:a16="http://schemas.microsoft.com/office/drawing/2014/main" id="{2E8842D0-E6BF-428D-972E-6F1A680030D1}"/>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85060" name="Text Box 4">
            <a:extLst>
              <a:ext uri="{FF2B5EF4-FFF2-40B4-BE49-F238E27FC236}">
                <a16:creationId xmlns:a16="http://schemas.microsoft.com/office/drawing/2014/main" id="{B54B7124-48FC-4705-A14C-93A4425A70E2}"/>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ndParaRPr>
          </a:p>
        </p:txBody>
      </p:sp>
      <p:sp>
        <p:nvSpPr>
          <p:cNvPr id="6" name="Title 5">
            <a:extLst>
              <a:ext uri="{FF2B5EF4-FFF2-40B4-BE49-F238E27FC236}">
                <a16:creationId xmlns:a16="http://schemas.microsoft.com/office/drawing/2014/main" id="{870C6FD7-4FAE-4679-8808-A009EB5D764E}"/>
              </a:ext>
            </a:extLst>
          </p:cNvPr>
          <p:cNvSpPr>
            <a:spLocks noGrp="1"/>
          </p:cNvSpPr>
          <p:nvPr>
            <p:ph type="title"/>
          </p:nvPr>
        </p:nvSpPr>
        <p:spPr/>
        <p:txBody>
          <a:bodyPr>
            <a:normAutofit fontScale="90000"/>
          </a:bodyPr>
          <a:lstStyle/>
          <a:p>
            <a:pPr>
              <a:defRPr/>
            </a:pPr>
            <a:r>
              <a:rPr>
                <a:solidFill>
                  <a:srgbClr val="000000"/>
                </a:solidFill>
              </a:rPr>
              <a:t>Value Evaluation Techniques</a:t>
            </a:r>
            <a:endParaRPr/>
          </a:p>
        </p:txBody>
      </p:sp>
      <p:sp>
        <p:nvSpPr>
          <p:cNvPr id="7" name="Content Placeholder 6">
            <a:extLst>
              <a:ext uri="{FF2B5EF4-FFF2-40B4-BE49-F238E27FC236}">
                <a16:creationId xmlns:a16="http://schemas.microsoft.com/office/drawing/2014/main" id="{63FB1E0C-A39D-452E-B5BA-B3F3F3D56826}"/>
              </a:ext>
            </a:extLst>
          </p:cNvPr>
          <p:cNvSpPr>
            <a:spLocks noGrp="1"/>
          </p:cNvSpPr>
          <p:nvPr>
            <p:ph idx="1"/>
          </p:nvPr>
        </p:nvSpPr>
        <p:spPr>
          <a:xfrm>
            <a:off x="381000" y="838200"/>
            <a:ext cx="8229600" cy="5105400"/>
          </a:xfrm>
        </p:spPr>
        <p:txBody>
          <a:bodyPr>
            <a:noAutofit/>
          </a:bodyPr>
          <a:lstStyle/>
          <a:p>
            <a:pPr marL="338138" indent="-338138">
              <a:spcBef>
                <a:spcPts val="800"/>
              </a:spcBef>
              <a:buFont typeface="Arial" panose="020B0604020202020204" pitchFamily="34"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400" b="1" dirty="0">
                <a:solidFill>
                  <a:srgbClr val="000000"/>
                </a:solidFill>
              </a:rPr>
              <a:t>These techniques are also called a Project Appraisal Methods</a:t>
            </a:r>
            <a:endParaRPr lang="en-US" sz="2800" b="1" dirty="0">
              <a:solidFill>
                <a:srgbClr val="000000"/>
              </a:solidFill>
            </a:endParaRPr>
          </a:p>
          <a:p>
            <a:pPr marL="338138" indent="-338138">
              <a:spcBef>
                <a:spcPts val="800"/>
              </a:spcBef>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Present Value (PV)</a:t>
            </a:r>
          </a:p>
          <a:p>
            <a:pPr marL="741363" lvl="1" indent="-284163">
              <a:spcBef>
                <a:spcPts val="800"/>
              </a:spcBef>
              <a:buFont typeface="Times New Roman" pitchFamily="16"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Present value of money which business will realize in future</a:t>
            </a:r>
          </a:p>
          <a:p>
            <a:pPr marL="741363" lvl="1" indent="-284163">
              <a:spcBef>
                <a:spcPts val="800"/>
              </a:spcBef>
              <a:buFont typeface="Times New Roman" pitchFamily="16"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PV = FV/(1 + r) ^n; n is number of years, r is discounted rate, FV is future value.</a:t>
            </a:r>
          </a:p>
          <a:p>
            <a:pPr marL="338138" indent="-338138">
              <a:spcBef>
                <a:spcPts val="800"/>
              </a:spcBef>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Net Present Value Method (NPV) </a:t>
            </a:r>
          </a:p>
          <a:p>
            <a:pPr lvl="1">
              <a:buFont typeface="Arial" charset="0"/>
              <a:buChar char="–"/>
              <a:defRPr/>
            </a:pPr>
            <a:r>
              <a:rPr lang="en-US" sz="2100" dirty="0"/>
              <a:t>In the NPV method, the revenues and costs of a project are estimated and then are discounted and compared with the initial investment. </a:t>
            </a:r>
          </a:p>
          <a:p>
            <a:pPr lvl="1">
              <a:buFont typeface="Arial" charset="0"/>
              <a:buChar char="–"/>
              <a:defRPr/>
            </a:pPr>
            <a:r>
              <a:rPr lang="en-US" sz="2100" dirty="0"/>
              <a:t>The preferred option is that with the highest positive net present value. </a:t>
            </a:r>
          </a:p>
          <a:p>
            <a:pPr lvl="1">
              <a:buFont typeface="Arial" charset="0"/>
              <a:buChar char="–"/>
              <a:defRPr/>
            </a:pPr>
            <a:r>
              <a:rPr lang="en-US" sz="2100" dirty="0"/>
              <a:t>Projects with negative NPV values should be rejected because the present value of the stream of benefits is insufficient to recover the cost of the project.</a:t>
            </a:r>
          </a:p>
        </p:txBody>
      </p:sp>
      <p:sp>
        <p:nvSpPr>
          <p:cNvPr id="685063" name="Content Placeholder 8">
            <a:extLst>
              <a:ext uri="{FF2B5EF4-FFF2-40B4-BE49-F238E27FC236}">
                <a16:creationId xmlns:a16="http://schemas.microsoft.com/office/drawing/2014/main" id="{E6ECF277-1909-4615-876E-A1872424D9E8}"/>
              </a:ext>
            </a:extLst>
          </p:cNvPr>
          <p:cNvSpPr>
            <a:spLocks noGrp="1"/>
          </p:cNvSpPr>
          <p:nvPr>
            <p:ph sz="quarter" idx="13"/>
          </p:nvPr>
        </p:nvSpPr>
        <p:spPr/>
        <p:txBody>
          <a:bodyPr/>
          <a:lstStyle/>
          <a:p>
            <a:r>
              <a:rPr lang="en-US" altLang="en-US"/>
              <a:t>Tools &amp; Techniques / Value Based Prioritization &amp; Value Streaming</a:t>
            </a:r>
          </a:p>
        </p:txBody>
      </p:sp>
      <p:sp>
        <p:nvSpPr>
          <p:cNvPr id="685064" name="Slide Number Placeholder 10">
            <a:extLst>
              <a:ext uri="{FF2B5EF4-FFF2-40B4-BE49-F238E27FC236}">
                <a16:creationId xmlns:a16="http://schemas.microsoft.com/office/drawing/2014/main" id="{6AC2AA35-60AC-47C5-B3AD-B6DCA6953C7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628A08-7BBD-441C-ACD9-A33B347CB89D}" type="slidenum">
              <a:rPr lang="en-US" altLang="en-US" smtClean="0"/>
              <a:pPr/>
              <a:t>318</a:t>
            </a:fld>
            <a:endParaRPr lang="en-US" altLang="en-US"/>
          </a:p>
        </p:txBody>
      </p:sp>
    </p:spTree>
    <p:extLst>
      <p:ext uri="{BB962C8B-B14F-4D97-AF65-F5344CB8AC3E}">
        <p14:creationId xmlns:p14="http://schemas.microsoft.com/office/powerpoint/2010/main" val="17893552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ext Box 1">
            <a:extLst>
              <a:ext uri="{FF2B5EF4-FFF2-40B4-BE49-F238E27FC236}">
                <a16:creationId xmlns:a16="http://schemas.microsoft.com/office/drawing/2014/main" id="{A3B51D43-8D30-441A-B27A-1F4D5EA04ECF}"/>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rPr>
              <a:t>Personal Competence</a:t>
            </a:r>
          </a:p>
        </p:txBody>
      </p:sp>
      <p:sp>
        <p:nvSpPr>
          <p:cNvPr id="687107" name="Text Box 2">
            <a:extLst>
              <a:ext uri="{FF2B5EF4-FFF2-40B4-BE49-F238E27FC236}">
                <a16:creationId xmlns:a16="http://schemas.microsoft.com/office/drawing/2014/main" id="{F3B3E062-D62E-44DF-A340-A1BC0408CAD5}"/>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87108" name="Text Box 4">
            <a:extLst>
              <a:ext uri="{FF2B5EF4-FFF2-40B4-BE49-F238E27FC236}">
                <a16:creationId xmlns:a16="http://schemas.microsoft.com/office/drawing/2014/main" id="{24F9ABEF-4249-45F1-8C8F-EB31104486CC}"/>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ndParaRPr>
          </a:p>
        </p:txBody>
      </p:sp>
      <p:sp>
        <p:nvSpPr>
          <p:cNvPr id="6" name="Title 5">
            <a:extLst>
              <a:ext uri="{FF2B5EF4-FFF2-40B4-BE49-F238E27FC236}">
                <a16:creationId xmlns:a16="http://schemas.microsoft.com/office/drawing/2014/main" id="{DC9AF311-D560-4BC6-B2D8-26683FA9CD17}"/>
              </a:ext>
            </a:extLst>
          </p:cNvPr>
          <p:cNvSpPr>
            <a:spLocks noGrp="1"/>
          </p:cNvSpPr>
          <p:nvPr>
            <p:ph type="title"/>
          </p:nvPr>
        </p:nvSpPr>
        <p:spPr/>
        <p:txBody>
          <a:bodyPr>
            <a:normAutofit fontScale="90000"/>
          </a:bodyPr>
          <a:lstStyle/>
          <a:p>
            <a:pPr>
              <a:defRPr/>
            </a:pPr>
            <a:r>
              <a:rPr>
                <a:solidFill>
                  <a:srgbClr val="000000"/>
                </a:solidFill>
              </a:rPr>
              <a:t>Value Evaluation Techniques</a:t>
            </a:r>
            <a:endParaRPr/>
          </a:p>
        </p:txBody>
      </p:sp>
      <p:sp>
        <p:nvSpPr>
          <p:cNvPr id="7" name="Content Placeholder 6">
            <a:extLst>
              <a:ext uri="{FF2B5EF4-FFF2-40B4-BE49-F238E27FC236}">
                <a16:creationId xmlns:a16="http://schemas.microsoft.com/office/drawing/2014/main" id="{56AD2600-8AF9-43B0-8385-9156644B0818}"/>
              </a:ext>
            </a:extLst>
          </p:cNvPr>
          <p:cNvSpPr>
            <a:spLocks noGrp="1"/>
          </p:cNvSpPr>
          <p:nvPr>
            <p:ph idx="1"/>
          </p:nvPr>
        </p:nvSpPr>
        <p:spPr>
          <a:xfrm>
            <a:off x="381000" y="838200"/>
            <a:ext cx="8229600" cy="5105400"/>
          </a:xfrm>
        </p:spPr>
        <p:txBody>
          <a:bodyPr>
            <a:noAutofit/>
          </a:bodyPr>
          <a:lstStyle/>
          <a:p>
            <a:pPr marL="338138" indent="-338138">
              <a:spcBef>
                <a:spcPts val="800"/>
              </a:spcBef>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400" dirty="0">
                <a:solidFill>
                  <a:srgbClr val="000000"/>
                </a:solidFill>
              </a:rPr>
              <a:t>Discount rate</a:t>
            </a:r>
          </a:p>
          <a:p>
            <a:pPr lvl="1">
              <a:buFont typeface="Arial" charset="0"/>
              <a:buChar char="–"/>
              <a:defRPr/>
            </a:pPr>
            <a:r>
              <a:rPr lang="en-US" sz="2400" dirty="0"/>
              <a:t>The discount rate is a concept related to the NPV method. The discount rate is used to convert costs and benefits to present values to reflect the principle of time preference.</a:t>
            </a:r>
          </a:p>
          <a:p>
            <a:pPr>
              <a:buFont typeface="Arial" charset="0"/>
              <a:buChar char="•"/>
              <a:defRPr/>
            </a:pPr>
            <a:r>
              <a:rPr lang="en-US" sz="2400" i="1" dirty="0"/>
              <a:t>Benefit cost Ratio (BCR) or Return on Investment (ROI)</a:t>
            </a:r>
          </a:p>
          <a:p>
            <a:pPr lvl="1">
              <a:buFont typeface="Arial" charset="0"/>
              <a:buChar char="–"/>
              <a:defRPr/>
            </a:pPr>
            <a:r>
              <a:rPr lang="en-US" sz="2400" i="1" dirty="0"/>
              <a:t>BCR = Benefit / Cost ratio</a:t>
            </a:r>
            <a:endParaRPr lang="en-US" sz="2400" dirty="0"/>
          </a:p>
          <a:p>
            <a:pPr lvl="1">
              <a:buFont typeface="Arial" charset="0"/>
              <a:buChar char="–"/>
              <a:defRPr/>
            </a:pPr>
            <a:r>
              <a:rPr lang="en-US" sz="2400" dirty="0"/>
              <a:t>The BCR is the discounted net revenues divided by the initial investment. The preferred option is that with the ratio greatest in excess of 1</a:t>
            </a:r>
          </a:p>
        </p:txBody>
      </p:sp>
      <p:sp>
        <p:nvSpPr>
          <p:cNvPr id="687111" name="Content Placeholder 8">
            <a:extLst>
              <a:ext uri="{FF2B5EF4-FFF2-40B4-BE49-F238E27FC236}">
                <a16:creationId xmlns:a16="http://schemas.microsoft.com/office/drawing/2014/main" id="{C86BA715-E833-419D-AECB-AD9A71D4FB0D}"/>
              </a:ext>
            </a:extLst>
          </p:cNvPr>
          <p:cNvSpPr>
            <a:spLocks noGrp="1"/>
          </p:cNvSpPr>
          <p:nvPr>
            <p:ph sz="quarter" idx="13"/>
          </p:nvPr>
        </p:nvSpPr>
        <p:spPr/>
        <p:txBody>
          <a:bodyPr/>
          <a:lstStyle/>
          <a:p>
            <a:r>
              <a:rPr lang="en-US" altLang="en-US"/>
              <a:t>Tools &amp; Techniques / Value Based Prioritization &amp; Value Streaming</a:t>
            </a:r>
          </a:p>
        </p:txBody>
      </p:sp>
      <p:sp>
        <p:nvSpPr>
          <p:cNvPr id="687112" name="Slide Number Placeholder 10">
            <a:extLst>
              <a:ext uri="{FF2B5EF4-FFF2-40B4-BE49-F238E27FC236}">
                <a16:creationId xmlns:a16="http://schemas.microsoft.com/office/drawing/2014/main" id="{09798311-E975-45C0-989A-8DBA8D4B4A9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0BDC97-6883-40F3-BB6A-C0D0F3147197}" type="slidenum">
              <a:rPr lang="en-US" altLang="en-US" smtClean="0"/>
              <a:pPr/>
              <a:t>319</a:t>
            </a:fld>
            <a:endParaRPr lang="en-US" altLang="en-US"/>
          </a:p>
        </p:txBody>
      </p:sp>
    </p:spTree>
    <p:extLst>
      <p:ext uri="{BB962C8B-B14F-4D97-AF65-F5344CB8AC3E}">
        <p14:creationId xmlns:p14="http://schemas.microsoft.com/office/powerpoint/2010/main" val="28431130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1">
            <a:extLst>
              <a:ext uri="{FF2B5EF4-FFF2-40B4-BE49-F238E27FC236}">
                <a16:creationId xmlns:a16="http://schemas.microsoft.com/office/drawing/2014/main" id="{FEDAB71D-9F1D-4E9E-A047-3B372F211B8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Phases</a:t>
            </a:r>
          </a:p>
        </p:txBody>
      </p:sp>
      <p:sp>
        <p:nvSpPr>
          <p:cNvPr id="68611" name="Text Box 2">
            <a:extLst>
              <a:ext uri="{FF2B5EF4-FFF2-40B4-BE49-F238E27FC236}">
                <a16:creationId xmlns:a16="http://schemas.microsoft.com/office/drawing/2014/main" id="{56002969-E1B9-4BF7-BAD7-F0C4D0FFCEF3}"/>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20484" name="Title 3">
            <a:extLst>
              <a:ext uri="{FF2B5EF4-FFF2-40B4-BE49-F238E27FC236}">
                <a16:creationId xmlns:a16="http://schemas.microsoft.com/office/drawing/2014/main" id="{C3FCFAA3-5082-4C65-B01E-4739A633868C}"/>
              </a:ext>
            </a:extLst>
          </p:cNvPr>
          <p:cNvSpPr>
            <a:spLocks noGrp="1"/>
          </p:cNvSpPr>
          <p:nvPr>
            <p:ph type="title"/>
          </p:nvPr>
        </p:nvSpPr>
        <p:spPr/>
        <p:txBody>
          <a:bodyPr>
            <a:normAutofit fontScale="90000"/>
          </a:bodyPr>
          <a:lstStyle/>
          <a:p>
            <a:pPr>
              <a:defRPr/>
            </a:pPr>
            <a:r>
              <a:t>Project Phases</a:t>
            </a:r>
          </a:p>
        </p:txBody>
      </p:sp>
      <p:sp>
        <p:nvSpPr>
          <p:cNvPr id="5" name="Content Placeholder 4">
            <a:extLst>
              <a:ext uri="{FF2B5EF4-FFF2-40B4-BE49-F238E27FC236}">
                <a16:creationId xmlns:a16="http://schemas.microsoft.com/office/drawing/2014/main" id="{B3AF1B01-F102-4A08-9C17-04471A22D54C}"/>
              </a:ext>
            </a:extLst>
          </p:cNvPr>
          <p:cNvSpPr>
            <a:spLocks noGrp="1"/>
          </p:cNvSpPr>
          <p:nvPr>
            <p:ph idx="1"/>
          </p:nvPr>
        </p:nvSpPr>
        <p:spPr>
          <a:xfrm>
            <a:off x="381000" y="838200"/>
            <a:ext cx="8229600" cy="5105400"/>
          </a:xfrm>
        </p:spPr>
        <p:txBody>
          <a:bodyPr>
            <a:normAutofit fontScale="775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A project is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u="sng" dirty="0">
                <a:ea typeface="Microsoft YaHei" charset="0"/>
                <a:cs typeface="Microsoft YaHei" charset="0"/>
              </a:rPr>
              <a:t>Project life cycle (PLC)</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a:buFont typeface="Wingdings" pitchFamily="2" charset="2"/>
              <a:buChar char=""/>
              <a:defRPr/>
            </a:pPr>
            <a:endParaRPr lang="en-US" dirty="0"/>
          </a:p>
        </p:txBody>
      </p:sp>
      <p:sp>
        <p:nvSpPr>
          <p:cNvPr id="68614" name="Content Placeholder 6">
            <a:extLst>
              <a:ext uri="{FF2B5EF4-FFF2-40B4-BE49-F238E27FC236}">
                <a16:creationId xmlns:a16="http://schemas.microsoft.com/office/drawing/2014/main" id="{4D2E2E1B-DECF-43AA-91DA-84D914F93017}"/>
              </a:ext>
            </a:extLst>
          </p:cNvPr>
          <p:cNvSpPr>
            <a:spLocks noGrp="1"/>
          </p:cNvSpPr>
          <p:nvPr>
            <p:ph sz="quarter" idx="13"/>
          </p:nvPr>
        </p:nvSpPr>
        <p:spPr/>
        <p:txBody>
          <a:bodyPr/>
          <a:lstStyle/>
          <a:p>
            <a:r>
              <a:rPr lang="en-US" altLang="en-US"/>
              <a:t>Introduction / Project Management</a:t>
            </a:r>
          </a:p>
          <a:p>
            <a:endParaRPr lang="en-US" altLang="en-US"/>
          </a:p>
        </p:txBody>
      </p:sp>
      <p:sp>
        <p:nvSpPr>
          <p:cNvPr id="68615" name="Slide Number Placeholder 9">
            <a:extLst>
              <a:ext uri="{FF2B5EF4-FFF2-40B4-BE49-F238E27FC236}">
                <a16:creationId xmlns:a16="http://schemas.microsoft.com/office/drawing/2014/main" id="{48D91693-56DE-41FC-B84D-22D5042EF8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41B2CC-E5F1-416A-ABCF-CDF6A679F42D}" type="slidenum">
              <a:rPr lang="en-US" altLang="en-US" smtClean="0"/>
              <a:pPr/>
              <a:t>32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Text Box 1">
            <a:extLst>
              <a:ext uri="{FF2B5EF4-FFF2-40B4-BE49-F238E27FC236}">
                <a16:creationId xmlns:a16="http://schemas.microsoft.com/office/drawing/2014/main" id="{C06478A3-6F1C-4B31-8C59-C92223051174}"/>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rPr>
              <a:t>Personal Competence</a:t>
            </a:r>
          </a:p>
        </p:txBody>
      </p:sp>
      <p:sp>
        <p:nvSpPr>
          <p:cNvPr id="689155" name="Text Box 2">
            <a:extLst>
              <a:ext uri="{FF2B5EF4-FFF2-40B4-BE49-F238E27FC236}">
                <a16:creationId xmlns:a16="http://schemas.microsoft.com/office/drawing/2014/main" id="{922FA6FA-65AB-423D-B8EC-58830B751D3B}"/>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89156" name="Text Box 4">
            <a:extLst>
              <a:ext uri="{FF2B5EF4-FFF2-40B4-BE49-F238E27FC236}">
                <a16:creationId xmlns:a16="http://schemas.microsoft.com/office/drawing/2014/main" id="{EFA929C9-508D-441F-AAAD-28990B01F247}"/>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ndParaRPr>
          </a:p>
        </p:txBody>
      </p:sp>
      <p:sp>
        <p:nvSpPr>
          <p:cNvPr id="6" name="Title 5">
            <a:extLst>
              <a:ext uri="{FF2B5EF4-FFF2-40B4-BE49-F238E27FC236}">
                <a16:creationId xmlns:a16="http://schemas.microsoft.com/office/drawing/2014/main" id="{FE6E8041-4309-4B32-B8CA-A5643FA5BEDD}"/>
              </a:ext>
            </a:extLst>
          </p:cNvPr>
          <p:cNvSpPr>
            <a:spLocks noGrp="1"/>
          </p:cNvSpPr>
          <p:nvPr>
            <p:ph type="title"/>
          </p:nvPr>
        </p:nvSpPr>
        <p:spPr/>
        <p:txBody>
          <a:bodyPr>
            <a:normAutofit fontScale="90000"/>
          </a:bodyPr>
          <a:lstStyle/>
          <a:p>
            <a:pPr>
              <a:defRPr/>
            </a:pPr>
            <a:r>
              <a:rPr>
                <a:solidFill>
                  <a:srgbClr val="000000"/>
                </a:solidFill>
              </a:rPr>
              <a:t>Value Evaluation Techniques</a:t>
            </a:r>
            <a:endParaRPr/>
          </a:p>
        </p:txBody>
      </p:sp>
      <p:sp>
        <p:nvSpPr>
          <p:cNvPr id="689158" name="Content Placeholder 6">
            <a:extLst>
              <a:ext uri="{FF2B5EF4-FFF2-40B4-BE49-F238E27FC236}">
                <a16:creationId xmlns:a16="http://schemas.microsoft.com/office/drawing/2014/main" id="{7DBF8D2F-DF5B-4185-93F6-FD3467B416A5}"/>
              </a:ext>
            </a:extLst>
          </p:cNvPr>
          <p:cNvSpPr>
            <a:spLocks noGrp="1"/>
          </p:cNvSpPr>
          <p:nvPr>
            <p:ph idx="1"/>
          </p:nvPr>
        </p:nvSpPr>
        <p:spPr>
          <a:xfrm>
            <a:off x="381000" y="838200"/>
            <a:ext cx="8229600" cy="5105400"/>
          </a:xfrm>
        </p:spPr>
        <p:txBody>
          <a:bodyPr/>
          <a:lstStyle/>
          <a:p>
            <a:pPr marL="338138" indent="-338138">
              <a:spcBef>
                <a:spcPts val="800"/>
              </a:spcBef>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Internal Rate of Return (IRR)</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t>The IRR is the discount rate which, when applied to net revenues of a project sets them equal to the initial investment. </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t>The preferred option is that with the IRR greatest in excess of a specified rate of return.</a:t>
            </a:r>
          </a:p>
          <a:p>
            <a:pPr marL="338138" indent="-338138">
              <a:spcBef>
                <a:spcPts val="800"/>
              </a:spcBef>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Payback Period (PB)</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Amount of time in which original investment will be realized through business returns</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The preferred option is that which the lowest PB</a:t>
            </a:r>
          </a:p>
        </p:txBody>
      </p:sp>
      <p:sp>
        <p:nvSpPr>
          <p:cNvPr id="689159" name="Content Placeholder 8">
            <a:extLst>
              <a:ext uri="{FF2B5EF4-FFF2-40B4-BE49-F238E27FC236}">
                <a16:creationId xmlns:a16="http://schemas.microsoft.com/office/drawing/2014/main" id="{3161F4B8-9190-423D-84CE-0114D2682C34}"/>
              </a:ext>
            </a:extLst>
          </p:cNvPr>
          <p:cNvSpPr>
            <a:spLocks noGrp="1"/>
          </p:cNvSpPr>
          <p:nvPr>
            <p:ph sz="quarter" idx="13"/>
          </p:nvPr>
        </p:nvSpPr>
        <p:spPr/>
        <p:txBody>
          <a:bodyPr/>
          <a:lstStyle/>
          <a:p>
            <a:r>
              <a:rPr lang="en-US" altLang="en-US"/>
              <a:t>Tools &amp; Techniques / Value Based Prioritization &amp; Value Streaming</a:t>
            </a:r>
          </a:p>
        </p:txBody>
      </p:sp>
      <p:sp>
        <p:nvSpPr>
          <p:cNvPr id="689160" name="Slide Number Placeholder 10">
            <a:extLst>
              <a:ext uri="{FF2B5EF4-FFF2-40B4-BE49-F238E27FC236}">
                <a16:creationId xmlns:a16="http://schemas.microsoft.com/office/drawing/2014/main" id="{101A4083-E2AE-406C-88C7-36DC6D21DA4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A07372-C748-4ADF-8566-5DC6FF0E0C4C}" type="slidenum">
              <a:rPr lang="en-US" altLang="en-US" smtClean="0"/>
              <a:pPr/>
              <a:t>320</a:t>
            </a:fld>
            <a:endParaRPr lang="en-US" altLang="en-US"/>
          </a:p>
        </p:txBody>
      </p:sp>
    </p:spTree>
    <p:extLst>
      <p:ext uri="{BB962C8B-B14F-4D97-AF65-F5344CB8AC3E}">
        <p14:creationId xmlns:p14="http://schemas.microsoft.com/office/powerpoint/2010/main" val="272621690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24BF-0532-4814-99EB-D77F656DA4C8}"/>
              </a:ext>
            </a:extLst>
          </p:cNvPr>
          <p:cNvSpPr>
            <a:spLocks noGrp="1"/>
          </p:cNvSpPr>
          <p:nvPr>
            <p:ph type="title"/>
          </p:nvPr>
        </p:nvSpPr>
        <p:spPr/>
        <p:txBody>
          <a:bodyPr>
            <a:normAutofit fontScale="90000"/>
          </a:bodyPr>
          <a:lstStyle/>
          <a:p>
            <a:pPr>
              <a:defRPr/>
            </a:pPr>
            <a:r>
              <a:t>Value Based Analysis (VBA)</a:t>
            </a:r>
          </a:p>
        </p:txBody>
      </p:sp>
      <p:sp>
        <p:nvSpPr>
          <p:cNvPr id="3" name="Content Placeholder 2">
            <a:extLst>
              <a:ext uri="{FF2B5EF4-FFF2-40B4-BE49-F238E27FC236}">
                <a16:creationId xmlns:a16="http://schemas.microsoft.com/office/drawing/2014/main" id="{3C121750-A836-4389-9814-BEC5AAC6235E}"/>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Value Analysis (VA)</a:t>
            </a:r>
          </a:p>
          <a:p>
            <a:pPr lvl="1">
              <a:buFont typeface="Arial" charset="0"/>
              <a:buChar char="–"/>
              <a:defRPr/>
            </a:pPr>
            <a:r>
              <a:rPr lang="en-US" dirty="0"/>
              <a:t>Identify the product and its end users</a:t>
            </a:r>
          </a:p>
          <a:p>
            <a:pPr lvl="1">
              <a:buFont typeface="Arial" charset="0"/>
              <a:buChar char="–"/>
              <a:defRPr/>
            </a:pPr>
            <a:r>
              <a:rPr lang="en-US" dirty="0"/>
              <a:t>Identify the basic functions for which customer is planned to be billed (primary function)</a:t>
            </a:r>
          </a:p>
          <a:p>
            <a:pPr lvl="1">
              <a:buFont typeface="Arial" charset="0"/>
              <a:buChar char="–"/>
              <a:defRPr/>
            </a:pPr>
            <a:r>
              <a:rPr lang="en-US" dirty="0"/>
              <a:t>How the above function to be achieved (secondary functions)</a:t>
            </a:r>
          </a:p>
          <a:p>
            <a:pPr lvl="1">
              <a:buFont typeface="Arial" charset="0"/>
              <a:buChar char="–"/>
              <a:defRPr/>
            </a:pPr>
            <a:r>
              <a:rPr lang="en-US" dirty="0"/>
              <a:t>Relatively prioritize primary and secondary functions</a:t>
            </a:r>
          </a:p>
          <a:p>
            <a:pPr lvl="1">
              <a:buFont typeface="Arial" charset="0"/>
              <a:buChar char="–"/>
              <a:defRPr/>
            </a:pPr>
            <a:r>
              <a:rPr lang="en-US" dirty="0"/>
              <a:t>Build high value functions first</a:t>
            </a:r>
          </a:p>
          <a:p>
            <a:pPr>
              <a:buFont typeface="Arial" charset="0"/>
              <a:buChar char="•"/>
              <a:defRPr/>
            </a:pPr>
            <a:r>
              <a:rPr lang="en-US" dirty="0"/>
              <a:t>Value Stream Analysis (VSA)</a:t>
            </a:r>
          </a:p>
          <a:p>
            <a:pPr lvl="1">
              <a:buFont typeface="Arial" charset="0"/>
              <a:buChar char="–"/>
              <a:defRPr/>
            </a:pPr>
            <a:r>
              <a:rPr lang="en-US" dirty="0"/>
              <a:t>Focus of this techniques is to eliminate the waste and achieve same functionality at less cost with better quality and performance</a:t>
            </a:r>
          </a:p>
          <a:p>
            <a:pPr>
              <a:buFont typeface="Arial" charset="0"/>
              <a:buChar char="•"/>
              <a:defRPr/>
            </a:pPr>
            <a:r>
              <a:rPr lang="en-US" dirty="0"/>
              <a:t>Value Proposition (VP)</a:t>
            </a:r>
          </a:p>
          <a:p>
            <a:pPr lvl="1">
              <a:buFont typeface="Arial" charset="0"/>
              <a:buChar char="–"/>
              <a:defRPr/>
            </a:pPr>
            <a:r>
              <a:rPr lang="en-US" dirty="0"/>
              <a:t>VP is generally a clear statement of unique value creating features, utility and tangible results perceived by the customer. VP is the reason due to which customer considers vendor A compare to vendor B</a:t>
            </a:r>
          </a:p>
          <a:p>
            <a:pPr>
              <a:buFont typeface="Arial" charset="0"/>
              <a:buChar char="•"/>
              <a:defRPr/>
            </a:pPr>
            <a:r>
              <a:rPr lang="en-US" dirty="0"/>
              <a:t>McKinsey Shared Value Model</a:t>
            </a:r>
          </a:p>
          <a:p>
            <a:pPr lvl="1">
              <a:buFont typeface="Arial" charset="0"/>
              <a:buChar char="–"/>
              <a:defRPr/>
            </a:pPr>
            <a:r>
              <a:rPr lang="en-US" dirty="0"/>
              <a:t>It helps to achieve shared values through 7S</a:t>
            </a:r>
          </a:p>
          <a:p>
            <a:pPr lvl="1">
              <a:buFont typeface="Arial" charset="0"/>
              <a:buChar char="–"/>
              <a:defRPr/>
            </a:pPr>
            <a:r>
              <a:rPr lang="en-US" dirty="0"/>
              <a:t>Strategy, Structure , Style, Skills, Staff, System, Shared Values</a:t>
            </a:r>
          </a:p>
        </p:txBody>
      </p:sp>
      <p:sp>
        <p:nvSpPr>
          <p:cNvPr id="691204" name="Content Placeholder 3">
            <a:extLst>
              <a:ext uri="{FF2B5EF4-FFF2-40B4-BE49-F238E27FC236}">
                <a16:creationId xmlns:a16="http://schemas.microsoft.com/office/drawing/2014/main" id="{F4C6D4E6-2357-4686-82D7-4724BB1D76B3}"/>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a:p>
            <a:endParaRPr lang="en-US" altLang="en-US"/>
          </a:p>
        </p:txBody>
      </p:sp>
      <p:sp>
        <p:nvSpPr>
          <p:cNvPr id="691205" name="Slide Number Placeholder 6">
            <a:extLst>
              <a:ext uri="{FF2B5EF4-FFF2-40B4-BE49-F238E27FC236}">
                <a16:creationId xmlns:a16="http://schemas.microsoft.com/office/drawing/2014/main" id="{61691234-BBD6-42CC-895D-1F6927424C9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706618-1634-4A17-8919-E6599B7122C1}" type="slidenum">
              <a:rPr lang="en-US" altLang="en-US" smtClean="0"/>
              <a:pPr/>
              <a:t>321</a:t>
            </a:fld>
            <a:endParaRPr lang="en-US" altLang="en-US"/>
          </a:p>
        </p:txBody>
      </p:sp>
    </p:spTree>
    <p:extLst>
      <p:ext uri="{BB962C8B-B14F-4D97-AF65-F5344CB8AC3E}">
        <p14:creationId xmlns:p14="http://schemas.microsoft.com/office/powerpoint/2010/main" val="12235649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407E-E9DB-4B27-845E-91B6649CE471}"/>
              </a:ext>
            </a:extLst>
          </p:cNvPr>
          <p:cNvSpPr>
            <a:spLocks noGrp="1"/>
          </p:cNvSpPr>
          <p:nvPr>
            <p:ph type="title"/>
          </p:nvPr>
        </p:nvSpPr>
        <p:spPr/>
        <p:txBody>
          <a:bodyPr>
            <a:normAutofit fontScale="90000"/>
          </a:bodyPr>
          <a:lstStyle/>
          <a:p>
            <a:pPr>
              <a:defRPr/>
            </a:pPr>
            <a:r>
              <a:t>Minimum Marketable Features (MMF)</a:t>
            </a:r>
          </a:p>
        </p:txBody>
      </p:sp>
      <p:sp>
        <p:nvSpPr>
          <p:cNvPr id="70659" name="Content Placeholder 2">
            <a:extLst>
              <a:ext uri="{FF2B5EF4-FFF2-40B4-BE49-F238E27FC236}">
                <a16:creationId xmlns:a16="http://schemas.microsoft.com/office/drawing/2014/main" id="{097DC1AD-FC39-4EAD-9D89-C274E6C170D3}"/>
              </a:ext>
            </a:extLst>
          </p:cNvPr>
          <p:cNvSpPr>
            <a:spLocks noGrp="1"/>
          </p:cNvSpPr>
          <p:nvPr>
            <p:ph idx="1"/>
          </p:nvPr>
        </p:nvSpPr>
        <p:spPr>
          <a:xfrm>
            <a:off x="381000" y="838200"/>
            <a:ext cx="8229600" cy="990600"/>
          </a:xfrm>
        </p:spPr>
        <p:txBody>
          <a:bodyPr>
            <a:normAutofit fontScale="70000" lnSpcReduction="20000"/>
          </a:bodyPr>
          <a:lstStyle/>
          <a:p>
            <a:pPr marL="0" indent="0">
              <a:buFont typeface="Arial" charset="0"/>
              <a:buNone/>
              <a:defRPr/>
            </a:pPr>
            <a:r>
              <a:rPr lang="en-US" dirty="0"/>
              <a:t>Product is saleable or usable or viable only when a set of minimum number of features is built there in the product. Generally all these features are part of a single release. This is called MMF.</a:t>
            </a:r>
          </a:p>
        </p:txBody>
      </p:sp>
      <p:sp>
        <p:nvSpPr>
          <p:cNvPr id="693252" name="Content Placeholder 3">
            <a:extLst>
              <a:ext uri="{FF2B5EF4-FFF2-40B4-BE49-F238E27FC236}">
                <a16:creationId xmlns:a16="http://schemas.microsoft.com/office/drawing/2014/main" id="{DD2CBD2E-99CF-44B5-99F6-B71452C8D25F}"/>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pic>
        <p:nvPicPr>
          <p:cNvPr id="693253" name="Picture 9">
            <a:extLst>
              <a:ext uri="{FF2B5EF4-FFF2-40B4-BE49-F238E27FC236}">
                <a16:creationId xmlns:a16="http://schemas.microsoft.com/office/drawing/2014/main" id="{BBBA66CA-C78A-4D9A-A09B-C0722F23E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771650"/>
            <a:ext cx="88773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4" name="Slide Number Placeholder 7">
            <a:extLst>
              <a:ext uri="{FF2B5EF4-FFF2-40B4-BE49-F238E27FC236}">
                <a16:creationId xmlns:a16="http://schemas.microsoft.com/office/drawing/2014/main" id="{E418CC82-0E42-417C-8401-0E37649C9E5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2B7008-C865-4FD3-8794-FC5AD70E6EA2}" type="slidenum">
              <a:rPr lang="en-US" altLang="en-US" smtClean="0"/>
              <a:pPr/>
              <a:t>322</a:t>
            </a:fld>
            <a:endParaRPr lang="en-US" altLang="en-US"/>
          </a:p>
        </p:txBody>
      </p:sp>
    </p:spTree>
    <p:extLst>
      <p:ext uri="{BB962C8B-B14F-4D97-AF65-F5344CB8AC3E}">
        <p14:creationId xmlns:p14="http://schemas.microsoft.com/office/powerpoint/2010/main" val="73442787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Title 6">
            <a:extLst>
              <a:ext uri="{FF2B5EF4-FFF2-40B4-BE49-F238E27FC236}">
                <a16:creationId xmlns:a16="http://schemas.microsoft.com/office/drawing/2014/main" id="{B91D8889-0B68-4511-91A3-A615CAAE302C}"/>
              </a:ext>
            </a:extLst>
          </p:cNvPr>
          <p:cNvSpPr>
            <a:spLocks noGrp="1"/>
          </p:cNvSpPr>
          <p:nvPr>
            <p:ph type="ctrTitle"/>
          </p:nvPr>
        </p:nvSpPr>
        <p:spPr/>
        <p:txBody>
          <a:bodyPr/>
          <a:lstStyle/>
          <a:p>
            <a:r>
              <a:rPr altLang="en-US"/>
              <a:t>Non Functional Requirements</a:t>
            </a:r>
            <a:br>
              <a:rPr altLang="en-US"/>
            </a:br>
            <a:br>
              <a:rPr altLang="en-US" sz="1200"/>
            </a:br>
            <a:r>
              <a:rPr altLang="en-US" sz="1800"/>
              <a:t>Tools &amp; Techniques / Value Based Prioritization &amp; Value Streaming</a:t>
            </a:r>
          </a:p>
        </p:txBody>
      </p:sp>
      <p:sp>
        <p:nvSpPr>
          <p:cNvPr id="695299" name="Subtitle 7">
            <a:extLst>
              <a:ext uri="{FF2B5EF4-FFF2-40B4-BE49-F238E27FC236}">
                <a16:creationId xmlns:a16="http://schemas.microsoft.com/office/drawing/2014/main" id="{E782CA14-08C2-4507-8A09-00093F3A71A9}"/>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13 Non-functional Requirements</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Non-functional Requirements and Value Prioritization</a:t>
            </a:r>
          </a:p>
          <a:p>
            <a:pPr>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695300" name="Slide Number Placeholder 6">
            <a:extLst>
              <a:ext uri="{FF2B5EF4-FFF2-40B4-BE49-F238E27FC236}">
                <a16:creationId xmlns:a16="http://schemas.microsoft.com/office/drawing/2014/main" id="{627CDB8A-76A7-4E15-A836-CD7E73D3345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673CF1-27E6-4BFB-B8A9-DCF0796E90FD}" type="slidenum">
              <a:rPr lang="en-US" altLang="en-US" smtClean="0"/>
              <a:pPr/>
              <a:t>323</a:t>
            </a:fld>
            <a:endParaRPr lang="en-US" altLang="en-US"/>
          </a:p>
        </p:txBody>
      </p:sp>
    </p:spTree>
    <p:extLst>
      <p:ext uri="{BB962C8B-B14F-4D97-AF65-F5344CB8AC3E}">
        <p14:creationId xmlns:p14="http://schemas.microsoft.com/office/powerpoint/2010/main" val="283564868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Title 1">
            <a:extLst>
              <a:ext uri="{FF2B5EF4-FFF2-40B4-BE49-F238E27FC236}">
                <a16:creationId xmlns:a16="http://schemas.microsoft.com/office/drawing/2014/main" id="{61D8DE1C-77F2-4E81-A52A-FB4F23FFD78F}"/>
              </a:ext>
            </a:extLst>
          </p:cNvPr>
          <p:cNvSpPr>
            <a:spLocks noGrp="1"/>
          </p:cNvSpPr>
          <p:nvPr>
            <p:ph type="title"/>
          </p:nvPr>
        </p:nvSpPr>
        <p:spPr/>
        <p:txBody>
          <a:bodyPr/>
          <a:lstStyle/>
          <a:p>
            <a:r>
              <a:rPr altLang="en-US" sz="2800" b="1"/>
              <a:t>13 Non-Functional Requirements (NFR) with example</a:t>
            </a:r>
            <a:endParaRPr altLang="en-US" sz="2800"/>
          </a:p>
        </p:txBody>
      </p:sp>
      <p:sp>
        <p:nvSpPr>
          <p:cNvPr id="66563" name="Content Placeholder 2">
            <a:extLst>
              <a:ext uri="{FF2B5EF4-FFF2-40B4-BE49-F238E27FC236}">
                <a16:creationId xmlns:a16="http://schemas.microsoft.com/office/drawing/2014/main" id="{3E3AB5BF-FDE5-46F1-939F-9C4E4A8DD41B}"/>
              </a:ext>
            </a:extLst>
          </p:cNvPr>
          <p:cNvSpPr>
            <a:spLocks noGrp="1"/>
          </p:cNvSpPr>
          <p:nvPr>
            <p:ph idx="1"/>
          </p:nvPr>
        </p:nvSpPr>
        <p:spPr>
          <a:xfrm>
            <a:off x="381000" y="838200"/>
            <a:ext cx="8229600" cy="5105400"/>
          </a:xfrm>
        </p:spPr>
        <p:txBody>
          <a:bodyPr>
            <a:normAutofit lnSpcReduction="10000"/>
          </a:bodyPr>
          <a:lstStyle/>
          <a:p>
            <a:pPr marL="590550" indent="-533400">
              <a:lnSpc>
                <a:spcPct val="90000"/>
              </a:lnSpc>
              <a:buFontTx/>
              <a:buAutoNum type="arabicPeriod"/>
              <a:defRPr/>
            </a:pPr>
            <a:r>
              <a:rPr lang="en-US" sz="2000" b="1"/>
              <a:t>Performance: </a:t>
            </a:r>
            <a:r>
              <a:rPr lang="en-US" sz="2000" b="1" i="1">
                <a:solidFill>
                  <a:srgbClr val="0000CC"/>
                </a:solidFill>
              </a:rPr>
              <a:t>100 transactions per minute</a:t>
            </a:r>
          </a:p>
          <a:p>
            <a:pPr marL="590550" indent="-533400">
              <a:lnSpc>
                <a:spcPct val="90000"/>
              </a:lnSpc>
              <a:buFontTx/>
              <a:buAutoNum type="arabicPeriod"/>
              <a:defRPr/>
            </a:pPr>
            <a:r>
              <a:rPr lang="en-US" sz="2000" b="1"/>
              <a:t>Interface: </a:t>
            </a:r>
            <a:r>
              <a:rPr lang="en-US" sz="2000" b="1" i="1">
                <a:solidFill>
                  <a:srgbClr val="0000CC"/>
                </a:solidFill>
              </a:rPr>
              <a:t>capable of importing data with EDI format</a:t>
            </a:r>
          </a:p>
          <a:p>
            <a:pPr marL="590550" indent="-533400">
              <a:lnSpc>
                <a:spcPct val="90000"/>
              </a:lnSpc>
              <a:buFontTx/>
              <a:buAutoNum type="arabicPeriod"/>
              <a:defRPr/>
            </a:pPr>
            <a:r>
              <a:rPr lang="en-US" sz="2000" b="1"/>
              <a:t>Operational: </a:t>
            </a:r>
            <a:r>
              <a:rPr lang="en-US" sz="2000" b="1" i="1">
                <a:solidFill>
                  <a:srgbClr val="0000CC"/>
                </a:solidFill>
              </a:rPr>
              <a:t>must not require more than 1 megabyte of main memory</a:t>
            </a:r>
          </a:p>
          <a:p>
            <a:pPr marL="590550" indent="-533400">
              <a:lnSpc>
                <a:spcPct val="90000"/>
              </a:lnSpc>
              <a:buFontTx/>
              <a:buAutoNum type="arabicPeriod"/>
              <a:defRPr/>
            </a:pPr>
            <a:r>
              <a:rPr lang="en-US" sz="2000" b="1"/>
              <a:t>Resource: </a:t>
            </a:r>
            <a:r>
              <a:rPr lang="en-US" sz="2000" b="1" i="1">
                <a:solidFill>
                  <a:srgbClr val="0000CC"/>
                </a:solidFill>
              </a:rPr>
              <a:t>will use wireless encryption algorithm that is “better” than WEP</a:t>
            </a:r>
            <a:r>
              <a:rPr lang="en-US" sz="2000" b="1" i="1"/>
              <a:t> </a:t>
            </a:r>
            <a:endParaRPr lang="en-US" sz="2000" b="1"/>
          </a:p>
          <a:p>
            <a:pPr marL="590550" indent="-533400">
              <a:lnSpc>
                <a:spcPct val="90000"/>
              </a:lnSpc>
              <a:buFontTx/>
              <a:buAutoNum type="arabicPeriod"/>
              <a:defRPr/>
            </a:pPr>
            <a:r>
              <a:rPr lang="en-US" sz="2000" b="1"/>
              <a:t>Verification: </a:t>
            </a:r>
            <a:r>
              <a:rPr lang="en-US" sz="2000" b="1" i="1">
                <a:solidFill>
                  <a:srgbClr val="0000CC"/>
                </a:solidFill>
              </a:rPr>
              <a:t>all data updates must be traceable</a:t>
            </a:r>
          </a:p>
          <a:p>
            <a:pPr marL="590550" indent="-533400">
              <a:lnSpc>
                <a:spcPct val="90000"/>
              </a:lnSpc>
              <a:buFontTx/>
              <a:buAutoNum type="arabicPeriod"/>
              <a:defRPr/>
            </a:pPr>
            <a:r>
              <a:rPr lang="en-US" sz="2000" b="1"/>
              <a:t>Acceptance: </a:t>
            </a:r>
            <a:r>
              <a:rPr lang="en-US" sz="2000" b="1" i="1">
                <a:solidFill>
                  <a:srgbClr val="0000CC"/>
                </a:solidFill>
              </a:rPr>
              <a:t>must pass a user defined system test bucket</a:t>
            </a:r>
            <a:r>
              <a:rPr lang="en-US" sz="2000" b="1">
                <a:solidFill>
                  <a:srgbClr val="0000CC"/>
                </a:solidFill>
              </a:rPr>
              <a:t> </a:t>
            </a:r>
          </a:p>
          <a:p>
            <a:pPr marL="590550" indent="-533400">
              <a:lnSpc>
                <a:spcPct val="90000"/>
              </a:lnSpc>
              <a:buFontTx/>
              <a:buAutoNum type="arabicPeriod"/>
              <a:defRPr/>
            </a:pPr>
            <a:r>
              <a:rPr lang="en-US" sz="2000" b="1"/>
              <a:t>Documentation: </a:t>
            </a:r>
            <a:r>
              <a:rPr lang="en-US" sz="2000" b="1" i="1">
                <a:solidFill>
                  <a:srgbClr val="0000CC"/>
                </a:solidFill>
              </a:rPr>
              <a:t>user manual is needed for novice users only</a:t>
            </a:r>
          </a:p>
          <a:p>
            <a:pPr marL="590550" indent="-533400">
              <a:lnSpc>
                <a:spcPct val="90000"/>
              </a:lnSpc>
              <a:buFontTx/>
              <a:buAutoNum type="arabicPeriod"/>
              <a:defRPr/>
            </a:pPr>
            <a:r>
              <a:rPr lang="en-US" sz="2000" b="1"/>
              <a:t>Security: </a:t>
            </a:r>
            <a:r>
              <a:rPr lang="en-US" sz="2000" b="1" i="1">
                <a:solidFill>
                  <a:srgbClr val="0000CC"/>
                </a:solidFill>
              </a:rPr>
              <a:t>user request to access any data must be authorized first</a:t>
            </a:r>
            <a:r>
              <a:rPr lang="en-US" sz="2000" b="1" i="1"/>
              <a:t> </a:t>
            </a:r>
          </a:p>
          <a:p>
            <a:pPr marL="590550" indent="-533400">
              <a:lnSpc>
                <a:spcPct val="90000"/>
              </a:lnSpc>
              <a:buFontTx/>
              <a:buAutoNum type="arabicPeriod"/>
              <a:defRPr/>
            </a:pPr>
            <a:r>
              <a:rPr lang="en-US" sz="2000" b="1"/>
              <a:t>Portability: </a:t>
            </a:r>
            <a:r>
              <a:rPr lang="en-US" sz="2000" b="1" i="1">
                <a:solidFill>
                  <a:srgbClr val="0000CC"/>
                </a:solidFill>
              </a:rPr>
              <a:t>the system must operate with “any” relational db systems</a:t>
            </a:r>
          </a:p>
          <a:p>
            <a:pPr marL="590550" indent="-533400">
              <a:lnSpc>
                <a:spcPct val="90000"/>
              </a:lnSpc>
              <a:buFontTx/>
              <a:buAutoNum type="arabicPeriod"/>
              <a:defRPr/>
            </a:pPr>
            <a:r>
              <a:rPr lang="en-US" sz="2000" b="1"/>
              <a:t>Quality: </a:t>
            </a:r>
            <a:r>
              <a:rPr lang="en-US" sz="2000" b="1" i="1">
                <a:solidFill>
                  <a:srgbClr val="0000CC"/>
                </a:solidFill>
              </a:rPr>
              <a:t>the system must install </a:t>
            </a:r>
            <a:r>
              <a:rPr lang="en-US" altLang="zh-TW" sz="2000" b="1" i="1">
                <a:solidFill>
                  <a:srgbClr val="0000CC"/>
                </a:solidFill>
                <a:cs typeface="新細明體"/>
              </a:rPr>
              <a:t>with zero defect</a:t>
            </a:r>
            <a:endParaRPr lang="en-US" sz="2000" b="1">
              <a:solidFill>
                <a:srgbClr val="0000CC"/>
              </a:solidFill>
            </a:endParaRPr>
          </a:p>
          <a:p>
            <a:pPr marL="590550" indent="-533400">
              <a:lnSpc>
                <a:spcPct val="90000"/>
              </a:lnSpc>
              <a:buFontTx/>
              <a:buAutoNum type="arabicPeriod"/>
              <a:defRPr/>
            </a:pPr>
            <a:r>
              <a:rPr lang="en-US" sz="2000" b="1"/>
              <a:t>Reliability: </a:t>
            </a:r>
            <a:r>
              <a:rPr lang="en-US" sz="2000" b="1" i="1">
                <a:solidFill>
                  <a:srgbClr val="0000CC"/>
                </a:solidFill>
              </a:rPr>
              <a:t>the system must be accessible 99.9 % of the time</a:t>
            </a:r>
          </a:p>
          <a:p>
            <a:pPr marL="590550" indent="-533400">
              <a:lnSpc>
                <a:spcPct val="90000"/>
              </a:lnSpc>
              <a:buFontTx/>
              <a:buAutoNum type="arabicPeriod"/>
              <a:defRPr/>
            </a:pPr>
            <a:r>
              <a:rPr lang="en-US" sz="2000" b="1"/>
              <a:t>Maintainability: </a:t>
            </a:r>
            <a:r>
              <a:rPr lang="en-US" sz="2000" b="1" i="1">
                <a:solidFill>
                  <a:srgbClr val="0000CC"/>
                </a:solidFill>
              </a:rPr>
              <a:t>the system must be modifiable (e.g. designed with exits)</a:t>
            </a:r>
            <a:r>
              <a:rPr lang="en-US" sz="2000" b="1" i="1"/>
              <a:t> </a:t>
            </a:r>
          </a:p>
          <a:p>
            <a:pPr marL="590550" indent="-533400">
              <a:lnSpc>
                <a:spcPct val="90000"/>
              </a:lnSpc>
              <a:buFontTx/>
              <a:buAutoNum type="arabicPeriod"/>
              <a:defRPr/>
            </a:pPr>
            <a:r>
              <a:rPr lang="en-US" sz="2000" b="1"/>
              <a:t>Safety: </a:t>
            </a:r>
            <a:r>
              <a:rPr lang="en-US" sz="2000" b="1" i="1">
                <a:solidFill>
                  <a:srgbClr val="0000CC"/>
                </a:solidFill>
              </a:rPr>
              <a:t>the system must not </a:t>
            </a:r>
            <a:r>
              <a:rPr lang="en-US" altLang="zh-TW" sz="2000" b="1" i="1">
                <a:solidFill>
                  <a:srgbClr val="0000CC"/>
                </a:solidFill>
                <a:cs typeface="新細明體"/>
              </a:rPr>
              <a:t>perform</a:t>
            </a:r>
            <a:r>
              <a:rPr lang="en-US" sz="2000" b="1" i="1">
                <a:solidFill>
                  <a:srgbClr val="0000CC"/>
                </a:solidFill>
              </a:rPr>
              <a:t> “</a:t>
            </a:r>
            <a:r>
              <a:rPr lang="en-US" altLang="zh-TW" sz="2000" b="1" i="1">
                <a:solidFill>
                  <a:srgbClr val="0000CC"/>
                </a:solidFill>
                <a:cs typeface="新細明體"/>
              </a:rPr>
              <a:t>chemical material discard” </a:t>
            </a:r>
            <a:r>
              <a:rPr lang="en-US" sz="2000" b="1" i="1">
                <a:solidFill>
                  <a:srgbClr val="0000CC"/>
                </a:solidFill>
              </a:rPr>
              <a:t>function</a:t>
            </a:r>
            <a:r>
              <a:rPr lang="en-US" altLang="zh-TW" sz="2000" b="1" i="1">
                <a:solidFill>
                  <a:srgbClr val="0000CC"/>
                </a:solidFill>
                <a:cs typeface="新細明體"/>
              </a:rPr>
              <a:t>s</a:t>
            </a:r>
            <a:r>
              <a:rPr lang="en-US" sz="2000" b="1" i="1">
                <a:solidFill>
                  <a:srgbClr val="0000CC"/>
                </a:solidFill>
              </a:rPr>
              <a:t> without </a:t>
            </a:r>
            <a:r>
              <a:rPr lang="en-US" altLang="zh-TW" sz="2000" b="1" i="1">
                <a:solidFill>
                  <a:srgbClr val="0000CC"/>
                </a:solidFill>
                <a:cs typeface="新細明體"/>
              </a:rPr>
              <a:t>“</a:t>
            </a:r>
            <a:r>
              <a:rPr lang="en-US" sz="2000" b="1" i="1">
                <a:solidFill>
                  <a:srgbClr val="0000CC"/>
                </a:solidFill>
              </a:rPr>
              <a:t>explicit</a:t>
            </a:r>
            <a:r>
              <a:rPr lang="en-US" altLang="zh-TW" sz="2000" b="1" i="1">
                <a:solidFill>
                  <a:srgbClr val="0000CC"/>
                </a:solidFill>
                <a:cs typeface="新細明體"/>
              </a:rPr>
              <a:t>”</a:t>
            </a:r>
            <a:r>
              <a:rPr lang="en-US" sz="2000" b="1" i="1">
                <a:solidFill>
                  <a:srgbClr val="0000CC"/>
                </a:solidFill>
              </a:rPr>
              <a:t> user </a:t>
            </a:r>
            <a:r>
              <a:rPr lang="en-US" altLang="zh-TW" sz="2000" b="1" i="1">
                <a:solidFill>
                  <a:srgbClr val="0000CC"/>
                </a:solidFill>
                <a:cs typeface="新細明體"/>
              </a:rPr>
              <a:t>authorization.</a:t>
            </a:r>
            <a:endParaRPr lang="en-US" sz="2000" b="1" i="1">
              <a:solidFill>
                <a:srgbClr val="0000CC"/>
              </a:solidFill>
            </a:endParaRPr>
          </a:p>
        </p:txBody>
      </p:sp>
      <p:sp>
        <p:nvSpPr>
          <p:cNvPr id="697348" name="Content Placeholder 3">
            <a:extLst>
              <a:ext uri="{FF2B5EF4-FFF2-40B4-BE49-F238E27FC236}">
                <a16:creationId xmlns:a16="http://schemas.microsoft.com/office/drawing/2014/main" id="{41846F62-357D-4651-876B-C713F21869F9}"/>
              </a:ext>
            </a:extLst>
          </p:cNvPr>
          <p:cNvSpPr>
            <a:spLocks noGrp="1"/>
          </p:cNvSpPr>
          <p:nvPr>
            <p:ph sz="quarter" idx="13"/>
          </p:nvPr>
        </p:nvSpPr>
        <p:spPr/>
        <p:txBody>
          <a:bodyPr/>
          <a:lstStyle/>
          <a:p>
            <a:r>
              <a:rPr lang="en-US" altLang="en-US"/>
              <a:t>Tools &amp; Techniques / Value Based Prioritization &amp; Value Streaming/ Non Functional Requirements</a:t>
            </a:r>
          </a:p>
        </p:txBody>
      </p:sp>
      <p:sp>
        <p:nvSpPr>
          <p:cNvPr id="697349" name="Slide Number Placeholder 6">
            <a:extLst>
              <a:ext uri="{FF2B5EF4-FFF2-40B4-BE49-F238E27FC236}">
                <a16:creationId xmlns:a16="http://schemas.microsoft.com/office/drawing/2014/main" id="{2D691143-19DD-41FD-BBC4-7416350602E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25551F-9539-4970-BD00-B281F1E4C5A9}" type="slidenum">
              <a:rPr lang="en-US" altLang="en-US" smtClean="0"/>
              <a:pPr/>
              <a:t>324</a:t>
            </a:fld>
            <a:endParaRPr lang="en-US" altLang="en-US"/>
          </a:p>
        </p:txBody>
      </p:sp>
    </p:spTree>
    <p:extLst>
      <p:ext uri="{BB962C8B-B14F-4D97-AF65-F5344CB8AC3E}">
        <p14:creationId xmlns:p14="http://schemas.microsoft.com/office/powerpoint/2010/main" val="142500532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8192B899-23F7-4AC8-9640-DEF849228C75}"/>
              </a:ext>
            </a:extLst>
          </p:cNvPr>
          <p:cNvSpPr>
            <a:spLocks noGrp="1"/>
          </p:cNvSpPr>
          <p:nvPr>
            <p:ph type="title"/>
          </p:nvPr>
        </p:nvSpPr>
        <p:spPr/>
        <p:txBody>
          <a:bodyPr>
            <a:normAutofit fontScale="90000"/>
          </a:bodyPr>
          <a:lstStyle/>
          <a:p>
            <a:pPr>
              <a:defRPr/>
            </a:pPr>
            <a:r>
              <a:rPr sz="3200">
                <a:solidFill>
                  <a:srgbClr val="000000"/>
                </a:solidFill>
              </a:rPr>
              <a:t>Non-functional requirements and Value Based Prioritization</a:t>
            </a:r>
            <a:endParaRPr sz="3200"/>
          </a:p>
        </p:txBody>
      </p:sp>
      <p:sp>
        <p:nvSpPr>
          <p:cNvPr id="699395" name="Content Placeholder 2">
            <a:extLst>
              <a:ext uri="{FF2B5EF4-FFF2-40B4-BE49-F238E27FC236}">
                <a16:creationId xmlns:a16="http://schemas.microsoft.com/office/drawing/2014/main" id="{8C1B7A8C-828A-4AAF-A16E-BD27E7F8DCE5}"/>
              </a:ext>
            </a:extLst>
          </p:cNvPr>
          <p:cNvSpPr>
            <a:spLocks noGrp="1"/>
          </p:cNvSpPr>
          <p:nvPr>
            <p:ph idx="1"/>
          </p:nvPr>
        </p:nvSpPr>
        <p:spPr>
          <a:xfrm>
            <a:off x="381000" y="838200"/>
            <a:ext cx="8229600" cy="5105400"/>
          </a:xfrm>
        </p:spPr>
        <p:txBody>
          <a:bodyPr/>
          <a:lstStyle/>
          <a:p>
            <a:r>
              <a:rPr lang="en-US" altLang="en-US" sz="2800"/>
              <a:t>Non functional requirements of a product and Requirement of infrastructure required to manage the project are considered as Technical user story.</a:t>
            </a:r>
          </a:p>
          <a:p>
            <a:r>
              <a:rPr lang="en-US" altLang="en-US" sz="2800"/>
              <a:t>Infrastructure related user stories are completed earlier</a:t>
            </a:r>
          </a:p>
          <a:p>
            <a:r>
              <a:rPr lang="en-US" altLang="en-US" sz="2800"/>
              <a:t>Other non-functional requirements are implemented later in release</a:t>
            </a:r>
          </a:p>
        </p:txBody>
      </p:sp>
      <p:sp>
        <p:nvSpPr>
          <p:cNvPr id="699396" name="Content Placeholder 3">
            <a:extLst>
              <a:ext uri="{FF2B5EF4-FFF2-40B4-BE49-F238E27FC236}">
                <a16:creationId xmlns:a16="http://schemas.microsoft.com/office/drawing/2014/main" id="{1DE43415-8720-460C-A945-428325AE1E30}"/>
              </a:ext>
            </a:extLst>
          </p:cNvPr>
          <p:cNvSpPr>
            <a:spLocks noGrp="1"/>
          </p:cNvSpPr>
          <p:nvPr>
            <p:ph sz="quarter" idx="13"/>
          </p:nvPr>
        </p:nvSpPr>
        <p:spPr/>
        <p:txBody>
          <a:bodyPr/>
          <a:lstStyle/>
          <a:p>
            <a:r>
              <a:rPr lang="en-US" altLang="en-US"/>
              <a:t>Tools &amp; Techniques / Value Based Prioritization &amp; Value Streaming/ Non Functional Requirements</a:t>
            </a:r>
          </a:p>
          <a:p>
            <a:endParaRPr lang="en-US" altLang="en-US"/>
          </a:p>
          <a:p>
            <a:endParaRPr lang="en-US" altLang="en-US"/>
          </a:p>
        </p:txBody>
      </p:sp>
      <p:sp>
        <p:nvSpPr>
          <p:cNvPr id="699397" name="Slide Number Placeholder 6">
            <a:extLst>
              <a:ext uri="{FF2B5EF4-FFF2-40B4-BE49-F238E27FC236}">
                <a16:creationId xmlns:a16="http://schemas.microsoft.com/office/drawing/2014/main" id="{40D04264-1176-4CD3-BADB-A227A7B8C00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FAA65B-7984-4C87-B02E-A8907A5C68CC}" type="slidenum">
              <a:rPr lang="en-US" altLang="en-US" smtClean="0"/>
              <a:pPr/>
              <a:t>325</a:t>
            </a:fld>
            <a:endParaRPr lang="en-US" altLang="en-US"/>
          </a:p>
        </p:txBody>
      </p:sp>
    </p:spTree>
    <p:extLst>
      <p:ext uri="{BB962C8B-B14F-4D97-AF65-F5344CB8AC3E}">
        <p14:creationId xmlns:p14="http://schemas.microsoft.com/office/powerpoint/2010/main" val="394477814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D75E-2E57-4C2C-B07A-53D9810A256E}"/>
              </a:ext>
            </a:extLst>
          </p:cNvPr>
          <p:cNvSpPr>
            <a:spLocks noGrp="1"/>
          </p:cNvSpPr>
          <p:nvPr>
            <p:ph type="ctrTitle"/>
          </p:nvPr>
        </p:nvSpPr>
        <p:spPr/>
        <p:txBody>
          <a:bodyPr>
            <a:normAutofit fontScale="90000"/>
          </a:bodyPr>
          <a:lstStyle/>
          <a:p>
            <a:pPr>
              <a:defRPr/>
            </a:pPr>
            <a:r>
              <a:rPr dirty="0"/>
              <a:t>Relative Prioritization &amp; Ranking Methods</a:t>
            </a:r>
            <a:br>
              <a:rPr dirty="0"/>
            </a:br>
            <a:r>
              <a:rPr sz="1300" dirty="0"/>
              <a:t>Tools &amp; Techniques / Value Based Prioritization &amp; Value Streaming /Relative Prioritization &amp; Ranking Methods</a:t>
            </a:r>
            <a:endParaRPr dirty="0"/>
          </a:p>
        </p:txBody>
      </p:sp>
      <p:sp>
        <p:nvSpPr>
          <p:cNvPr id="3" name="Content Placeholder 2">
            <a:extLst>
              <a:ext uri="{FF2B5EF4-FFF2-40B4-BE49-F238E27FC236}">
                <a16:creationId xmlns:a16="http://schemas.microsoft.com/office/drawing/2014/main" id="{DC6690C1-B800-4EAD-A768-AB7FD5946BE7}"/>
              </a:ext>
            </a:extLst>
          </p:cNvPr>
          <p:cNvSpPr>
            <a:spLocks noGrp="1"/>
          </p:cNvSpPr>
          <p:nvPr>
            <p:ph type="subTitle" idx="1"/>
          </p:nvPr>
        </p:nvSpPr>
        <p:spPr/>
        <p:txBody>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Prioritization</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Customer-valued Prioritization</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Forced Ranking  Technique</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Analytical Hierarchical Process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Paired Comparison Techniques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Weight-based Prioritization Techniques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Kano Analysis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100 Point Method</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a:p>
            <a:pPr>
              <a:buFont typeface="Arial" charset="0"/>
              <a:buChar char="•"/>
              <a:defRPr/>
            </a:pPr>
            <a:endParaRPr lang="en-US" sz="2400" dirty="0"/>
          </a:p>
        </p:txBody>
      </p:sp>
      <p:sp>
        <p:nvSpPr>
          <p:cNvPr id="701444" name="Slide Number Placeholder 7">
            <a:extLst>
              <a:ext uri="{FF2B5EF4-FFF2-40B4-BE49-F238E27FC236}">
                <a16:creationId xmlns:a16="http://schemas.microsoft.com/office/drawing/2014/main" id="{6B0EEF29-4172-4637-A5CB-650A0204B1A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1A94C15-A579-4833-B62F-1017047DF4AF}" type="slidenum">
              <a:rPr lang="en-US" altLang="en-US" smtClean="0"/>
              <a:pPr/>
              <a:t>326</a:t>
            </a:fld>
            <a:endParaRPr lang="en-US" altLang="en-US"/>
          </a:p>
        </p:txBody>
      </p:sp>
    </p:spTree>
    <p:extLst>
      <p:ext uri="{BB962C8B-B14F-4D97-AF65-F5344CB8AC3E}">
        <p14:creationId xmlns:p14="http://schemas.microsoft.com/office/powerpoint/2010/main" val="34631148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A9C7-0E02-47A7-9515-0A5668F35F97}"/>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CEB06949-4E89-4146-8425-6538CCCF0F67}"/>
              </a:ext>
            </a:extLst>
          </p:cNvPr>
          <p:cNvSpPr>
            <a:spLocks noGrp="1"/>
          </p:cNvSpPr>
          <p:nvPr>
            <p:ph idx="1"/>
          </p:nvPr>
        </p:nvSpPr>
        <p:spPr>
          <a:xfrm>
            <a:off x="381000" y="838200"/>
            <a:ext cx="8229600" cy="5105400"/>
          </a:xfrm>
        </p:spPr>
        <p:txBody>
          <a:bodyPr>
            <a:normAutofit fontScale="55000" lnSpcReduction="20000"/>
          </a:bodyPr>
          <a:lstStyle/>
          <a:p>
            <a:pPr marL="0" indent="0">
              <a:buFont typeface="Arial" charset="0"/>
              <a:buNone/>
              <a:defRPr/>
            </a:pPr>
            <a:r>
              <a:rPr lang="en-US" sz="6500" b="1" dirty="0"/>
              <a:t>Prioritization</a:t>
            </a:r>
          </a:p>
          <a:p>
            <a:pPr marL="0" indent="0">
              <a:buFont typeface="Arial" charset="0"/>
              <a:buNone/>
              <a:defRPr/>
            </a:pPr>
            <a:r>
              <a:rPr lang="en-US" dirty="0"/>
              <a:t>Agile project management is based on principle of </a:t>
            </a:r>
            <a:r>
              <a:rPr lang="en-US" b="1" dirty="0"/>
              <a:t>incremental delivery </a:t>
            </a:r>
            <a:r>
              <a:rPr lang="en-US" dirty="0"/>
              <a:t>and </a:t>
            </a:r>
            <a:r>
              <a:rPr lang="en-US" b="1" dirty="0"/>
              <a:t>deliver fast</a:t>
            </a:r>
            <a:r>
              <a:rPr lang="en-US" dirty="0"/>
              <a:t>. Thus we must know the prioritization methods so that we can deliver high business values items earlier.</a:t>
            </a:r>
          </a:p>
          <a:p>
            <a:pPr marL="0" indent="0">
              <a:buFont typeface="Arial" charset="0"/>
              <a:buNone/>
              <a:defRPr/>
            </a:pPr>
            <a:r>
              <a:rPr lang="en-US" dirty="0"/>
              <a:t>Possible Factors of prioritization are as below. Each factor may have different weightage (business value has highest weightage) when you prioritize your product backlog items.</a:t>
            </a:r>
          </a:p>
          <a:p>
            <a:pPr marL="0" indent="0">
              <a:buFont typeface="Arial" charset="0"/>
              <a:buNone/>
              <a:defRPr/>
            </a:pPr>
            <a:endParaRPr lang="en-US" dirty="0"/>
          </a:p>
          <a:p>
            <a:pPr>
              <a:buFont typeface="Arial" charset="0"/>
              <a:buChar char="•"/>
              <a:defRPr/>
            </a:pPr>
            <a:r>
              <a:rPr lang="en-US" dirty="0"/>
              <a:t>Business Value</a:t>
            </a:r>
          </a:p>
          <a:p>
            <a:pPr>
              <a:buFont typeface="Arial" charset="0"/>
              <a:buChar char="•"/>
              <a:defRPr/>
            </a:pPr>
            <a:r>
              <a:rPr lang="en-US" dirty="0"/>
              <a:t>Cost of Implementation</a:t>
            </a:r>
          </a:p>
          <a:p>
            <a:pPr>
              <a:buFont typeface="Arial" charset="0"/>
              <a:buChar char="•"/>
              <a:defRPr/>
            </a:pPr>
            <a:r>
              <a:rPr lang="en-US" dirty="0"/>
              <a:t>Prioritization Scenario</a:t>
            </a:r>
          </a:p>
          <a:p>
            <a:pPr>
              <a:buFont typeface="Arial" charset="0"/>
              <a:buChar char="•"/>
              <a:defRPr/>
            </a:pPr>
            <a:r>
              <a:rPr lang="en-US" dirty="0"/>
              <a:t>Implementation Time</a:t>
            </a:r>
          </a:p>
          <a:p>
            <a:pPr>
              <a:buFont typeface="Arial" charset="0"/>
              <a:buChar char="•"/>
              <a:defRPr/>
            </a:pPr>
            <a:r>
              <a:rPr lang="en-US" dirty="0"/>
              <a:t>Frequency of usage</a:t>
            </a:r>
          </a:p>
          <a:p>
            <a:pPr>
              <a:buFont typeface="Arial" charset="0"/>
              <a:buChar char="•"/>
              <a:defRPr/>
            </a:pPr>
            <a:r>
              <a:rPr lang="en-US" dirty="0"/>
              <a:t>Safety</a:t>
            </a:r>
          </a:p>
          <a:p>
            <a:pPr>
              <a:buFont typeface="Arial" charset="0"/>
              <a:buChar char="•"/>
              <a:defRPr/>
            </a:pPr>
            <a:r>
              <a:rPr lang="en-US" dirty="0"/>
              <a:t>Implementation Difficulty</a:t>
            </a:r>
          </a:p>
          <a:p>
            <a:pPr>
              <a:buFont typeface="Arial" charset="0"/>
              <a:buChar char="•"/>
              <a:defRPr/>
            </a:pPr>
            <a:r>
              <a:rPr lang="en-US" dirty="0"/>
              <a:t>Stability</a:t>
            </a:r>
          </a:p>
          <a:p>
            <a:pPr>
              <a:buFont typeface="Arial" charset="0"/>
              <a:buChar char="•"/>
              <a:defRPr/>
            </a:pPr>
            <a:r>
              <a:rPr lang="en-US" dirty="0"/>
              <a:t>Re-usability </a:t>
            </a:r>
          </a:p>
        </p:txBody>
      </p:sp>
      <p:sp>
        <p:nvSpPr>
          <p:cNvPr id="703492" name="Content Placeholder 3">
            <a:extLst>
              <a:ext uri="{FF2B5EF4-FFF2-40B4-BE49-F238E27FC236}">
                <a16:creationId xmlns:a16="http://schemas.microsoft.com/office/drawing/2014/main" id="{0EAA5040-8D2B-412C-A054-6597B04A7B1B}"/>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p:txBody>
      </p:sp>
      <p:sp>
        <p:nvSpPr>
          <p:cNvPr id="703493" name="Slide Number Placeholder 6">
            <a:extLst>
              <a:ext uri="{FF2B5EF4-FFF2-40B4-BE49-F238E27FC236}">
                <a16:creationId xmlns:a16="http://schemas.microsoft.com/office/drawing/2014/main" id="{6F7A4891-157E-4C5F-ACCF-00EE37DD320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D695C2-1AD8-4E5D-8D63-C070B945BA3C}" type="slidenum">
              <a:rPr lang="en-US" altLang="en-US" smtClean="0"/>
              <a:pPr/>
              <a:t>327</a:t>
            </a:fld>
            <a:endParaRPr lang="en-US" altLang="en-US"/>
          </a:p>
        </p:txBody>
      </p:sp>
    </p:spTree>
    <p:extLst>
      <p:ext uri="{BB962C8B-B14F-4D97-AF65-F5344CB8AC3E}">
        <p14:creationId xmlns:p14="http://schemas.microsoft.com/office/powerpoint/2010/main" val="271324626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7B4D-6469-4616-8658-DEE7730AD0AA}"/>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57C13F51-0BCB-416D-B9B8-18A06DE99965}"/>
              </a:ext>
            </a:extLst>
          </p:cNvPr>
          <p:cNvSpPr>
            <a:spLocks noGrp="1"/>
          </p:cNvSpPr>
          <p:nvPr>
            <p:ph idx="1"/>
          </p:nvPr>
        </p:nvSpPr>
        <p:spPr>
          <a:xfrm>
            <a:off x="381000" y="838200"/>
            <a:ext cx="8229600" cy="2133600"/>
          </a:xfrm>
        </p:spPr>
        <p:txBody>
          <a:bodyPr>
            <a:normAutofit fontScale="77500" lnSpcReduction="20000"/>
          </a:bodyPr>
          <a:lstStyle/>
          <a:p>
            <a:pPr>
              <a:buFont typeface="Arial" charset="0"/>
              <a:buNone/>
              <a:defRPr/>
            </a:pPr>
            <a:r>
              <a:rPr lang="en-US" dirty="0"/>
              <a:t>1    Customer Value Prioritization</a:t>
            </a:r>
          </a:p>
          <a:p>
            <a:pPr lvl="1">
              <a:buFont typeface="Arial" charset="0"/>
              <a:buChar char="–"/>
              <a:defRPr/>
            </a:pPr>
            <a:r>
              <a:rPr lang="en-US" dirty="0"/>
              <a:t>Customer based on input from internal stakeholders assigns some priority to each requirement</a:t>
            </a:r>
          </a:p>
          <a:p>
            <a:pPr>
              <a:buFont typeface="Arial" charset="0"/>
              <a:buNone/>
              <a:defRPr/>
            </a:pPr>
            <a:r>
              <a:rPr lang="en-US" dirty="0"/>
              <a:t>2    Forced Ranking Techniques</a:t>
            </a:r>
          </a:p>
          <a:p>
            <a:pPr lvl="1">
              <a:buFont typeface="Arial" charset="0"/>
              <a:buChar char="–"/>
              <a:defRPr/>
            </a:pPr>
            <a:r>
              <a:rPr lang="en-US" dirty="0"/>
              <a:t>Force customer to assign unique rank number to each requirement</a:t>
            </a:r>
          </a:p>
          <a:p>
            <a:pPr lvl="1">
              <a:buFont typeface="Arial" charset="0"/>
              <a:buNone/>
              <a:defRPr/>
            </a:pPr>
            <a:endParaRPr lang="en-US" dirty="0"/>
          </a:p>
        </p:txBody>
      </p:sp>
      <p:sp>
        <p:nvSpPr>
          <p:cNvPr id="705540" name="Content Placeholder 3">
            <a:extLst>
              <a:ext uri="{FF2B5EF4-FFF2-40B4-BE49-F238E27FC236}">
                <a16:creationId xmlns:a16="http://schemas.microsoft.com/office/drawing/2014/main" id="{7CC1DFE1-7963-4BF1-B7DD-30AAE2F42C6F}"/>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p:txBody>
      </p:sp>
      <p:graphicFrame>
        <p:nvGraphicFramePr>
          <p:cNvPr id="7" name="Content Placeholder 6">
            <a:extLst>
              <a:ext uri="{FF2B5EF4-FFF2-40B4-BE49-F238E27FC236}">
                <a16:creationId xmlns:a16="http://schemas.microsoft.com/office/drawing/2014/main" id="{134BDF94-6B04-45AA-9E90-9F0AFB9D4EBB}"/>
              </a:ext>
            </a:extLst>
          </p:cNvPr>
          <p:cNvGraphicFramePr>
            <a:graphicFrameLocks/>
          </p:cNvGraphicFramePr>
          <p:nvPr/>
        </p:nvGraphicFramePr>
        <p:xfrm>
          <a:off x="685800" y="2955925"/>
          <a:ext cx="8001000" cy="2225676"/>
        </p:xfrm>
        <a:graphic>
          <a:graphicData uri="http://schemas.openxmlformats.org/drawingml/2006/table">
            <a:tbl>
              <a:tblPr firstRow="1" bandRow="1">
                <a:tableStyleId>{5C22544A-7EE6-4342-B048-85BDC9FD1C3A}</a:tableStyleId>
              </a:tblPr>
              <a:tblGrid>
                <a:gridCol w="1629834">
                  <a:extLst>
                    <a:ext uri="{9D8B030D-6E8A-4147-A177-3AD203B41FA5}">
                      <a16:colId xmlns:a16="http://schemas.microsoft.com/office/drawing/2014/main" val="20000"/>
                    </a:ext>
                  </a:extLst>
                </a:gridCol>
                <a:gridCol w="1555749">
                  <a:extLst>
                    <a:ext uri="{9D8B030D-6E8A-4147-A177-3AD203B41FA5}">
                      <a16:colId xmlns:a16="http://schemas.microsoft.com/office/drawing/2014/main" val="20001"/>
                    </a:ext>
                  </a:extLst>
                </a:gridCol>
                <a:gridCol w="1481667">
                  <a:extLst>
                    <a:ext uri="{9D8B030D-6E8A-4147-A177-3AD203B41FA5}">
                      <a16:colId xmlns:a16="http://schemas.microsoft.com/office/drawing/2014/main" val="20002"/>
                    </a:ext>
                  </a:extLst>
                </a:gridCol>
                <a:gridCol w="1481667">
                  <a:extLst>
                    <a:ext uri="{9D8B030D-6E8A-4147-A177-3AD203B41FA5}">
                      <a16:colId xmlns:a16="http://schemas.microsoft.com/office/drawing/2014/main" val="20003"/>
                    </a:ext>
                  </a:extLst>
                </a:gridCol>
                <a:gridCol w="814917">
                  <a:extLst>
                    <a:ext uri="{9D8B030D-6E8A-4147-A177-3AD203B41FA5}">
                      <a16:colId xmlns:a16="http://schemas.microsoft.com/office/drawing/2014/main" val="20004"/>
                    </a:ext>
                  </a:extLst>
                </a:gridCol>
                <a:gridCol w="1037166">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1</a:t>
                      </a:r>
                    </a:p>
                  </a:txBody>
                  <a:tcPr marT="45733" marB="45733"/>
                </a:tc>
                <a:tc>
                  <a:txBody>
                    <a:bodyPr/>
                    <a:lstStyle/>
                    <a:p>
                      <a:r>
                        <a:rPr lang="en-US" sz="1800" dirty="0"/>
                        <a:t>5</a:t>
                      </a:r>
                    </a:p>
                  </a:txBody>
                  <a:tcPr marT="45733" marB="45733"/>
                </a:tc>
                <a:tc>
                  <a:txBody>
                    <a:bodyPr/>
                    <a:lstStyle/>
                    <a:p>
                      <a:r>
                        <a:rPr lang="en-US" sz="1800" dirty="0"/>
                        <a:t>4</a:t>
                      </a:r>
                    </a:p>
                  </a:txBody>
                  <a:tcPr marT="45733" marB="45733"/>
                </a:tc>
                <a:tc>
                  <a:txBody>
                    <a:bodyPr/>
                    <a:lstStyle/>
                    <a:p>
                      <a:r>
                        <a:rPr lang="en-US" sz="1800" dirty="0"/>
                        <a:t>10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2</a:t>
                      </a:r>
                    </a:p>
                  </a:txBody>
                  <a:tcPr marT="45733" marB="45733"/>
                </a:tc>
                <a:tc>
                  <a:txBody>
                    <a:bodyPr/>
                    <a:lstStyle/>
                    <a:p>
                      <a:r>
                        <a:rPr lang="en-US" sz="1800" dirty="0"/>
                        <a:t>4</a:t>
                      </a:r>
                    </a:p>
                  </a:txBody>
                  <a:tcPr marT="45733" marB="45733"/>
                </a:tc>
                <a:tc>
                  <a:txBody>
                    <a:bodyPr/>
                    <a:lstStyle/>
                    <a:p>
                      <a:r>
                        <a:rPr lang="en-US" sz="1800" dirty="0"/>
                        <a:t>5</a:t>
                      </a:r>
                    </a:p>
                  </a:txBody>
                  <a:tcPr marT="45733" marB="45733"/>
                </a:tc>
                <a:tc>
                  <a:txBody>
                    <a:bodyPr/>
                    <a:lstStyle/>
                    <a:p>
                      <a:r>
                        <a:rPr lang="en-US" sz="1800" dirty="0"/>
                        <a:t>11</a:t>
                      </a:r>
                    </a:p>
                  </a:txBody>
                  <a:tcPr marT="45733" marB="45733"/>
                </a:tc>
                <a:tc>
                  <a:txBody>
                    <a:bodyPr/>
                    <a:lstStyle/>
                    <a:p>
                      <a:r>
                        <a:rPr lang="en-US" sz="1800" dirty="0"/>
                        <a:t>1</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9</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4</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7</a:t>
                      </a:r>
                    </a:p>
                  </a:txBody>
                  <a:tcPr marT="45733" marB="45733"/>
                </a:tc>
                <a:tc>
                  <a:txBody>
                    <a:bodyPr/>
                    <a:lstStyle/>
                    <a:p>
                      <a:r>
                        <a:rPr lang="en-US" sz="1800" dirty="0"/>
                        <a:t>5</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5</a:t>
                      </a:r>
                    </a:p>
                  </a:txBody>
                  <a:tcPr marT="45733" marB="45733"/>
                </a:tc>
                <a:tc>
                  <a:txBody>
                    <a:bodyPr/>
                    <a:lstStyle/>
                    <a:p>
                      <a:r>
                        <a:rPr lang="en-US" sz="1800" dirty="0"/>
                        <a:t>2</a:t>
                      </a:r>
                    </a:p>
                  </a:txBody>
                  <a:tcPr marT="45733" marB="45733"/>
                </a:tc>
                <a:tc>
                  <a:txBody>
                    <a:bodyPr/>
                    <a:lstStyle/>
                    <a:p>
                      <a:r>
                        <a:rPr lang="en-US" sz="1800" dirty="0"/>
                        <a:t>1</a:t>
                      </a:r>
                    </a:p>
                  </a:txBody>
                  <a:tcPr marT="45733" marB="45733"/>
                </a:tc>
                <a:tc>
                  <a:txBody>
                    <a:bodyPr/>
                    <a:lstStyle/>
                    <a:p>
                      <a:r>
                        <a:rPr lang="en-US" sz="1800" dirty="0"/>
                        <a:t>8</a:t>
                      </a:r>
                    </a:p>
                  </a:txBody>
                  <a:tcPr marT="45733" marB="45733"/>
                </a:tc>
                <a:tc>
                  <a:txBody>
                    <a:bodyPr/>
                    <a:lstStyle/>
                    <a:p>
                      <a:r>
                        <a:rPr lang="en-US" sz="1800" dirty="0"/>
                        <a:t>4</a:t>
                      </a:r>
                    </a:p>
                  </a:txBody>
                  <a:tcPr marT="45733" marB="45733"/>
                </a:tc>
                <a:extLst>
                  <a:ext uri="{0D108BD9-81ED-4DB2-BD59-A6C34878D82A}">
                    <a16:rowId xmlns:a16="http://schemas.microsoft.com/office/drawing/2014/main" val="10005"/>
                  </a:ext>
                </a:extLst>
              </a:tr>
            </a:tbl>
          </a:graphicData>
        </a:graphic>
      </p:graphicFrame>
      <p:sp>
        <p:nvSpPr>
          <p:cNvPr id="8" name="Up Arrow 7">
            <a:extLst>
              <a:ext uri="{FF2B5EF4-FFF2-40B4-BE49-F238E27FC236}">
                <a16:creationId xmlns:a16="http://schemas.microsoft.com/office/drawing/2014/main" id="{50035EBE-69C3-46B0-8959-C94E5A0B0D63}"/>
              </a:ext>
            </a:extLst>
          </p:cNvPr>
          <p:cNvSpPr/>
          <p:nvPr/>
        </p:nvSpPr>
        <p:spPr>
          <a:xfrm>
            <a:off x="7620000" y="51054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705593" name="Slide Number Placeholder 8">
            <a:extLst>
              <a:ext uri="{FF2B5EF4-FFF2-40B4-BE49-F238E27FC236}">
                <a16:creationId xmlns:a16="http://schemas.microsoft.com/office/drawing/2014/main" id="{16DF8C84-2DCD-491F-893F-DBEE102E0C5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7A29BC-63CB-4223-B7B1-B2FD7EBDC42A}" type="slidenum">
              <a:rPr lang="en-US" altLang="en-US" smtClean="0"/>
              <a:pPr/>
              <a:t>328</a:t>
            </a:fld>
            <a:endParaRPr lang="en-US" altLang="en-US"/>
          </a:p>
        </p:txBody>
      </p:sp>
    </p:spTree>
    <p:extLst>
      <p:ext uri="{BB962C8B-B14F-4D97-AF65-F5344CB8AC3E}">
        <p14:creationId xmlns:p14="http://schemas.microsoft.com/office/powerpoint/2010/main" val="126068819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CED3-2400-4BBA-B8D0-95537426EB4D}"/>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CA04AD44-F249-4278-9626-B601E29EF202}"/>
              </a:ext>
            </a:extLst>
          </p:cNvPr>
          <p:cNvSpPr>
            <a:spLocks noGrp="1"/>
          </p:cNvSpPr>
          <p:nvPr>
            <p:ph idx="1"/>
          </p:nvPr>
        </p:nvSpPr>
        <p:spPr>
          <a:xfrm>
            <a:off x="381000" y="838200"/>
            <a:ext cx="8229600" cy="1676400"/>
          </a:xfrm>
        </p:spPr>
        <p:txBody>
          <a:bodyPr>
            <a:normAutofit fontScale="85000" lnSpcReduction="20000"/>
          </a:bodyPr>
          <a:lstStyle/>
          <a:p>
            <a:pPr>
              <a:buFont typeface="Arial" charset="0"/>
              <a:buNone/>
              <a:defRPr/>
            </a:pPr>
            <a:r>
              <a:rPr lang="en-US" dirty="0"/>
              <a:t>3   Analytical Hierarchical Process (AHP)</a:t>
            </a:r>
          </a:p>
          <a:p>
            <a:pPr lvl="1">
              <a:buFont typeface="Arial" charset="0"/>
              <a:buChar char="–"/>
              <a:defRPr/>
            </a:pPr>
            <a:r>
              <a:rPr lang="en-US" dirty="0"/>
              <a:t>Relative prioritization comparing feature pair wise</a:t>
            </a:r>
          </a:p>
          <a:p>
            <a:pPr>
              <a:buFont typeface="Arial" charset="0"/>
              <a:buNone/>
              <a:defRPr/>
            </a:pPr>
            <a:r>
              <a:rPr lang="en-US" dirty="0"/>
              <a:t>4   Paired Comparison Techniques</a:t>
            </a:r>
          </a:p>
          <a:p>
            <a:pPr lvl="1">
              <a:buFont typeface="Arial" charset="0"/>
              <a:buChar char="–"/>
              <a:defRPr/>
            </a:pPr>
            <a:r>
              <a:rPr lang="en-US" dirty="0"/>
              <a:t>Like AHP but priority can only 0 or 1</a:t>
            </a:r>
          </a:p>
        </p:txBody>
      </p:sp>
      <p:sp>
        <p:nvSpPr>
          <p:cNvPr id="707588" name="Content Placeholder 3">
            <a:extLst>
              <a:ext uri="{FF2B5EF4-FFF2-40B4-BE49-F238E27FC236}">
                <a16:creationId xmlns:a16="http://schemas.microsoft.com/office/drawing/2014/main" id="{2DB8ADC4-D153-4918-892A-284FA3536133}"/>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a:p>
            <a:endParaRPr lang="en-US" altLang="en-US"/>
          </a:p>
        </p:txBody>
      </p:sp>
      <p:graphicFrame>
        <p:nvGraphicFramePr>
          <p:cNvPr id="7" name="Content Placeholder 6">
            <a:extLst>
              <a:ext uri="{FF2B5EF4-FFF2-40B4-BE49-F238E27FC236}">
                <a16:creationId xmlns:a16="http://schemas.microsoft.com/office/drawing/2014/main" id="{99522127-1857-4D95-A8EF-4F30F08A0D5F}"/>
              </a:ext>
            </a:extLst>
          </p:cNvPr>
          <p:cNvGraphicFramePr>
            <a:graphicFrameLocks/>
          </p:cNvGraphicFramePr>
          <p:nvPr/>
        </p:nvGraphicFramePr>
        <p:xfrm>
          <a:off x="762000" y="2743200"/>
          <a:ext cx="7696198" cy="2225676"/>
        </p:xfrm>
        <a:graphic>
          <a:graphicData uri="http://schemas.openxmlformats.org/drawingml/2006/table">
            <a:tbl>
              <a:tblPr firstRow="1" bandRow="1">
                <a:tableStyleId>{5C22544A-7EE6-4342-B048-85BDC9FD1C3A}</a:tableStyleId>
              </a:tblPr>
              <a:tblGrid>
                <a:gridCol w="1524718">
                  <a:extLst>
                    <a:ext uri="{9D8B030D-6E8A-4147-A177-3AD203B41FA5}">
                      <a16:colId xmlns:a16="http://schemas.microsoft.com/office/drawing/2014/main" val="20000"/>
                    </a:ext>
                  </a:extLst>
                </a:gridCol>
                <a:gridCol w="871268">
                  <a:extLst>
                    <a:ext uri="{9D8B030D-6E8A-4147-A177-3AD203B41FA5}">
                      <a16:colId xmlns:a16="http://schemas.microsoft.com/office/drawing/2014/main" val="20001"/>
                    </a:ext>
                  </a:extLst>
                </a:gridCol>
                <a:gridCol w="798662">
                  <a:extLst>
                    <a:ext uri="{9D8B030D-6E8A-4147-A177-3AD203B41FA5}">
                      <a16:colId xmlns:a16="http://schemas.microsoft.com/office/drawing/2014/main" val="20002"/>
                    </a:ext>
                  </a:extLst>
                </a:gridCol>
                <a:gridCol w="798662">
                  <a:extLst>
                    <a:ext uri="{9D8B030D-6E8A-4147-A177-3AD203B41FA5}">
                      <a16:colId xmlns:a16="http://schemas.microsoft.com/office/drawing/2014/main" val="20003"/>
                    </a:ext>
                  </a:extLst>
                </a:gridCol>
                <a:gridCol w="871268">
                  <a:extLst>
                    <a:ext uri="{9D8B030D-6E8A-4147-A177-3AD203B41FA5}">
                      <a16:colId xmlns:a16="http://schemas.microsoft.com/office/drawing/2014/main" val="20004"/>
                    </a:ext>
                  </a:extLst>
                </a:gridCol>
                <a:gridCol w="798662">
                  <a:extLst>
                    <a:ext uri="{9D8B030D-6E8A-4147-A177-3AD203B41FA5}">
                      <a16:colId xmlns:a16="http://schemas.microsoft.com/office/drawing/2014/main" val="20005"/>
                    </a:ext>
                  </a:extLst>
                </a:gridCol>
                <a:gridCol w="1016479">
                  <a:extLst>
                    <a:ext uri="{9D8B030D-6E8A-4147-A177-3AD203B41FA5}">
                      <a16:colId xmlns:a16="http://schemas.microsoft.com/office/drawing/2014/main" val="20006"/>
                    </a:ext>
                  </a:extLst>
                </a:gridCol>
                <a:gridCol w="1016479">
                  <a:extLst>
                    <a:ext uri="{9D8B030D-6E8A-4147-A177-3AD203B41FA5}">
                      <a16:colId xmlns:a16="http://schemas.microsoft.com/office/drawing/2014/main" val="20007"/>
                    </a:ext>
                  </a:extLst>
                </a:gridCol>
              </a:tblGrid>
              <a:tr h="370946">
                <a:tc>
                  <a:txBody>
                    <a:bodyPr/>
                    <a:lstStyle/>
                    <a:p>
                      <a:r>
                        <a:rPr lang="en-US" sz="1800" dirty="0"/>
                        <a:t>Requirements</a:t>
                      </a:r>
                    </a:p>
                  </a:txBody>
                  <a:tcPr marT="45733" marB="45733"/>
                </a:tc>
                <a:tc>
                  <a:txBody>
                    <a:bodyPr/>
                    <a:lstStyle/>
                    <a:p>
                      <a:r>
                        <a:rPr lang="en-US" sz="1800" dirty="0"/>
                        <a:t>Req#1</a:t>
                      </a:r>
                    </a:p>
                  </a:txBody>
                  <a:tcPr marT="45733" marB="45733"/>
                </a:tc>
                <a:tc>
                  <a:txBody>
                    <a:bodyPr/>
                    <a:lstStyle/>
                    <a:p>
                      <a:r>
                        <a:rPr lang="en-US" sz="1800" dirty="0"/>
                        <a:t>Req#2</a:t>
                      </a:r>
                    </a:p>
                  </a:txBody>
                  <a:tcPr marT="45733" marB="45733"/>
                </a:tc>
                <a:tc>
                  <a:txBody>
                    <a:bodyPr/>
                    <a:lstStyle/>
                    <a:p>
                      <a:r>
                        <a:rPr lang="en-US" sz="1800" dirty="0"/>
                        <a:t>Req#3</a:t>
                      </a:r>
                    </a:p>
                  </a:txBody>
                  <a:tcPr marT="45733" marB="45733"/>
                </a:tc>
                <a:tc>
                  <a:txBody>
                    <a:bodyPr/>
                    <a:lstStyle/>
                    <a:p>
                      <a:r>
                        <a:rPr lang="en-US" sz="1800" dirty="0"/>
                        <a:t>Req#4</a:t>
                      </a:r>
                    </a:p>
                  </a:txBody>
                  <a:tcPr marT="45733" marB="45733"/>
                </a:tc>
                <a:tc>
                  <a:txBody>
                    <a:bodyPr/>
                    <a:lstStyle/>
                    <a:p>
                      <a:r>
                        <a:rPr lang="en-US" sz="1800" dirty="0"/>
                        <a:t>Req#5</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tc>
                  <a:txBody>
                    <a:bodyPr/>
                    <a:lstStyle/>
                    <a:p>
                      <a:r>
                        <a:rPr lang="en-US" sz="1800" dirty="0"/>
                        <a:t>1</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3</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5</a:t>
                      </a:r>
                    </a:p>
                  </a:txBody>
                  <a:tcPr marT="45733" marB="45733"/>
                </a:tc>
                <a:extLst>
                  <a:ext uri="{0D108BD9-81ED-4DB2-BD59-A6C34878D82A}">
                    <a16:rowId xmlns:a16="http://schemas.microsoft.com/office/drawing/2014/main" val="10005"/>
                  </a:ext>
                </a:extLst>
              </a:tr>
            </a:tbl>
          </a:graphicData>
        </a:graphic>
      </p:graphicFrame>
      <p:sp>
        <p:nvSpPr>
          <p:cNvPr id="9" name="Up Arrow 8">
            <a:extLst>
              <a:ext uri="{FF2B5EF4-FFF2-40B4-BE49-F238E27FC236}">
                <a16:creationId xmlns:a16="http://schemas.microsoft.com/office/drawing/2014/main" id="{8AF586B4-F0EE-492C-B253-ECD4CDFE24C0}"/>
              </a:ext>
            </a:extLst>
          </p:cNvPr>
          <p:cNvSpPr/>
          <p:nvPr/>
        </p:nvSpPr>
        <p:spPr>
          <a:xfrm>
            <a:off x="7620000" y="5029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707655" name="Slide Number Placeholder 9">
            <a:extLst>
              <a:ext uri="{FF2B5EF4-FFF2-40B4-BE49-F238E27FC236}">
                <a16:creationId xmlns:a16="http://schemas.microsoft.com/office/drawing/2014/main" id="{EC013ED3-ACCA-4B79-A2D9-C45577ECAEC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940AAA9-D34F-4139-9222-7993CD289724}" type="slidenum">
              <a:rPr lang="en-US" altLang="en-US" smtClean="0"/>
              <a:pPr/>
              <a:t>329</a:t>
            </a:fld>
            <a:endParaRPr lang="en-US" altLang="en-US"/>
          </a:p>
        </p:txBody>
      </p:sp>
    </p:spTree>
    <p:extLst>
      <p:ext uri="{BB962C8B-B14F-4D97-AF65-F5344CB8AC3E}">
        <p14:creationId xmlns:p14="http://schemas.microsoft.com/office/powerpoint/2010/main" val="3251473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1">
            <a:extLst>
              <a:ext uri="{FF2B5EF4-FFF2-40B4-BE49-F238E27FC236}">
                <a16:creationId xmlns:a16="http://schemas.microsoft.com/office/drawing/2014/main" id="{E6F51143-1081-4005-BACE-9EEB1D88411C}"/>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70659" name="Picture 3">
            <a:extLst>
              <a:ext uri="{FF2B5EF4-FFF2-40B4-BE49-F238E27FC236}">
                <a16:creationId xmlns:a16="http://schemas.microsoft.com/office/drawing/2014/main" id="{5EEB3D44-5F4A-468F-8303-38FDD4808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61" name="Title 7">
            <a:extLst>
              <a:ext uri="{FF2B5EF4-FFF2-40B4-BE49-F238E27FC236}">
                <a16:creationId xmlns:a16="http://schemas.microsoft.com/office/drawing/2014/main" id="{C3A7E0FF-FD7D-4B38-B684-D3565B39F8FE}"/>
              </a:ext>
            </a:extLst>
          </p:cNvPr>
          <p:cNvSpPr>
            <a:spLocks noGrp="1"/>
          </p:cNvSpPr>
          <p:nvPr>
            <p:ph type="title"/>
          </p:nvPr>
        </p:nvSpPr>
        <p:spPr/>
        <p:txBody>
          <a:bodyPr>
            <a:normAutofit fontScale="90000"/>
          </a:bodyPr>
          <a:lstStyle/>
          <a:p>
            <a:pPr>
              <a:defRPr/>
            </a:pPr>
            <a:r>
              <a:rPr>
                <a:ea typeface="Microsoft YaHei" charset="0"/>
                <a:cs typeface="Microsoft YaHei" charset="0"/>
              </a:rPr>
              <a:t>Typical PLC &amp; Level of Activities</a:t>
            </a:r>
            <a:endParaRPr/>
          </a:p>
        </p:txBody>
      </p:sp>
      <p:sp>
        <p:nvSpPr>
          <p:cNvPr id="70661" name="Content Placeholder 7">
            <a:extLst>
              <a:ext uri="{FF2B5EF4-FFF2-40B4-BE49-F238E27FC236}">
                <a16:creationId xmlns:a16="http://schemas.microsoft.com/office/drawing/2014/main" id="{877CA622-4976-4DAB-83C2-7F51B6E415C6}"/>
              </a:ext>
            </a:extLst>
          </p:cNvPr>
          <p:cNvSpPr>
            <a:spLocks noGrp="1"/>
          </p:cNvSpPr>
          <p:nvPr>
            <p:ph sz="quarter" idx="13"/>
          </p:nvPr>
        </p:nvSpPr>
        <p:spPr/>
        <p:txBody>
          <a:bodyPr/>
          <a:lstStyle/>
          <a:p>
            <a:r>
              <a:rPr lang="en-US" altLang="en-US"/>
              <a:t>Introduction / Project Management</a:t>
            </a:r>
          </a:p>
          <a:p>
            <a:endParaRPr lang="en-US" altLang="en-US"/>
          </a:p>
        </p:txBody>
      </p:sp>
      <p:sp>
        <p:nvSpPr>
          <p:cNvPr id="70662" name="Text Box 3">
            <a:extLst>
              <a:ext uri="{FF2B5EF4-FFF2-40B4-BE49-F238E27FC236}">
                <a16:creationId xmlns:a16="http://schemas.microsoft.com/office/drawing/2014/main" id="{118D7E04-BD5C-4E31-9D25-FFF01FECFB1C}"/>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0663" name="Slide Number Placeholder 8">
            <a:extLst>
              <a:ext uri="{FF2B5EF4-FFF2-40B4-BE49-F238E27FC236}">
                <a16:creationId xmlns:a16="http://schemas.microsoft.com/office/drawing/2014/main" id="{446404D6-B84B-41D2-9005-33B54071D6A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CA0587-D257-4691-B464-D8E669A9405C}" type="slidenum">
              <a:rPr lang="en-US" altLang="en-US" smtClean="0"/>
              <a:pPr/>
              <a:t>33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14B4-C384-4246-8AE0-771505968570}"/>
              </a:ext>
            </a:extLst>
          </p:cNvPr>
          <p:cNvSpPr>
            <a:spLocks noGrp="1"/>
          </p:cNvSpPr>
          <p:nvPr>
            <p:ph type="title"/>
          </p:nvPr>
        </p:nvSpPr>
        <p:spPr/>
        <p:txBody>
          <a:bodyPr>
            <a:normAutofit fontScale="90000"/>
          </a:bodyPr>
          <a:lstStyle/>
          <a:p>
            <a:pPr>
              <a:defRPr/>
            </a:pPr>
            <a:r>
              <a:t>Relative Prioritization &amp; Ranking Methods</a:t>
            </a:r>
          </a:p>
        </p:txBody>
      </p:sp>
      <p:sp>
        <p:nvSpPr>
          <p:cNvPr id="709635" name="Content Placeholder 2">
            <a:extLst>
              <a:ext uri="{FF2B5EF4-FFF2-40B4-BE49-F238E27FC236}">
                <a16:creationId xmlns:a16="http://schemas.microsoft.com/office/drawing/2014/main" id="{38981A33-FAD2-4803-93EE-60D479FA3B08}"/>
              </a:ext>
            </a:extLst>
          </p:cNvPr>
          <p:cNvSpPr>
            <a:spLocks noGrp="1"/>
          </p:cNvSpPr>
          <p:nvPr>
            <p:ph idx="1"/>
          </p:nvPr>
        </p:nvSpPr>
        <p:spPr>
          <a:xfrm>
            <a:off x="381000" y="838200"/>
            <a:ext cx="8229600" cy="685800"/>
          </a:xfrm>
        </p:spPr>
        <p:txBody>
          <a:bodyPr/>
          <a:lstStyle/>
          <a:p>
            <a:pPr>
              <a:buFont typeface="Arial" panose="020B0604020202020204" pitchFamily="34" charset="0"/>
              <a:buNone/>
            </a:pPr>
            <a:r>
              <a:rPr lang="en-US" altLang="en-US"/>
              <a:t>5   Weight-based Prioritization Techniques</a:t>
            </a:r>
          </a:p>
        </p:txBody>
      </p:sp>
      <p:sp>
        <p:nvSpPr>
          <p:cNvPr id="709636" name="Content Placeholder 3">
            <a:extLst>
              <a:ext uri="{FF2B5EF4-FFF2-40B4-BE49-F238E27FC236}">
                <a16:creationId xmlns:a16="http://schemas.microsoft.com/office/drawing/2014/main" id="{5231DB78-6E15-4BA0-9AAD-BC63A0E75299}"/>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a:p>
            <a:endParaRPr lang="en-US" altLang="en-US"/>
          </a:p>
        </p:txBody>
      </p:sp>
      <p:graphicFrame>
        <p:nvGraphicFramePr>
          <p:cNvPr id="7" name="Content Placeholder 6">
            <a:extLst>
              <a:ext uri="{FF2B5EF4-FFF2-40B4-BE49-F238E27FC236}">
                <a16:creationId xmlns:a16="http://schemas.microsoft.com/office/drawing/2014/main" id="{0BBFAC56-EB58-42AD-9D3C-9C1F55A9BE30}"/>
              </a:ext>
            </a:extLst>
          </p:cNvPr>
          <p:cNvGraphicFramePr>
            <a:graphicFrameLocks/>
          </p:cNvGraphicFramePr>
          <p:nvPr/>
        </p:nvGraphicFramePr>
        <p:xfrm>
          <a:off x="838200" y="2133600"/>
          <a:ext cx="6781801" cy="2595565"/>
        </p:xfrm>
        <a:graphic>
          <a:graphicData uri="http://schemas.openxmlformats.org/drawingml/2006/table">
            <a:tbl>
              <a:tblPr firstRow="1" bandRow="1">
                <a:tableStyleId>{5C22544A-7EE6-4342-B048-85BDC9FD1C3A}</a:tableStyleId>
              </a:tblPr>
              <a:tblGrid>
                <a:gridCol w="2229633">
                  <a:extLst>
                    <a:ext uri="{9D8B030D-6E8A-4147-A177-3AD203B41FA5}">
                      <a16:colId xmlns:a16="http://schemas.microsoft.com/office/drawing/2014/main" val="20000"/>
                    </a:ext>
                  </a:extLst>
                </a:gridCol>
                <a:gridCol w="1672225">
                  <a:extLst>
                    <a:ext uri="{9D8B030D-6E8A-4147-A177-3AD203B41FA5}">
                      <a16:colId xmlns:a16="http://schemas.microsoft.com/office/drawing/2014/main" val="20001"/>
                    </a:ext>
                  </a:extLst>
                </a:gridCol>
                <a:gridCol w="1584542">
                  <a:extLst>
                    <a:ext uri="{9D8B030D-6E8A-4147-A177-3AD203B41FA5}">
                      <a16:colId xmlns:a16="http://schemas.microsoft.com/office/drawing/2014/main" val="20002"/>
                    </a:ext>
                  </a:extLst>
                </a:gridCol>
                <a:gridCol w="1295401">
                  <a:extLst>
                    <a:ext uri="{9D8B030D-6E8A-4147-A177-3AD203B41FA5}">
                      <a16:colId xmlns:a16="http://schemas.microsoft.com/office/drawing/2014/main" val="20003"/>
                    </a:ext>
                  </a:extLst>
                </a:gridCol>
              </a:tblGrid>
              <a:tr h="370795">
                <a:tc>
                  <a:txBody>
                    <a:bodyPr/>
                    <a:lstStyle/>
                    <a:p>
                      <a:r>
                        <a:rPr lang="en-US" sz="1800" dirty="0"/>
                        <a:t>Requirements</a:t>
                      </a:r>
                    </a:p>
                  </a:txBody>
                  <a:tcPr marT="45714" marB="45714"/>
                </a:tc>
                <a:tc>
                  <a:txBody>
                    <a:bodyPr/>
                    <a:lstStyle/>
                    <a:p>
                      <a:r>
                        <a:rPr lang="en-US" sz="1800" dirty="0"/>
                        <a:t>Raw Scoring</a:t>
                      </a:r>
                    </a:p>
                  </a:txBody>
                  <a:tcPr marT="45714" marB="45714"/>
                </a:tc>
                <a:tc>
                  <a:txBody>
                    <a:bodyPr/>
                    <a:lstStyle/>
                    <a:p>
                      <a:r>
                        <a:rPr lang="en-US" sz="1800" dirty="0"/>
                        <a:t>Scaled Scoring</a:t>
                      </a:r>
                    </a:p>
                  </a:txBody>
                  <a:tcPr marT="45714" marB="45714"/>
                </a:tc>
                <a:tc>
                  <a:txBody>
                    <a:bodyPr/>
                    <a:lstStyle/>
                    <a:p>
                      <a:r>
                        <a:rPr lang="en-US" sz="1800" dirty="0"/>
                        <a:t>Ranking</a:t>
                      </a:r>
                    </a:p>
                  </a:txBody>
                  <a:tcPr marT="45714" marB="45714"/>
                </a:tc>
                <a:extLst>
                  <a:ext uri="{0D108BD9-81ED-4DB2-BD59-A6C34878D82A}">
                    <a16:rowId xmlns:a16="http://schemas.microsoft.com/office/drawing/2014/main" val="10000"/>
                  </a:ext>
                </a:extLst>
              </a:tr>
              <a:tr h="370795">
                <a:tc>
                  <a:txBody>
                    <a:bodyPr/>
                    <a:lstStyle/>
                    <a:p>
                      <a:r>
                        <a:rPr lang="en-US" sz="1800" dirty="0"/>
                        <a:t>Req#1</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1"/>
                  </a:ext>
                </a:extLst>
              </a:tr>
              <a:tr h="370795">
                <a:tc>
                  <a:txBody>
                    <a:bodyPr/>
                    <a:lstStyle/>
                    <a:p>
                      <a:r>
                        <a:rPr lang="en-US" sz="1800" dirty="0"/>
                        <a:t>Req#2</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2"/>
                  </a:ext>
                </a:extLst>
              </a:tr>
              <a:tr h="370795">
                <a:tc>
                  <a:txBody>
                    <a:bodyPr/>
                    <a:lstStyle/>
                    <a:p>
                      <a:r>
                        <a:rPr lang="en-US" sz="1800" dirty="0"/>
                        <a:t>Req#3</a:t>
                      </a:r>
                    </a:p>
                  </a:txBody>
                  <a:tcPr marT="45714" marB="45714"/>
                </a:tc>
                <a:tc>
                  <a:txBody>
                    <a:bodyPr/>
                    <a:lstStyle/>
                    <a:p>
                      <a:r>
                        <a:rPr lang="en-US" sz="1800" dirty="0"/>
                        <a:t>5</a:t>
                      </a:r>
                    </a:p>
                  </a:txBody>
                  <a:tcPr marT="45714" marB="45714"/>
                </a:tc>
                <a:tc>
                  <a:txBody>
                    <a:bodyPr/>
                    <a:lstStyle/>
                    <a:p>
                      <a:r>
                        <a:rPr lang="en-US" sz="1800" dirty="0"/>
                        <a:t>.27</a:t>
                      </a:r>
                    </a:p>
                  </a:txBody>
                  <a:tcPr marT="45714" marB="45714"/>
                </a:tc>
                <a:tc>
                  <a:txBody>
                    <a:bodyPr/>
                    <a:lstStyle/>
                    <a:p>
                      <a:r>
                        <a:rPr lang="en-US" sz="1800" dirty="0"/>
                        <a:t>1</a:t>
                      </a:r>
                    </a:p>
                  </a:txBody>
                  <a:tcPr marT="45714" marB="45714"/>
                </a:tc>
                <a:extLst>
                  <a:ext uri="{0D108BD9-81ED-4DB2-BD59-A6C34878D82A}">
                    <a16:rowId xmlns:a16="http://schemas.microsoft.com/office/drawing/2014/main" val="10003"/>
                  </a:ext>
                </a:extLst>
              </a:tr>
              <a:tr h="370795">
                <a:tc>
                  <a:txBody>
                    <a:bodyPr/>
                    <a:lstStyle/>
                    <a:p>
                      <a:r>
                        <a:rPr lang="en-US" sz="1800" dirty="0"/>
                        <a:t>Req#4</a:t>
                      </a:r>
                    </a:p>
                  </a:txBody>
                  <a:tcPr marT="45714" marB="45714"/>
                </a:tc>
                <a:tc>
                  <a:txBody>
                    <a:bodyPr/>
                    <a:lstStyle/>
                    <a:p>
                      <a:r>
                        <a:rPr lang="en-US" sz="1800" dirty="0"/>
                        <a:t>2</a:t>
                      </a:r>
                    </a:p>
                  </a:txBody>
                  <a:tcPr marT="45714" marB="45714"/>
                </a:tc>
                <a:tc>
                  <a:txBody>
                    <a:bodyPr/>
                    <a:lstStyle/>
                    <a:p>
                      <a:r>
                        <a:rPr lang="en-US" sz="1800" dirty="0"/>
                        <a:t>.11</a:t>
                      </a:r>
                    </a:p>
                  </a:txBody>
                  <a:tcPr marT="45714" marB="45714"/>
                </a:tc>
                <a:tc>
                  <a:txBody>
                    <a:bodyPr/>
                    <a:lstStyle/>
                    <a:p>
                      <a:r>
                        <a:rPr lang="en-US" sz="1800" dirty="0"/>
                        <a:t>4</a:t>
                      </a:r>
                    </a:p>
                  </a:txBody>
                  <a:tcPr marT="45714" marB="45714"/>
                </a:tc>
                <a:extLst>
                  <a:ext uri="{0D108BD9-81ED-4DB2-BD59-A6C34878D82A}">
                    <a16:rowId xmlns:a16="http://schemas.microsoft.com/office/drawing/2014/main" val="10004"/>
                  </a:ext>
                </a:extLst>
              </a:tr>
              <a:tr h="370795">
                <a:tc>
                  <a:txBody>
                    <a:bodyPr/>
                    <a:lstStyle/>
                    <a:p>
                      <a:r>
                        <a:rPr lang="en-US" sz="1800" dirty="0"/>
                        <a:t>Req#5</a:t>
                      </a:r>
                    </a:p>
                  </a:txBody>
                  <a:tcPr marT="45714" marB="45714"/>
                </a:tc>
                <a:tc>
                  <a:txBody>
                    <a:bodyPr/>
                    <a:lstStyle/>
                    <a:p>
                      <a:r>
                        <a:rPr lang="en-US" sz="1800" dirty="0"/>
                        <a:t>3</a:t>
                      </a:r>
                    </a:p>
                  </a:txBody>
                  <a:tcPr marT="45714" marB="45714"/>
                </a:tc>
                <a:tc>
                  <a:txBody>
                    <a:bodyPr/>
                    <a:lstStyle/>
                    <a:p>
                      <a:r>
                        <a:rPr lang="en-US" sz="1800" dirty="0"/>
                        <a:t>.16</a:t>
                      </a:r>
                    </a:p>
                  </a:txBody>
                  <a:tcPr marT="45714" marB="45714"/>
                </a:tc>
                <a:tc>
                  <a:txBody>
                    <a:bodyPr/>
                    <a:lstStyle/>
                    <a:p>
                      <a:r>
                        <a:rPr lang="en-US" sz="1800" dirty="0"/>
                        <a:t>3</a:t>
                      </a:r>
                    </a:p>
                  </a:txBody>
                  <a:tcPr marT="45714" marB="45714"/>
                </a:tc>
                <a:extLst>
                  <a:ext uri="{0D108BD9-81ED-4DB2-BD59-A6C34878D82A}">
                    <a16:rowId xmlns:a16="http://schemas.microsoft.com/office/drawing/2014/main" val="10005"/>
                  </a:ext>
                </a:extLst>
              </a:tr>
              <a:tr h="370795">
                <a:tc>
                  <a:txBody>
                    <a:bodyPr/>
                    <a:lstStyle/>
                    <a:p>
                      <a:endParaRPr lang="en-US" sz="1800" dirty="0"/>
                    </a:p>
                  </a:txBody>
                  <a:tcPr marT="45714" marB="45714"/>
                </a:tc>
                <a:tc>
                  <a:txBody>
                    <a:bodyPr/>
                    <a:lstStyle/>
                    <a:p>
                      <a:r>
                        <a:rPr lang="en-US" sz="1800" dirty="0"/>
                        <a:t>18</a:t>
                      </a:r>
                    </a:p>
                  </a:txBody>
                  <a:tcPr marT="45714" marB="45714"/>
                </a:tc>
                <a:tc>
                  <a:txBody>
                    <a:bodyPr/>
                    <a:lstStyle/>
                    <a:p>
                      <a:endParaRPr lang="en-US" sz="1800" dirty="0"/>
                    </a:p>
                  </a:txBody>
                  <a:tcPr marT="45714" marB="45714"/>
                </a:tc>
                <a:tc>
                  <a:txBody>
                    <a:bodyPr/>
                    <a:lstStyle/>
                    <a:p>
                      <a:endParaRPr lang="en-US" sz="1800" dirty="0"/>
                    </a:p>
                  </a:txBody>
                  <a:tcPr marT="45714" marB="45714"/>
                </a:tc>
                <a:extLst>
                  <a:ext uri="{0D108BD9-81ED-4DB2-BD59-A6C34878D82A}">
                    <a16:rowId xmlns:a16="http://schemas.microsoft.com/office/drawing/2014/main" val="10006"/>
                  </a:ext>
                </a:extLst>
              </a:tr>
            </a:tbl>
          </a:graphicData>
        </a:graphic>
      </p:graphicFrame>
      <p:sp>
        <p:nvSpPr>
          <p:cNvPr id="8" name="Up Arrow 7">
            <a:extLst>
              <a:ext uri="{FF2B5EF4-FFF2-40B4-BE49-F238E27FC236}">
                <a16:creationId xmlns:a16="http://schemas.microsoft.com/office/drawing/2014/main" id="{7DB5F3CE-BD27-4B8A-AD0E-63CB9ABE85E0}"/>
              </a:ext>
            </a:extLst>
          </p:cNvPr>
          <p:cNvSpPr/>
          <p:nvPr/>
        </p:nvSpPr>
        <p:spPr>
          <a:xfrm>
            <a:off x="6248400" y="4648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709680" name="Slide Number Placeholder 8">
            <a:extLst>
              <a:ext uri="{FF2B5EF4-FFF2-40B4-BE49-F238E27FC236}">
                <a16:creationId xmlns:a16="http://schemas.microsoft.com/office/drawing/2014/main" id="{51B6F0A6-2826-48F5-A896-88F021A3CCD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8D1424-A449-4B6F-9B22-ED30A3D56255}" type="slidenum">
              <a:rPr lang="en-US" altLang="en-US" smtClean="0"/>
              <a:pPr/>
              <a:t>330</a:t>
            </a:fld>
            <a:endParaRPr lang="en-US" altLang="en-US"/>
          </a:p>
        </p:txBody>
      </p:sp>
    </p:spTree>
    <p:extLst>
      <p:ext uri="{BB962C8B-B14F-4D97-AF65-F5344CB8AC3E}">
        <p14:creationId xmlns:p14="http://schemas.microsoft.com/office/powerpoint/2010/main" val="403539440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8B2F-4DD6-46F8-BC40-33636B928778}"/>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FE4FF18B-9D3C-434F-9083-7BBB3A96E377}"/>
              </a:ext>
            </a:extLst>
          </p:cNvPr>
          <p:cNvSpPr>
            <a:spLocks noGrp="1"/>
          </p:cNvSpPr>
          <p:nvPr>
            <p:ph idx="1"/>
          </p:nvPr>
        </p:nvSpPr>
        <p:spPr>
          <a:xfrm>
            <a:off x="381000" y="838200"/>
            <a:ext cx="8229600" cy="533400"/>
          </a:xfrm>
        </p:spPr>
        <p:txBody>
          <a:bodyPr>
            <a:normAutofit lnSpcReduction="10000"/>
          </a:bodyPr>
          <a:lstStyle/>
          <a:p>
            <a:pPr>
              <a:buFont typeface="Arial" charset="0"/>
              <a:buNone/>
              <a:defRPr/>
            </a:pPr>
            <a:r>
              <a:rPr lang="en-US" dirty="0"/>
              <a:t>6   Kano Analysis</a:t>
            </a:r>
          </a:p>
        </p:txBody>
      </p:sp>
      <p:sp>
        <p:nvSpPr>
          <p:cNvPr id="711684" name="Content Placeholder 3">
            <a:extLst>
              <a:ext uri="{FF2B5EF4-FFF2-40B4-BE49-F238E27FC236}">
                <a16:creationId xmlns:a16="http://schemas.microsoft.com/office/drawing/2014/main" id="{0DE01B80-6958-45D0-A83E-E494EA107B23}"/>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a:p>
            <a:endParaRPr lang="en-US" altLang="en-US"/>
          </a:p>
        </p:txBody>
      </p:sp>
      <p:pic>
        <p:nvPicPr>
          <p:cNvPr id="711685" name="Picture 4" descr="Example product functionality graph">
            <a:extLst>
              <a:ext uri="{FF2B5EF4-FFF2-40B4-BE49-F238E27FC236}">
                <a16:creationId xmlns:a16="http://schemas.microsoft.com/office/drawing/2014/main" id="{12D57218-D2A3-496D-80C2-DA49CDBF1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60960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1686" name="Slide Number Placeholder 7">
            <a:extLst>
              <a:ext uri="{FF2B5EF4-FFF2-40B4-BE49-F238E27FC236}">
                <a16:creationId xmlns:a16="http://schemas.microsoft.com/office/drawing/2014/main" id="{B781384E-1D48-4749-9345-280A7812987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6662DE-2DE1-4931-9337-CFDE2841852D}" type="slidenum">
              <a:rPr lang="en-US" altLang="en-US" smtClean="0"/>
              <a:pPr/>
              <a:t>331</a:t>
            </a:fld>
            <a:endParaRPr lang="en-US" altLang="en-US"/>
          </a:p>
        </p:txBody>
      </p:sp>
    </p:spTree>
    <p:extLst>
      <p:ext uri="{BB962C8B-B14F-4D97-AF65-F5344CB8AC3E}">
        <p14:creationId xmlns:p14="http://schemas.microsoft.com/office/powerpoint/2010/main" val="19158893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63AA-F05C-4499-9169-B401F435CBF7}"/>
              </a:ext>
            </a:extLst>
          </p:cNvPr>
          <p:cNvSpPr>
            <a:spLocks noGrp="1"/>
          </p:cNvSpPr>
          <p:nvPr>
            <p:ph type="title"/>
          </p:nvPr>
        </p:nvSpPr>
        <p:spPr/>
        <p:txBody>
          <a:bodyPr>
            <a:normAutofit fontScale="90000"/>
          </a:bodyPr>
          <a:lstStyle/>
          <a:p>
            <a:pPr>
              <a:defRPr/>
            </a:pPr>
            <a:r>
              <a:t>Relative Prioritization &amp; Ranking Methods</a:t>
            </a:r>
          </a:p>
        </p:txBody>
      </p:sp>
      <p:sp>
        <p:nvSpPr>
          <p:cNvPr id="713731" name="Content Placeholder 2">
            <a:extLst>
              <a:ext uri="{FF2B5EF4-FFF2-40B4-BE49-F238E27FC236}">
                <a16:creationId xmlns:a16="http://schemas.microsoft.com/office/drawing/2014/main" id="{4030BE4F-4035-493F-AF87-23088D9D802E}"/>
              </a:ext>
            </a:extLst>
          </p:cNvPr>
          <p:cNvSpPr>
            <a:spLocks noGrp="1"/>
          </p:cNvSpPr>
          <p:nvPr>
            <p:ph idx="1"/>
          </p:nvPr>
        </p:nvSpPr>
        <p:spPr>
          <a:xfrm>
            <a:off x="381000" y="838200"/>
            <a:ext cx="8229600" cy="1905000"/>
          </a:xfrm>
        </p:spPr>
        <p:txBody>
          <a:bodyPr/>
          <a:lstStyle/>
          <a:p>
            <a:pPr marL="514350" indent="-514350">
              <a:buFont typeface="Arial" panose="020B0604020202020204" pitchFamily="34" charset="0"/>
              <a:buAutoNum type="arabicPlain" startAt="7"/>
            </a:pPr>
            <a:r>
              <a:rPr lang="en-US" altLang="en-US"/>
              <a:t>100 Point Method</a:t>
            </a:r>
          </a:p>
          <a:p>
            <a:pPr marL="514350" indent="-514350">
              <a:buFont typeface="Arial" panose="020B0604020202020204" pitchFamily="34" charset="0"/>
              <a:buNone/>
            </a:pPr>
            <a:r>
              <a:rPr lang="en-US" altLang="en-US"/>
              <a:t>	</a:t>
            </a:r>
            <a:r>
              <a:rPr lang="en-US" altLang="en-US" sz="2400"/>
              <a:t>Each stakeholder is given 100 points and they can use these points to buy the requirements they want</a:t>
            </a:r>
          </a:p>
        </p:txBody>
      </p:sp>
      <p:sp>
        <p:nvSpPr>
          <p:cNvPr id="713732" name="Content Placeholder 3">
            <a:extLst>
              <a:ext uri="{FF2B5EF4-FFF2-40B4-BE49-F238E27FC236}">
                <a16:creationId xmlns:a16="http://schemas.microsoft.com/office/drawing/2014/main" id="{5A4EED68-C41F-4C11-8CF4-709BAC4A111E}"/>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p:txBody>
      </p:sp>
      <p:graphicFrame>
        <p:nvGraphicFramePr>
          <p:cNvPr id="7" name="Content Placeholder 6">
            <a:extLst>
              <a:ext uri="{FF2B5EF4-FFF2-40B4-BE49-F238E27FC236}">
                <a16:creationId xmlns:a16="http://schemas.microsoft.com/office/drawing/2014/main" id="{F9A89A81-B7A1-41F8-AB76-C1EB7B0AD086}"/>
              </a:ext>
            </a:extLst>
          </p:cNvPr>
          <p:cNvGraphicFramePr>
            <a:graphicFrameLocks/>
          </p:cNvGraphicFramePr>
          <p:nvPr/>
        </p:nvGraphicFramePr>
        <p:xfrm>
          <a:off x="457200" y="2819400"/>
          <a:ext cx="8229600" cy="2225676"/>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20</a:t>
                      </a:r>
                    </a:p>
                  </a:txBody>
                  <a:tcPr marT="45733" marB="45733"/>
                </a:tc>
                <a:tc>
                  <a:txBody>
                    <a:bodyPr/>
                    <a:lstStyle/>
                    <a:p>
                      <a:r>
                        <a:rPr lang="en-US" sz="1800" dirty="0"/>
                        <a:t>30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30</a:t>
                      </a:r>
                    </a:p>
                  </a:txBody>
                  <a:tcPr marT="45733" marB="45733"/>
                </a:tc>
                <a:tc>
                  <a:txBody>
                    <a:bodyPr/>
                    <a:lstStyle/>
                    <a:p>
                      <a:r>
                        <a:rPr lang="en-US" sz="1800" dirty="0"/>
                        <a:t>10</a:t>
                      </a:r>
                    </a:p>
                  </a:txBody>
                  <a:tcPr marT="45733" marB="45733"/>
                </a:tc>
                <a:tc>
                  <a:txBody>
                    <a:bodyPr/>
                    <a:lstStyle/>
                    <a:p>
                      <a:r>
                        <a:rPr lang="en-US" sz="1800" dirty="0"/>
                        <a:t>40</a:t>
                      </a:r>
                    </a:p>
                  </a:txBody>
                  <a:tcPr marT="45733" marB="45733"/>
                </a:tc>
                <a:tc>
                  <a:txBody>
                    <a:bodyPr/>
                    <a:lstStyle/>
                    <a:p>
                      <a:r>
                        <a:rPr lang="en-US" sz="1800" dirty="0"/>
                        <a:t>80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50</a:t>
                      </a:r>
                    </a:p>
                  </a:txBody>
                  <a:tcPr marT="45733" marB="45733"/>
                </a:tc>
                <a:tc>
                  <a:txBody>
                    <a:bodyPr/>
                    <a:lstStyle/>
                    <a:p>
                      <a:r>
                        <a:rPr lang="en-US" sz="1800" dirty="0"/>
                        <a:t>20</a:t>
                      </a:r>
                    </a:p>
                  </a:txBody>
                  <a:tcPr marT="45733" marB="45733"/>
                </a:tc>
                <a:tc>
                  <a:txBody>
                    <a:bodyPr/>
                    <a:lstStyle/>
                    <a:p>
                      <a:r>
                        <a:rPr lang="en-US" sz="1800" dirty="0"/>
                        <a:t>20</a:t>
                      </a:r>
                    </a:p>
                  </a:txBody>
                  <a:tcPr marT="45733" marB="45733"/>
                </a:tc>
                <a:tc>
                  <a:txBody>
                    <a:bodyPr/>
                    <a:lstStyle/>
                    <a:p>
                      <a:r>
                        <a:rPr lang="en-US" sz="1800" dirty="0"/>
                        <a:t>90</a:t>
                      </a:r>
                    </a:p>
                  </a:txBody>
                  <a:tcPr marT="45733" marB="45733"/>
                </a:tc>
                <a:tc>
                  <a:txBody>
                    <a:bodyPr/>
                    <a:lstStyle/>
                    <a:p>
                      <a:r>
                        <a:rPr lang="en-US" sz="1800" dirty="0"/>
                        <a:t>1</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20</a:t>
                      </a:r>
                    </a:p>
                  </a:txBody>
                  <a:tcPr marT="45733" marB="45733"/>
                </a:tc>
                <a:tc>
                  <a:txBody>
                    <a:bodyPr/>
                    <a:lstStyle/>
                    <a:p>
                      <a:endParaRPr lang="en-US" sz="1800" dirty="0"/>
                    </a:p>
                  </a:txBody>
                  <a:tcPr marT="45733" marB="45733"/>
                </a:tc>
                <a:tc>
                  <a:txBody>
                    <a:bodyPr/>
                    <a:lstStyle/>
                    <a:p>
                      <a:r>
                        <a:rPr lang="en-US" sz="1800" dirty="0"/>
                        <a:t>10</a:t>
                      </a:r>
                    </a:p>
                  </a:txBody>
                  <a:tcPr marT="45733" marB="45733"/>
                </a:tc>
                <a:tc>
                  <a:txBody>
                    <a:bodyPr/>
                    <a:lstStyle/>
                    <a:p>
                      <a:r>
                        <a:rPr lang="en-US" sz="1800" dirty="0"/>
                        <a:t>30</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5"/>
                  </a:ext>
                </a:extLst>
              </a:tr>
            </a:tbl>
          </a:graphicData>
        </a:graphic>
      </p:graphicFrame>
      <p:sp>
        <p:nvSpPr>
          <p:cNvPr id="713784" name="Slide Number Placeholder 7">
            <a:extLst>
              <a:ext uri="{FF2B5EF4-FFF2-40B4-BE49-F238E27FC236}">
                <a16:creationId xmlns:a16="http://schemas.microsoft.com/office/drawing/2014/main" id="{168D4488-71AE-4840-B5B4-6763A58AB0E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B60235-72EB-46BA-AF1F-7728DD3B883B}" type="slidenum">
              <a:rPr lang="en-US" altLang="en-US" smtClean="0"/>
              <a:pPr/>
              <a:t>332</a:t>
            </a:fld>
            <a:endParaRPr lang="en-US" altLang="en-US"/>
          </a:p>
        </p:txBody>
      </p:sp>
    </p:spTree>
    <p:extLst>
      <p:ext uri="{BB962C8B-B14F-4D97-AF65-F5344CB8AC3E}">
        <p14:creationId xmlns:p14="http://schemas.microsoft.com/office/powerpoint/2010/main" val="124378024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E6E5-561B-47C2-A5E8-5C5A4E8DE95E}"/>
              </a:ext>
            </a:extLst>
          </p:cNvPr>
          <p:cNvSpPr>
            <a:spLocks noGrp="1"/>
          </p:cNvSpPr>
          <p:nvPr>
            <p:ph type="ctrTitle"/>
          </p:nvPr>
        </p:nvSpPr>
        <p:spPr/>
        <p:txBody>
          <a:bodyPr>
            <a:normAutofit fontScale="90000"/>
          </a:bodyPr>
          <a:lstStyle/>
          <a:p>
            <a:pPr>
              <a:defRPr/>
            </a:pPr>
            <a:r>
              <a:rPr dirty="0">
                <a:solidFill>
                  <a:srgbClr val="000000"/>
                </a:solidFill>
              </a:rPr>
              <a:t>Value-based Prioritization</a:t>
            </a:r>
            <a:br>
              <a:rPr dirty="0">
                <a:solidFill>
                  <a:srgbClr val="000000"/>
                </a:solidFill>
              </a:rPr>
            </a:br>
            <a:br>
              <a:rPr sz="1600" dirty="0">
                <a:solidFill>
                  <a:srgbClr val="000000"/>
                </a:solidFill>
              </a:rPr>
            </a:br>
            <a:r>
              <a:rPr sz="1600" dirty="0"/>
              <a:t>Tools &amp; Techniques / Value Based Prioritization &amp; Value Streaming /</a:t>
            </a:r>
            <a:r>
              <a:rPr sz="1600" dirty="0">
                <a:solidFill>
                  <a:srgbClr val="000000"/>
                </a:solidFill>
              </a:rPr>
              <a:t>Value-based Prioritization</a:t>
            </a:r>
            <a:endParaRPr dirty="0"/>
          </a:p>
        </p:txBody>
      </p:sp>
      <p:sp>
        <p:nvSpPr>
          <p:cNvPr id="715779" name="Content Placeholder 2">
            <a:extLst>
              <a:ext uri="{FF2B5EF4-FFF2-40B4-BE49-F238E27FC236}">
                <a16:creationId xmlns:a16="http://schemas.microsoft.com/office/drawing/2014/main" id="{C9653D2C-0114-4EF6-93C8-37940BF8081F}"/>
              </a:ext>
            </a:extLst>
          </p:cNvPr>
          <p:cNvSpPr>
            <a:spLocks noGrp="1"/>
          </p:cNvSpPr>
          <p:nvPr>
            <p:ph type="subTitle" idx="1"/>
          </p:nvPr>
        </p:nvSpPr>
        <p:spPr/>
        <p:txBody>
          <a:bodyPr/>
          <a:lstStyle/>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Multiple Parameter Based Prioritization</a:t>
            </a:r>
          </a:p>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Moscow Prioritization</a:t>
            </a:r>
          </a:p>
          <a:p>
            <a:pPr>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715780" name="Slide Number Placeholder 7">
            <a:extLst>
              <a:ext uri="{FF2B5EF4-FFF2-40B4-BE49-F238E27FC236}">
                <a16:creationId xmlns:a16="http://schemas.microsoft.com/office/drawing/2014/main" id="{A9179AE1-5B53-45AD-BF9E-56BCFB61084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6843740-55C4-4F02-9ED6-4B0F29CC942A}" type="slidenum">
              <a:rPr lang="en-US" altLang="en-US" smtClean="0"/>
              <a:pPr/>
              <a:t>333</a:t>
            </a:fld>
            <a:endParaRPr lang="en-US" altLang="en-US"/>
          </a:p>
        </p:txBody>
      </p:sp>
    </p:spTree>
    <p:extLst>
      <p:ext uri="{BB962C8B-B14F-4D97-AF65-F5344CB8AC3E}">
        <p14:creationId xmlns:p14="http://schemas.microsoft.com/office/powerpoint/2010/main" val="335658769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4393-BB98-4A8F-840F-3C907E3AB201}"/>
              </a:ext>
            </a:extLst>
          </p:cNvPr>
          <p:cNvSpPr>
            <a:spLocks noGrp="1"/>
          </p:cNvSpPr>
          <p:nvPr>
            <p:ph type="title"/>
          </p:nvPr>
        </p:nvSpPr>
        <p:spPr/>
        <p:txBody>
          <a:bodyPr>
            <a:normAutofit fontScale="90000"/>
          </a:bodyPr>
          <a:lstStyle/>
          <a:p>
            <a:pPr lvl="1">
              <a:defRPr/>
            </a:pPr>
            <a:r>
              <a:rPr lang="en-US" dirty="0">
                <a:solidFill>
                  <a:srgbClr val="000000"/>
                </a:solidFill>
              </a:rPr>
              <a:t>Multiple Parameter Based Prioritization</a:t>
            </a:r>
            <a:endParaRPr lang="en-US" dirty="0"/>
          </a:p>
        </p:txBody>
      </p:sp>
      <p:sp>
        <p:nvSpPr>
          <p:cNvPr id="717827" name="Content Placeholder 3">
            <a:extLst>
              <a:ext uri="{FF2B5EF4-FFF2-40B4-BE49-F238E27FC236}">
                <a16:creationId xmlns:a16="http://schemas.microsoft.com/office/drawing/2014/main" id="{1FEEAA19-0218-4294-B577-2073A0302F24}"/>
              </a:ext>
            </a:extLst>
          </p:cNvPr>
          <p:cNvSpPr>
            <a:spLocks noGrp="1"/>
          </p:cNvSpPr>
          <p:nvPr>
            <p:ph sz="quarter" idx="13"/>
          </p:nvPr>
        </p:nvSpPr>
        <p:spPr/>
        <p:txBody>
          <a:bodyPr/>
          <a:lstStyle/>
          <a:p>
            <a:r>
              <a:rPr lang="en-US" altLang="en-US"/>
              <a:t>Tools &amp; Techniques / Value Based Prioritization &amp; Value Streaming /</a:t>
            </a:r>
            <a:r>
              <a:rPr lang="en-US" altLang="en-US">
                <a:solidFill>
                  <a:srgbClr val="000000"/>
                </a:solidFill>
              </a:rPr>
              <a:t>Value-based Prioritization</a:t>
            </a:r>
            <a:endParaRPr lang="en-US" altLang="en-US"/>
          </a:p>
          <a:p>
            <a:endParaRPr lang="en-US" altLang="en-US"/>
          </a:p>
        </p:txBody>
      </p:sp>
      <p:pic>
        <p:nvPicPr>
          <p:cNvPr id="717828" name="Picture 6" descr="Example Feature Table - Complete">
            <a:extLst>
              <a:ext uri="{FF2B5EF4-FFF2-40B4-BE49-F238E27FC236}">
                <a16:creationId xmlns:a16="http://schemas.microsoft.com/office/drawing/2014/main" id="{B6D57222-3733-411D-86B9-53084061C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5344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a:extLst>
              <a:ext uri="{FF2B5EF4-FFF2-40B4-BE49-F238E27FC236}">
                <a16:creationId xmlns:a16="http://schemas.microsoft.com/office/drawing/2014/main" id="{DB388BCA-2516-4C87-84CC-459658AF098C}"/>
              </a:ext>
            </a:extLst>
          </p:cNvPr>
          <p:cNvSpPr/>
          <p:nvPr/>
        </p:nvSpPr>
        <p:spPr>
          <a:xfrm>
            <a:off x="3886200" y="762000"/>
            <a:ext cx="10668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Customer</a:t>
            </a:r>
          </a:p>
        </p:txBody>
      </p:sp>
      <p:sp>
        <p:nvSpPr>
          <p:cNvPr id="14" name="Down Arrow 13">
            <a:extLst>
              <a:ext uri="{FF2B5EF4-FFF2-40B4-BE49-F238E27FC236}">
                <a16:creationId xmlns:a16="http://schemas.microsoft.com/office/drawing/2014/main" id="{8C5BA300-5170-4799-87DF-F95FE6AF85F5}"/>
              </a:ext>
            </a:extLst>
          </p:cNvPr>
          <p:cNvSpPr/>
          <p:nvPr/>
        </p:nvSpPr>
        <p:spPr>
          <a:xfrm>
            <a:off x="5867400" y="762000"/>
            <a:ext cx="7620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Developer</a:t>
            </a:r>
          </a:p>
        </p:txBody>
      </p:sp>
      <p:sp>
        <p:nvSpPr>
          <p:cNvPr id="16" name="Rounded Rectangular Callout 15">
            <a:extLst>
              <a:ext uri="{FF2B5EF4-FFF2-40B4-BE49-F238E27FC236}">
                <a16:creationId xmlns:a16="http://schemas.microsoft.com/office/drawing/2014/main" id="{1FE43E9E-2E8E-4DB9-8E63-99FAC15847B7}"/>
              </a:ext>
            </a:extLst>
          </p:cNvPr>
          <p:cNvSpPr/>
          <p:nvPr/>
        </p:nvSpPr>
        <p:spPr>
          <a:xfrm>
            <a:off x="4267200" y="5943600"/>
            <a:ext cx="1447800" cy="685800"/>
          </a:xfrm>
          <a:prstGeom prst="wedgeRoundRectCallout">
            <a:avLst>
              <a:gd name="adj1" fmla="val -28157"/>
              <a:gd name="adj2" fmla="val -124565"/>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t>Potential negative impact of not doing the feature</a:t>
            </a:r>
          </a:p>
        </p:txBody>
      </p:sp>
      <p:sp>
        <p:nvSpPr>
          <p:cNvPr id="17" name="Rounded Rectangular Callout 16">
            <a:extLst>
              <a:ext uri="{FF2B5EF4-FFF2-40B4-BE49-F238E27FC236}">
                <a16:creationId xmlns:a16="http://schemas.microsoft.com/office/drawing/2014/main" id="{A508D119-4AF5-4B28-8E54-EBD10087970C}"/>
              </a:ext>
            </a:extLst>
          </p:cNvPr>
          <p:cNvSpPr/>
          <p:nvPr/>
        </p:nvSpPr>
        <p:spPr>
          <a:xfrm>
            <a:off x="6781800" y="914400"/>
            <a:ext cx="1981200" cy="762000"/>
          </a:xfrm>
          <a:prstGeom prst="wedgeRoundRectCallout">
            <a:avLst>
              <a:gd name="adj1" fmla="val 35654"/>
              <a:gd name="adj2" fmla="val 89366"/>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value percentage / (cost percentage * cost weight) + (Risk percentage * Risk weight)</a:t>
            </a:r>
          </a:p>
        </p:txBody>
      </p:sp>
      <p:sp>
        <p:nvSpPr>
          <p:cNvPr id="18" name="Rounded Rectangle 17">
            <a:extLst>
              <a:ext uri="{FF2B5EF4-FFF2-40B4-BE49-F238E27FC236}">
                <a16:creationId xmlns:a16="http://schemas.microsoft.com/office/drawing/2014/main" id="{5D1E6C1E-0422-4A9D-8950-1945FBCFA70A}"/>
              </a:ext>
            </a:extLst>
          </p:cNvPr>
          <p:cNvSpPr/>
          <p:nvPr/>
        </p:nvSpPr>
        <p:spPr>
          <a:xfrm>
            <a:off x="304800" y="1676400"/>
            <a:ext cx="1219200" cy="457200"/>
          </a:xfrm>
          <a:prstGeom prst="round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sz="1200" b="1" dirty="0"/>
          </a:p>
        </p:txBody>
      </p:sp>
      <p:sp>
        <p:nvSpPr>
          <p:cNvPr id="19" name="Rectangle 18">
            <a:extLst>
              <a:ext uri="{FF2B5EF4-FFF2-40B4-BE49-F238E27FC236}">
                <a16:creationId xmlns:a16="http://schemas.microsoft.com/office/drawing/2014/main" id="{18C2A84C-0958-4C5B-9A6C-0004DD64BC15}"/>
              </a:ext>
            </a:extLst>
          </p:cNvPr>
          <p:cNvSpPr/>
          <p:nvPr/>
        </p:nvSpPr>
        <p:spPr>
          <a:xfrm>
            <a:off x="381000" y="6138863"/>
            <a:ext cx="3581400" cy="261937"/>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100" dirty="0">
              <a:latin typeface="Arial" charset="0"/>
            </a:endParaRPr>
          </a:p>
        </p:txBody>
      </p:sp>
      <p:sp>
        <p:nvSpPr>
          <p:cNvPr id="717835" name="Slide Number Placeholder 12">
            <a:extLst>
              <a:ext uri="{FF2B5EF4-FFF2-40B4-BE49-F238E27FC236}">
                <a16:creationId xmlns:a16="http://schemas.microsoft.com/office/drawing/2014/main" id="{65DD5031-2BB6-4558-BC12-54D06678728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4EAAB2-B8D4-45C4-A774-9FA68E706AA6}" type="slidenum">
              <a:rPr lang="en-US" altLang="en-US" smtClean="0"/>
              <a:pPr/>
              <a:t>334</a:t>
            </a:fld>
            <a:endParaRPr lang="en-US" altLang="en-US"/>
          </a:p>
        </p:txBody>
      </p:sp>
      <p:sp>
        <p:nvSpPr>
          <p:cNvPr id="15" name="Rounded Rectangle 14">
            <a:extLst>
              <a:ext uri="{FF2B5EF4-FFF2-40B4-BE49-F238E27FC236}">
                <a16:creationId xmlns:a16="http://schemas.microsoft.com/office/drawing/2014/main" id="{A337D3C1-7AD6-42C6-9835-48D86BF7155F}"/>
              </a:ext>
            </a:extLst>
          </p:cNvPr>
          <p:cNvSpPr/>
          <p:nvPr/>
        </p:nvSpPr>
        <p:spPr>
          <a:xfrm>
            <a:off x="3810000" y="1752600"/>
            <a:ext cx="4114800" cy="381000"/>
          </a:xfrm>
          <a:prstGeom prst="roundRect">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ounded Rectangular Callout 19">
            <a:extLst>
              <a:ext uri="{FF2B5EF4-FFF2-40B4-BE49-F238E27FC236}">
                <a16:creationId xmlns:a16="http://schemas.microsoft.com/office/drawing/2014/main" id="{DCB2C2D0-AC0A-4EBF-A75A-FD7C9313F728}"/>
              </a:ext>
            </a:extLst>
          </p:cNvPr>
          <p:cNvSpPr/>
          <p:nvPr/>
        </p:nvSpPr>
        <p:spPr>
          <a:xfrm>
            <a:off x="2438400" y="1143000"/>
            <a:ext cx="1143000" cy="457200"/>
          </a:xfrm>
          <a:prstGeom prst="wedgeRoundRectCallout">
            <a:avLst>
              <a:gd name="adj1" fmla="val 84242"/>
              <a:gd name="adj2" fmla="val 101306"/>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solidFill>
                  <a:schemeClr val="tx1"/>
                </a:solidFill>
              </a:rPr>
              <a:t>Done by Customer</a:t>
            </a:r>
          </a:p>
        </p:txBody>
      </p:sp>
    </p:spTree>
    <p:extLst>
      <p:ext uri="{BB962C8B-B14F-4D97-AF65-F5344CB8AC3E}">
        <p14:creationId xmlns:p14="http://schemas.microsoft.com/office/powerpoint/2010/main" val="22459532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2143-CBEA-4112-857B-DB7CB890304B}"/>
              </a:ext>
            </a:extLst>
          </p:cNvPr>
          <p:cNvSpPr>
            <a:spLocks noGrp="1"/>
          </p:cNvSpPr>
          <p:nvPr>
            <p:ph type="title"/>
          </p:nvPr>
        </p:nvSpPr>
        <p:spPr/>
        <p:txBody>
          <a:bodyPr>
            <a:normAutofit fontScale="90000"/>
          </a:bodyPr>
          <a:lstStyle/>
          <a:p>
            <a:pPr>
              <a:defRPr/>
            </a:pPr>
            <a:r>
              <a:rPr>
                <a:solidFill>
                  <a:srgbClr val="000000"/>
                </a:solidFill>
              </a:rPr>
              <a:t>Multiple Parameter Based Prioritization</a:t>
            </a:r>
            <a:endParaRPr/>
          </a:p>
        </p:txBody>
      </p:sp>
      <p:sp>
        <p:nvSpPr>
          <p:cNvPr id="719875" name="Content Placeholder 2">
            <a:extLst>
              <a:ext uri="{FF2B5EF4-FFF2-40B4-BE49-F238E27FC236}">
                <a16:creationId xmlns:a16="http://schemas.microsoft.com/office/drawing/2014/main" id="{A8B48EAC-A4B9-4E87-8D59-B190EB2ECAA1}"/>
              </a:ext>
            </a:extLst>
          </p:cNvPr>
          <p:cNvSpPr>
            <a:spLocks noGrp="1"/>
          </p:cNvSpPr>
          <p:nvPr>
            <p:ph sz="quarter" idx="13"/>
          </p:nvPr>
        </p:nvSpPr>
        <p:spPr/>
        <p:txBody>
          <a:bodyPr/>
          <a:lstStyle/>
          <a:p>
            <a:r>
              <a:rPr lang="en-US" altLang="en-US"/>
              <a:t>Tools &amp; Techniques / Value Based Prioritization &amp; Value Streaming /</a:t>
            </a:r>
            <a:r>
              <a:rPr lang="en-US" altLang="en-US">
                <a:solidFill>
                  <a:srgbClr val="000000"/>
                </a:solidFill>
              </a:rPr>
              <a:t>Value-based Prioritization</a:t>
            </a:r>
            <a:endParaRPr lang="en-US" altLang="en-US"/>
          </a:p>
        </p:txBody>
      </p:sp>
      <p:pic>
        <p:nvPicPr>
          <p:cNvPr id="719876" name="Picture 4" descr="List of project features marked Must have, Won't have, should have and could have using MoSCoW Prioritization">
            <a:extLst>
              <a:ext uri="{FF2B5EF4-FFF2-40B4-BE49-F238E27FC236}">
                <a16:creationId xmlns:a16="http://schemas.microsoft.com/office/drawing/2014/main" id="{F31221D9-1A32-4587-BB6C-32E31AC98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350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C11DBF1-6F05-40B5-A99F-09AE814ECB4E}"/>
              </a:ext>
            </a:extLst>
          </p:cNvPr>
          <p:cNvGraphicFramePr>
            <a:graphicFrameLocks noGrp="1"/>
          </p:cNvGraphicFramePr>
          <p:nvPr/>
        </p:nvGraphicFramePr>
        <p:xfrm>
          <a:off x="4724400" y="990600"/>
          <a:ext cx="3657600" cy="2967040"/>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70880">
                <a:tc>
                  <a:txBody>
                    <a:bodyPr/>
                    <a:lstStyle/>
                    <a:p>
                      <a:endParaRPr lang="en-US" sz="1400" dirty="0"/>
                    </a:p>
                  </a:txBody>
                  <a:tcPr marT="45725" marB="45725"/>
                </a:tc>
                <a:tc>
                  <a:txBody>
                    <a:bodyPr/>
                    <a:lstStyle/>
                    <a:p>
                      <a:r>
                        <a:rPr lang="en-US" sz="1400" dirty="0"/>
                        <a:t>Hours</a:t>
                      </a:r>
                    </a:p>
                  </a:txBody>
                  <a:tcPr marT="45725" marB="45725"/>
                </a:tc>
                <a:tc>
                  <a:txBody>
                    <a:bodyPr/>
                    <a:lstStyle/>
                    <a:p>
                      <a:r>
                        <a:rPr lang="en-US" sz="1400" dirty="0"/>
                        <a:t>%</a:t>
                      </a:r>
                      <a:r>
                        <a:rPr lang="en-US" sz="1400" baseline="0" dirty="0"/>
                        <a:t> of Total Hours</a:t>
                      </a:r>
                      <a:endParaRPr lang="en-US" sz="1400" dirty="0"/>
                    </a:p>
                  </a:txBody>
                  <a:tcPr marT="45725" marB="45725"/>
                </a:tc>
                <a:extLst>
                  <a:ext uri="{0D108BD9-81ED-4DB2-BD59-A6C34878D82A}">
                    <a16:rowId xmlns:a16="http://schemas.microsoft.com/office/drawing/2014/main" val="10000"/>
                  </a:ext>
                </a:extLst>
              </a:tr>
              <a:tr h="370880">
                <a:tc>
                  <a:txBody>
                    <a:bodyPr/>
                    <a:lstStyle/>
                    <a:p>
                      <a:r>
                        <a:rPr lang="en-US" sz="1400" dirty="0"/>
                        <a:t>Must Have</a:t>
                      </a:r>
                    </a:p>
                  </a:txBody>
                  <a:tcPr marT="45725" marB="45725"/>
                </a:tc>
                <a:tc>
                  <a:txBody>
                    <a:bodyPr/>
                    <a:lstStyle/>
                    <a:p>
                      <a:r>
                        <a:rPr lang="en-US" sz="1400" dirty="0"/>
                        <a:t>1200</a:t>
                      </a:r>
                    </a:p>
                  </a:txBody>
                  <a:tcPr marT="45725" marB="45725"/>
                </a:tc>
                <a:tc>
                  <a:txBody>
                    <a:bodyPr/>
                    <a:lstStyle/>
                    <a:p>
                      <a:r>
                        <a:rPr lang="en-US" sz="1400" dirty="0"/>
                        <a:t>56%</a:t>
                      </a:r>
                    </a:p>
                  </a:txBody>
                  <a:tcPr marT="45725" marB="45725"/>
                </a:tc>
                <a:extLst>
                  <a:ext uri="{0D108BD9-81ED-4DB2-BD59-A6C34878D82A}">
                    <a16:rowId xmlns:a16="http://schemas.microsoft.com/office/drawing/2014/main" val="10001"/>
                  </a:ext>
                </a:extLst>
              </a:tr>
              <a:tr h="370880">
                <a:tc>
                  <a:txBody>
                    <a:bodyPr/>
                    <a:lstStyle/>
                    <a:p>
                      <a:r>
                        <a:rPr lang="en-US" sz="1400" dirty="0"/>
                        <a:t>Should Have</a:t>
                      </a:r>
                    </a:p>
                  </a:txBody>
                  <a:tcPr marT="45725" marB="45725"/>
                </a:tc>
                <a:tc>
                  <a:txBody>
                    <a:bodyPr/>
                    <a:lstStyle/>
                    <a:p>
                      <a:r>
                        <a:rPr lang="en-US" sz="1400" dirty="0"/>
                        <a:t>320</a:t>
                      </a:r>
                    </a:p>
                  </a:txBody>
                  <a:tcPr marT="45725" marB="45725"/>
                </a:tc>
                <a:tc>
                  <a:txBody>
                    <a:bodyPr/>
                    <a:lstStyle/>
                    <a:p>
                      <a:r>
                        <a:rPr lang="en-US" sz="1400" dirty="0"/>
                        <a:t>14%</a:t>
                      </a:r>
                    </a:p>
                  </a:txBody>
                  <a:tcPr marT="45725" marB="45725"/>
                </a:tc>
                <a:extLst>
                  <a:ext uri="{0D108BD9-81ED-4DB2-BD59-A6C34878D82A}">
                    <a16:rowId xmlns:a16="http://schemas.microsoft.com/office/drawing/2014/main" val="10002"/>
                  </a:ext>
                </a:extLst>
              </a:tr>
              <a:tr h="370880">
                <a:tc>
                  <a:txBody>
                    <a:bodyPr/>
                    <a:lstStyle/>
                    <a:p>
                      <a:r>
                        <a:rPr lang="en-US" sz="1400" dirty="0"/>
                        <a:t>Could Have</a:t>
                      </a:r>
                    </a:p>
                  </a:txBody>
                  <a:tcPr marT="45725" marB="45725"/>
                </a:tc>
                <a:tc>
                  <a:txBody>
                    <a:bodyPr/>
                    <a:lstStyle/>
                    <a:p>
                      <a:r>
                        <a:rPr lang="en-US" sz="1400" dirty="0"/>
                        <a:t>660</a:t>
                      </a:r>
                    </a:p>
                  </a:txBody>
                  <a:tcPr marT="45725" marB="45725"/>
                </a:tc>
                <a:tc>
                  <a:txBody>
                    <a:bodyPr/>
                    <a:lstStyle/>
                    <a:p>
                      <a:r>
                        <a:rPr lang="en-US" sz="1400" dirty="0"/>
                        <a:t>29%</a:t>
                      </a:r>
                    </a:p>
                  </a:txBody>
                  <a:tcPr marT="45725" marB="45725"/>
                </a:tc>
                <a:extLst>
                  <a:ext uri="{0D108BD9-81ED-4DB2-BD59-A6C34878D82A}">
                    <a16:rowId xmlns:a16="http://schemas.microsoft.com/office/drawing/2014/main" val="10003"/>
                  </a:ext>
                </a:extLst>
              </a:tr>
              <a:tr h="370880">
                <a:tc>
                  <a:txBody>
                    <a:bodyPr/>
                    <a:lstStyle/>
                    <a:p>
                      <a:r>
                        <a:rPr lang="en-US" sz="1400" dirty="0" err="1"/>
                        <a:t>Tota</a:t>
                      </a:r>
                      <a:r>
                        <a:rPr lang="en-US" sz="1400" dirty="0"/>
                        <a:t> Hours</a:t>
                      </a:r>
                    </a:p>
                  </a:txBody>
                  <a:tcPr marT="45725" marB="45725"/>
                </a:tc>
                <a:tc>
                  <a:txBody>
                    <a:bodyPr/>
                    <a:lstStyle/>
                    <a:p>
                      <a:r>
                        <a:rPr lang="en-US" sz="1400" dirty="0"/>
                        <a:t>2240</a:t>
                      </a:r>
                    </a:p>
                  </a:txBody>
                  <a:tcPr marT="45725" marB="45725"/>
                </a:tc>
                <a:tc>
                  <a:txBody>
                    <a:bodyPr/>
                    <a:lstStyle/>
                    <a:p>
                      <a:endParaRPr lang="en-US" sz="1400" dirty="0"/>
                    </a:p>
                  </a:txBody>
                  <a:tcPr marT="45725" marB="45725"/>
                </a:tc>
                <a:extLst>
                  <a:ext uri="{0D108BD9-81ED-4DB2-BD59-A6C34878D82A}">
                    <a16:rowId xmlns:a16="http://schemas.microsoft.com/office/drawing/2014/main" val="10004"/>
                  </a:ext>
                </a:extLst>
              </a:tr>
              <a:tr h="370880">
                <a:tc>
                  <a:txBody>
                    <a:bodyPr/>
                    <a:lstStyle/>
                    <a:p>
                      <a:endParaRPr lang="en-US" sz="1400" dirty="0"/>
                    </a:p>
                  </a:txBody>
                  <a:tcPr marT="45725" marB="45725"/>
                </a:tc>
                <a:tc>
                  <a:txBody>
                    <a:bodyPr/>
                    <a:lstStyle/>
                    <a:p>
                      <a:endParaRPr lang="en-US" sz="1400" dirty="0"/>
                    </a:p>
                  </a:txBody>
                  <a:tcPr marT="45725" marB="45725"/>
                </a:tc>
                <a:tc>
                  <a:txBody>
                    <a:bodyPr/>
                    <a:lstStyle/>
                    <a:p>
                      <a:endParaRPr lang="en-US" sz="1400" dirty="0"/>
                    </a:p>
                  </a:txBody>
                  <a:tcPr marT="45725" marB="45725"/>
                </a:tc>
                <a:extLst>
                  <a:ext uri="{0D108BD9-81ED-4DB2-BD59-A6C34878D82A}">
                    <a16:rowId xmlns:a16="http://schemas.microsoft.com/office/drawing/2014/main" val="10005"/>
                  </a:ext>
                </a:extLst>
              </a:tr>
              <a:tr h="370880">
                <a:tc gridSpan="2">
                  <a:txBody>
                    <a:bodyPr/>
                    <a:lstStyle/>
                    <a:p>
                      <a:r>
                        <a:rPr lang="en-US" sz="1400" b="1" dirty="0"/>
                        <a:t>Total Hours/Time box</a:t>
                      </a:r>
                    </a:p>
                  </a:txBody>
                  <a:tcPr marT="45725" marB="45725"/>
                </a:tc>
                <a:tc hMerge="1">
                  <a:txBody>
                    <a:bodyPr/>
                    <a:lstStyle/>
                    <a:p>
                      <a:endParaRPr lang="en-US" sz="1400" dirty="0"/>
                    </a:p>
                  </a:txBody>
                  <a:tcPr/>
                </a:tc>
                <a:tc>
                  <a:txBody>
                    <a:bodyPr/>
                    <a:lstStyle/>
                    <a:p>
                      <a:r>
                        <a:rPr lang="en-US" sz="1400" dirty="0"/>
                        <a:t>101%</a:t>
                      </a:r>
                    </a:p>
                  </a:txBody>
                  <a:tcPr marT="45725" marB="45725"/>
                </a:tc>
                <a:extLst>
                  <a:ext uri="{0D108BD9-81ED-4DB2-BD59-A6C34878D82A}">
                    <a16:rowId xmlns:a16="http://schemas.microsoft.com/office/drawing/2014/main" val="10006"/>
                  </a:ext>
                </a:extLst>
              </a:tr>
              <a:tr h="370880">
                <a:tc gridSpan="2">
                  <a:txBody>
                    <a:bodyPr/>
                    <a:lstStyle/>
                    <a:p>
                      <a:r>
                        <a:rPr lang="en-US" sz="1400" b="1" dirty="0"/>
                        <a:t>Must have hours/Time Box</a:t>
                      </a:r>
                    </a:p>
                  </a:txBody>
                  <a:tcPr marT="45725" marB="45725"/>
                </a:tc>
                <a:tc hMerge="1">
                  <a:txBody>
                    <a:bodyPr/>
                    <a:lstStyle/>
                    <a:p>
                      <a:endParaRPr lang="en-US" sz="1400" dirty="0"/>
                    </a:p>
                  </a:txBody>
                  <a:tcPr/>
                </a:tc>
                <a:tc>
                  <a:txBody>
                    <a:bodyPr/>
                    <a:lstStyle/>
                    <a:p>
                      <a:r>
                        <a:rPr lang="en-US" sz="1400" dirty="0"/>
                        <a:t>57%</a:t>
                      </a:r>
                    </a:p>
                  </a:txBody>
                  <a:tcPr marT="45725" marB="45725"/>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55AB4347-23CF-4437-BF66-95B7FF8B0037}"/>
              </a:ext>
            </a:extLst>
          </p:cNvPr>
          <p:cNvSpPr/>
          <p:nvPr/>
        </p:nvSpPr>
        <p:spPr>
          <a:xfrm rot="16200000">
            <a:off x="-1250950" y="3232150"/>
            <a:ext cx="3328988" cy="369888"/>
          </a:xfrm>
          <a:prstGeom prst="rect">
            <a:avLst/>
          </a:prstGeom>
          <a:solidFill>
            <a:schemeClr val="tx2">
              <a:lumMod val="40000"/>
              <a:lumOff val="60000"/>
            </a:schemeClr>
          </a:solidFill>
        </p:spPr>
        <p:txBody>
          <a:bodyPr>
            <a:spAutoFit/>
          </a:bodyPr>
          <a:lstStyle/>
          <a:p>
            <a:pPr marL="739775" lvl="1" indent="-339725" algn="ctr"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err="1">
                <a:solidFill>
                  <a:srgbClr val="000000"/>
                </a:solidFill>
                <a:latin typeface="Arial" charset="0"/>
              </a:rPr>
              <a:t>MoSCoW</a:t>
            </a:r>
            <a:r>
              <a:rPr lang="en-US" b="1" dirty="0">
                <a:solidFill>
                  <a:srgbClr val="000000"/>
                </a:solidFill>
                <a:latin typeface="Arial" charset="0"/>
              </a:rPr>
              <a:t> Prioritization</a:t>
            </a:r>
          </a:p>
        </p:txBody>
      </p:sp>
      <p:sp>
        <p:nvSpPr>
          <p:cNvPr id="11" name="Rectangle 10">
            <a:extLst>
              <a:ext uri="{FF2B5EF4-FFF2-40B4-BE49-F238E27FC236}">
                <a16:creationId xmlns:a16="http://schemas.microsoft.com/office/drawing/2014/main" id="{2D605E94-3C8F-4375-8F0A-7B5EA9293585}"/>
              </a:ext>
            </a:extLst>
          </p:cNvPr>
          <p:cNvSpPr/>
          <p:nvPr/>
        </p:nvSpPr>
        <p:spPr>
          <a:xfrm>
            <a:off x="4724400" y="4114800"/>
            <a:ext cx="3014663" cy="1508125"/>
          </a:xfrm>
          <a:prstGeom prst="rect">
            <a:avLst/>
          </a:prstGeom>
          <a:solidFill>
            <a:schemeClr val="tx2">
              <a:lumMod val="40000"/>
              <a:lumOff val="60000"/>
            </a:schemeClr>
          </a:solidFill>
        </p:spPr>
        <p:txBody>
          <a:bodyPr wrap="none">
            <a:spAutoFit/>
          </a:bodyPr>
          <a:lstStyle/>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Mo = Must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S = Should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Co = Could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W = Wouldn’t have now</a:t>
            </a:r>
          </a:p>
        </p:txBody>
      </p:sp>
      <p:sp>
        <p:nvSpPr>
          <p:cNvPr id="12" name="TextBox 11">
            <a:extLst>
              <a:ext uri="{FF2B5EF4-FFF2-40B4-BE49-F238E27FC236}">
                <a16:creationId xmlns:a16="http://schemas.microsoft.com/office/drawing/2014/main" id="{742A450B-ED38-4908-8A16-E030DF68BDB3}"/>
              </a:ext>
            </a:extLst>
          </p:cNvPr>
          <p:cNvSpPr txBox="1"/>
          <p:nvPr/>
        </p:nvSpPr>
        <p:spPr>
          <a:xfrm>
            <a:off x="5410200" y="5791200"/>
            <a:ext cx="3048000" cy="246063"/>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000" dirty="0">
              <a:latin typeface="Arial" charset="0"/>
            </a:endParaRPr>
          </a:p>
        </p:txBody>
      </p:sp>
      <p:sp>
        <p:nvSpPr>
          <p:cNvPr id="719916" name="Slide Number Placeholder 12">
            <a:extLst>
              <a:ext uri="{FF2B5EF4-FFF2-40B4-BE49-F238E27FC236}">
                <a16:creationId xmlns:a16="http://schemas.microsoft.com/office/drawing/2014/main" id="{1AA47245-E414-45DD-AD0E-8CFBD4244B2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E9CE97-9298-475F-9FD7-867BDD10AF47}" type="slidenum">
              <a:rPr lang="en-US" altLang="en-US" smtClean="0"/>
              <a:pPr/>
              <a:t>335</a:t>
            </a:fld>
            <a:endParaRPr lang="en-US" altLang="en-US"/>
          </a:p>
        </p:txBody>
      </p:sp>
    </p:spTree>
    <p:extLst>
      <p:ext uri="{BB962C8B-B14F-4D97-AF65-F5344CB8AC3E}">
        <p14:creationId xmlns:p14="http://schemas.microsoft.com/office/powerpoint/2010/main" val="1979417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Title 1">
            <a:extLst>
              <a:ext uri="{FF2B5EF4-FFF2-40B4-BE49-F238E27FC236}">
                <a16:creationId xmlns:a16="http://schemas.microsoft.com/office/drawing/2014/main" id="{B93D50E7-56E7-4F91-916E-BE53838ACDE5}"/>
              </a:ext>
            </a:extLst>
          </p:cNvPr>
          <p:cNvSpPr>
            <a:spLocks noGrp="1"/>
          </p:cNvSpPr>
          <p:nvPr>
            <p:ph type="ctrTitle"/>
          </p:nvPr>
        </p:nvSpPr>
        <p:spPr/>
        <p:txBody>
          <a:bodyPr/>
          <a:lstStyle/>
          <a:p>
            <a:r>
              <a:rPr altLang="en-US">
                <a:solidFill>
                  <a:srgbClr val="000000"/>
                </a:solidFill>
              </a:rPr>
              <a:t>Value Stream Mapping</a:t>
            </a:r>
            <a:br>
              <a:rPr altLang="en-US">
                <a:solidFill>
                  <a:srgbClr val="000000"/>
                </a:solidFill>
              </a:rPr>
            </a:br>
            <a:br>
              <a:rPr altLang="en-US" sz="1600">
                <a:solidFill>
                  <a:srgbClr val="000000"/>
                </a:solidFill>
              </a:rPr>
            </a:br>
            <a:r>
              <a:rPr altLang="en-US" sz="1600"/>
              <a:t>Tools &amp; Techniques / Value Based Prioritization &amp; Value Streaming</a:t>
            </a:r>
            <a:endParaRPr altLang="en-US"/>
          </a:p>
        </p:txBody>
      </p:sp>
      <p:sp>
        <p:nvSpPr>
          <p:cNvPr id="79875" name="Content Placeholder 2">
            <a:extLst>
              <a:ext uri="{FF2B5EF4-FFF2-40B4-BE49-F238E27FC236}">
                <a16:creationId xmlns:a16="http://schemas.microsoft.com/office/drawing/2014/main" id="{FA6F9E53-5A77-4DC3-9287-A7B1676096C9}"/>
              </a:ext>
            </a:extLst>
          </p:cNvPr>
          <p:cNvSpPr>
            <a:spLocks noGrp="1"/>
          </p:cNvSpPr>
          <p:nvPr>
            <p:ph type="subTitle" idx="1"/>
          </p:nvPr>
        </p:nvSpPr>
        <p:spPr/>
        <p:txBody>
          <a:bodyPr/>
          <a:lstStyle/>
          <a:p>
            <a:pPr marL="568325" lvl="1" indent="-514350" algn="l">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Stream Mapping </a:t>
            </a:r>
          </a:p>
          <a:p>
            <a:pPr marL="568325" lvl="1" indent="-514350" algn="l">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Stream Mapping Tools</a:t>
            </a:r>
            <a:endParaRPr lang="en-US" dirty="0"/>
          </a:p>
        </p:txBody>
      </p:sp>
      <p:sp>
        <p:nvSpPr>
          <p:cNvPr id="721924" name="Slide Number Placeholder 7">
            <a:extLst>
              <a:ext uri="{FF2B5EF4-FFF2-40B4-BE49-F238E27FC236}">
                <a16:creationId xmlns:a16="http://schemas.microsoft.com/office/drawing/2014/main" id="{6D4687BB-0727-42E2-8B93-4E52967160A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B90671-65A6-4E19-88BE-FAE69BCCC8BC}" type="slidenum">
              <a:rPr lang="en-US" altLang="en-US" smtClean="0"/>
              <a:pPr/>
              <a:t>336</a:t>
            </a:fld>
            <a:endParaRPr lang="en-US" altLang="en-US"/>
          </a:p>
        </p:txBody>
      </p:sp>
    </p:spTree>
    <p:extLst>
      <p:ext uri="{BB962C8B-B14F-4D97-AF65-F5344CB8AC3E}">
        <p14:creationId xmlns:p14="http://schemas.microsoft.com/office/powerpoint/2010/main" val="384875550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21DAC3-2471-473A-8510-234346BE4DB5}"/>
              </a:ext>
            </a:extLst>
          </p:cNvPr>
          <p:cNvSpPr>
            <a:spLocks noGrp="1"/>
          </p:cNvSpPr>
          <p:nvPr>
            <p:ph type="title"/>
          </p:nvPr>
        </p:nvSpPr>
        <p:spPr/>
        <p:txBody>
          <a:bodyPr>
            <a:normAutofit fontScale="90000"/>
          </a:bodyPr>
          <a:lstStyle/>
          <a:p>
            <a:pPr>
              <a:defRPr/>
            </a:pPr>
            <a:r>
              <a:rPr>
                <a:solidFill>
                  <a:srgbClr val="000000"/>
                </a:solidFill>
              </a:rPr>
              <a:t>Value Stream Mapping</a:t>
            </a:r>
            <a:endParaRPr/>
          </a:p>
        </p:txBody>
      </p:sp>
      <p:sp>
        <p:nvSpPr>
          <p:cNvPr id="723971" name="Content Placeholder 7">
            <a:extLst>
              <a:ext uri="{FF2B5EF4-FFF2-40B4-BE49-F238E27FC236}">
                <a16:creationId xmlns:a16="http://schemas.microsoft.com/office/drawing/2014/main" id="{2E0AB9C6-0CC6-4C54-945A-4A5D870CD464}"/>
              </a:ext>
            </a:extLst>
          </p:cNvPr>
          <p:cNvSpPr>
            <a:spLocks noGrp="1"/>
          </p:cNvSpPr>
          <p:nvPr>
            <p:ph sz="quarter" idx="13"/>
          </p:nvPr>
        </p:nvSpPr>
        <p:spPr/>
        <p:txBody>
          <a:bodyPr/>
          <a:lstStyle/>
          <a:p>
            <a:r>
              <a:rPr lang="en-US" altLang="en-US"/>
              <a:t>Tools &amp; Techniques / Value Based Prioritization &amp; Value Streaming/ Value Stream Mapping</a:t>
            </a:r>
          </a:p>
        </p:txBody>
      </p:sp>
      <p:pic>
        <p:nvPicPr>
          <p:cNvPr id="723972" name="Picture 2" descr="http://www.rff.com/value_stream_1.png">
            <a:extLst>
              <a:ext uri="{FF2B5EF4-FFF2-40B4-BE49-F238E27FC236}">
                <a16:creationId xmlns:a16="http://schemas.microsoft.com/office/drawing/2014/main" id="{1A1E43BF-0DB9-4239-B02A-7E522FEDE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12800"/>
            <a:ext cx="746760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973" name="Slide Number Placeholder 7">
            <a:extLst>
              <a:ext uri="{FF2B5EF4-FFF2-40B4-BE49-F238E27FC236}">
                <a16:creationId xmlns:a16="http://schemas.microsoft.com/office/drawing/2014/main" id="{80D53E1B-A78B-473A-A261-FE3D98A4E77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1CA765-F7F0-47B6-8256-3D049E804A0D}" type="slidenum">
              <a:rPr lang="en-US" altLang="en-US" smtClean="0"/>
              <a:pPr/>
              <a:t>337</a:t>
            </a:fld>
            <a:endParaRPr lang="en-US" altLang="en-US"/>
          </a:p>
        </p:txBody>
      </p:sp>
    </p:spTree>
    <p:extLst>
      <p:ext uri="{BB962C8B-B14F-4D97-AF65-F5344CB8AC3E}">
        <p14:creationId xmlns:p14="http://schemas.microsoft.com/office/powerpoint/2010/main" val="76489331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DBC8-E91D-4CCF-975D-3FA1FF67F49E}"/>
              </a:ext>
            </a:extLst>
          </p:cNvPr>
          <p:cNvSpPr>
            <a:spLocks noGrp="1"/>
          </p:cNvSpPr>
          <p:nvPr>
            <p:ph type="title"/>
          </p:nvPr>
        </p:nvSpPr>
        <p:spPr/>
        <p:txBody>
          <a:bodyPr>
            <a:normAutofit fontScale="90000"/>
          </a:bodyPr>
          <a:lstStyle/>
          <a:p>
            <a:pPr>
              <a:defRPr/>
            </a:pPr>
            <a:r>
              <a:rPr>
                <a:solidFill>
                  <a:srgbClr val="000000"/>
                </a:solidFill>
              </a:rPr>
              <a:t>Value Stream Mapping Tools</a:t>
            </a:r>
            <a:endParaRPr/>
          </a:p>
        </p:txBody>
      </p:sp>
      <p:sp>
        <p:nvSpPr>
          <p:cNvPr id="69635" name="Content Placeholder 2">
            <a:extLst>
              <a:ext uri="{FF2B5EF4-FFF2-40B4-BE49-F238E27FC236}">
                <a16:creationId xmlns:a16="http://schemas.microsoft.com/office/drawing/2014/main" id="{44C34C34-BD72-45BF-8A0B-26D9E195F2DD}"/>
              </a:ext>
            </a:extLst>
          </p:cNvPr>
          <p:cNvSpPr>
            <a:spLocks noGrp="1"/>
          </p:cNvSpPr>
          <p:nvPr>
            <p:ph idx="1"/>
          </p:nvPr>
        </p:nvSpPr>
        <p:spPr>
          <a:xfrm>
            <a:off x="381000" y="838200"/>
            <a:ext cx="8229600" cy="5105400"/>
          </a:xfrm>
        </p:spPr>
        <p:txBody>
          <a:bodyPr>
            <a:normAutofit lnSpcReduction="10000"/>
          </a:bodyPr>
          <a:lstStyle/>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Activity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Production Variety Funnel</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Supply chain response matrix</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Demand amplification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Physical Structure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Quality Filter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Decision Point Analysis</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Adding Time Profile</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Costing</a:t>
            </a:r>
            <a:endParaRPr lang="en-US" dirty="0"/>
          </a:p>
        </p:txBody>
      </p:sp>
      <p:sp>
        <p:nvSpPr>
          <p:cNvPr id="726020" name="Content Placeholder 4">
            <a:extLst>
              <a:ext uri="{FF2B5EF4-FFF2-40B4-BE49-F238E27FC236}">
                <a16:creationId xmlns:a16="http://schemas.microsoft.com/office/drawing/2014/main" id="{89D8D431-C38C-49EE-AA66-52930321A739}"/>
              </a:ext>
            </a:extLst>
          </p:cNvPr>
          <p:cNvSpPr>
            <a:spLocks noGrp="1"/>
          </p:cNvSpPr>
          <p:nvPr>
            <p:ph sz="quarter" idx="13"/>
          </p:nvPr>
        </p:nvSpPr>
        <p:spPr/>
        <p:txBody>
          <a:bodyPr/>
          <a:lstStyle/>
          <a:p>
            <a:r>
              <a:rPr lang="en-US" altLang="en-US"/>
              <a:t>Tools &amp; Techniques / Value Based Prioritization &amp; Value Streaming/ Value Stream Mapping</a:t>
            </a:r>
          </a:p>
        </p:txBody>
      </p:sp>
      <p:sp>
        <p:nvSpPr>
          <p:cNvPr id="726021" name="Slide Number Placeholder 7">
            <a:extLst>
              <a:ext uri="{FF2B5EF4-FFF2-40B4-BE49-F238E27FC236}">
                <a16:creationId xmlns:a16="http://schemas.microsoft.com/office/drawing/2014/main" id="{3D43E74F-7B5A-49B7-ADD9-7406F0A809E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33E1AC-A535-4020-A1AB-342D9A5848F1}" type="slidenum">
              <a:rPr lang="en-US" altLang="en-US" smtClean="0"/>
              <a:pPr/>
              <a:t>338</a:t>
            </a:fld>
            <a:endParaRPr lang="en-US" altLang="en-US"/>
          </a:p>
        </p:txBody>
      </p:sp>
    </p:spTree>
    <p:extLst>
      <p:ext uri="{BB962C8B-B14F-4D97-AF65-F5344CB8AC3E}">
        <p14:creationId xmlns:p14="http://schemas.microsoft.com/office/powerpoint/2010/main" val="40905762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Title 1">
            <a:extLst>
              <a:ext uri="{FF2B5EF4-FFF2-40B4-BE49-F238E27FC236}">
                <a16:creationId xmlns:a16="http://schemas.microsoft.com/office/drawing/2014/main" id="{87010B48-4B7B-413A-ACB1-9498F36D7CB9}"/>
              </a:ext>
            </a:extLst>
          </p:cNvPr>
          <p:cNvSpPr>
            <a:spLocks noGrp="1"/>
          </p:cNvSpPr>
          <p:nvPr>
            <p:ph type="ctrTitle"/>
          </p:nvPr>
        </p:nvSpPr>
        <p:spPr/>
        <p:txBody>
          <a:bodyPr/>
          <a:lstStyle/>
          <a:p>
            <a:r>
              <a:rPr altLang="en-US">
                <a:solidFill>
                  <a:srgbClr val="000000"/>
                </a:solidFill>
              </a:rPr>
              <a:t>Compliance</a:t>
            </a:r>
            <a:br>
              <a:rPr altLang="en-US">
                <a:solidFill>
                  <a:srgbClr val="000000"/>
                </a:solidFill>
              </a:rPr>
            </a:br>
            <a:br>
              <a:rPr altLang="en-US" sz="1600">
                <a:solidFill>
                  <a:srgbClr val="000000"/>
                </a:solidFill>
              </a:rPr>
            </a:br>
            <a:r>
              <a:rPr altLang="en-US" sz="1600"/>
              <a:t>Tools &amp; Techniques / Value Based Prioritization &amp; Value Streaming</a:t>
            </a:r>
            <a:endParaRPr altLang="en-US"/>
          </a:p>
        </p:txBody>
      </p:sp>
      <p:sp>
        <p:nvSpPr>
          <p:cNvPr id="728067" name="Content Placeholder 2">
            <a:extLst>
              <a:ext uri="{FF2B5EF4-FFF2-40B4-BE49-F238E27FC236}">
                <a16:creationId xmlns:a16="http://schemas.microsoft.com/office/drawing/2014/main" id="{DE058108-313C-4441-AA69-B263C90B0C8C}"/>
              </a:ext>
            </a:extLst>
          </p:cNvPr>
          <p:cNvSpPr>
            <a:spLocks noGrp="1"/>
          </p:cNvSpPr>
          <p:nvPr>
            <p:ph type="subTitle" idx="1"/>
          </p:nvPr>
        </p:nvSpPr>
        <p:spPr/>
        <p:txBody>
          <a:bodyPr/>
          <a:lstStyle/>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Agile Compliance</a:t>
            </a:r>
          </a:p>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Regulatory Compliance</a:t>
            </a:r>
          </a:p>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Agile Self Assessment Chart</a:t>
            </a:r>
          </a:p>
          <a:p>
            <a:pPr>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728068" name="Slide Number Placeholder 7">
            <a:extLst>
              <a:ext uri="{FF2B5EF4-FFF2-40B4-BE49-F238E27FC236}">
                <a16:creationId xmlns:a16="http://schemas.microsoft.com/office/drawing/2014/main" id="{73E8A378-C0D2-4B17-BB19-E5F928D5AE4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C9FB18-4FE8-4C91-9D54-191DBC2C47FD}" type="slidenum">
              <a:rPr lang="en-US" altLang="en-US" smtClean="0"/>
              <a:pPr/>
              <a:t>339</a:t>
            </a:fld>
            <a:endParaRPr lang="en-US" altLang="en-US"/>
          </a:p>
        </p:txBody>
      </p:sp>
    </p:spTree>
    <p:extLst>
      <p:ext uri="{BB962C8B-B14F-4D97-AF65-F5344CB8AC3E}">
        <p14:creationId xmlns:p14="http://schemas.microsoft.com/office/powerpoint/2010/main" val="1287959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
            <a:extLst>
              <a:ext uri="{FF2B5EF4-FFF2-40B4-BE49-F238E27FC236}">
                <a16:creationId xmlns:a16="http://schemas.microsoft.com/office/drawing/2014/main" id="{42A08673-A5C1-4F8D-B19F-4EA39BE5423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000">
              <a:solidFill>
                <a:srgbClr val="FFFFFF"/>
              </a:solidFill>
              <a:ea typeface="Microsoft YaHei" panose="020B0503020204020204" pitchFamily="34" charset="-122"/>
            </a:endParaRPr>
          </a:p>
        </p:txBody>
      </p:sp>
      <p:pic>
        <p:nvPicPr>
          <p:cNvPr id="72707" name="Picture 2">
            <a:extLst>
              <a:ext uri="{FF2B5EF4-FFF2-40B4-BE49-F238E27FC236}">
                <a16:creationId xmlns:a16="http://schemas.microsoft.com/office/drawing/2014/main" id="{3B266C97-E613-4540-84A4-EF2939410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5" name="Title 7">
            <a:extLst>
              <a:ext uri="{FF2B5EF4-FFF2-40B4-BE49-F238E27FC236}">
                <a16:creationId xmlns:a16="http://schemas.microsoft.com/office/drawing/2014/main" id="{5D86B2B7-2C99-4F35-BC97-DCF8FB30EDF4}"/>
              </a:ext>
            </a:extLst>
          </p:cNvPr>
          <p:cNvSpPr>
            <a:spLocks noGrp="1"/>
          </p:cNvSpPr>
          <p:nvPr>
            <p:ph type="title"/>
          </p:nvPr>
        </p:nvSpPr>
        <p:spPr/>
        <p:txBody>
          <a:bodyPr>
            <a:normAutofit fontScale="90000"/>
          </a:bodyPr>
          <a:lstStyle/>
          <a:p>
            <a:pPr>
              <a:defRPr/>
            </a:pPr>
            <a:r>
              <a:rPr>
                <a:ea typeface="Microsoft YaHei" charset="0"/>
                <a:cs typeface="Microsoft YaHei" charset="0"/>
              </a:rPr>
              <a:t>Typical Costing &amp; Staffing across PLC</a:t>
            </a:r>
            <a:endParaRPr/>
          </a:p>
        </p:txBody>
      </p:sp>
      <p:sp>
        <p:nvSpPr>
          <p:cNvPr id="72709" name="Content Placeholder 7">
            <a:extLst>
              <a:ext uri="{FF2B5EF4-FFF2-40B4-BE49-F238E27FC236}">
                <a16:creationId xmlns:a16="http://schemas.microsoft.com/office/drawing/2014/main" id="{E3597AE5-CC86-4124-9F00-CBA4B2C697B2}"/>
              </a:ext>
            </a:extLst>
          </p:cNvPr>
          <p:cNvSpPr>
            <a:spLocks noGrp="1"/>
          </p:cNvSpPr>
          <p:nvPr>
            <p:ph sz="quarter" idx="13"/>
          </p:nvPr>
        </p:nvSpPr>
        <p:spPr/>
        <p:txBody>
          <a:bodyPr/>
          <a:lstStyle/>
          <a:p>
            <a:r>
              <a:rPr lang="en-US" altLang="en-US"/>
              <a:t>Introduction / Project Management</a:t>
            </a:r>
          </a:p>
          <a:p>
            <a:endParaRPr lang="en-US" altLang="en-US"/>
          </a:p>
        </p:txBody>
      </p:sp>
      <p:sp>
        <p:nvSpPr>
          <p:cNvPr id="72710" name="Text Box 3">
            <a:extLst>
              <a:ext uri="{FF2B5EF4-FFF2-40B4-BE49-F238E27FC236}">
                <a16:creationId xmlns:a16="http://schemas.microsoft.com/office/drawing/2014/main" id="{61E76D53-8696-448C-814D-D44EA5D41E8A}"/>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2711" name="Slide Number Placeholder 8">
            <a:extLst>
              <a:ext uri="{FF2B5EF4-FFF2-40B4-BE49-F238E27FC236}">
                <a16:creationId xmlns:a16="http://schemas.microsoft.com/office/drawing/2014/main" id="{94C81F37-2EBA-47B7-84DD-3C48F85899E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89DCA6-7E6E-43DA-A840-3BF9B91277F9}" type="slidenum">
              <a:rPr lang="en-US" altLang="en-US" smtClean="0"/>
              <a:pPr/>
              <a:t>34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B491-00BB-48DD-903E-23DC8363901E}"/>
              </a:ext>
            </a:extLst>
          </p:cNvPr>
          <p:cNvSpPr>
            <a:spLocks noGrp="1"/>
          </p:cNvSpPr>
          <p:nvPr>
            <p:ph type="title"/>
          </p:nvPr>
        </p:nvSpPr>
        <p:spPr/>
        <p:txBody>
          <a:bodyPr>
            <a:normAutofit fontScale="90000"/>
          </a:bodyPr>
          <a:lstStyle/>
          <a:p>
            <a:pPr>
              <a:defRPr/>
            </a:pPr>
            <a:r>
              <a:t>Agile Compliance</a:t>
            </a:r>
          </a:p>
        </p:txBody>
      </p:sp>
      <p:sp>
        <p:nvSpPr>
          <p:cNvPr id="730115" name="Content Placeholder 3">
            <a:extLst>
              <a:ext uri="{FF2B5EF4-FFF2-40B4-BE49-F238E27FC236}">
                <a16:creationId xmlns:a16="http://schemas.microsoft.com/office/drawing/2014/main" id="{D68D9539-0732-4F2C-BDE1-58ACE9A0EFBE}"/>
              </a:ext>
            </a:extLst>
          </p:cNvPr>
          <p:cNvSpPr>
            <a:spLocks noGrp="1"/>
          </p:cNvSpPr>
          <p:nvPr>
            <p:ph sz="quarter" idx="13"/>
          </p:nvPr>
        </p:nvSpPr>
        <p:spPr/>
        <p:txBody>
          <a:bodyPr/>
          <a:lstStyle/>
          <a:p>
            <a:r>
              <a:rPr lang="en-US" altLang="en-US"/>
              <a:t>Tools &amp; Techniques / Value Based Prioritization &amp; Value Streaming/ Compliance</a:t>
            </a:r>
          </a:p>
        </p:txBody>
      </p:sp>
      <p:pic>
        <p:nvPicPr>
          <p:cNvPr id="730116" name="Picture 8" descr="http://www.nwlink.com/~donclark/agile/matrix.jpg">
            <a:extLst>
              <a:ext uri="{FF2B5EF4-FFF2-40B4-BE49-F238E27FC236}">
                <a16:creationId xmlns:a16="http://schemas.microsoft.com/office/drawing/2014/main" id="{37475FB7-E40C-4DD0-89C5-7402396DD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885825"/>
            <a:ext cx="8391525"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0117" name="Slide Number Placeholder 6">
            <a:extLst>
              <a:ext uri="{FF2B5EF4-FFF2-40B4-BE49-F238E27FC236}">
                <a16:creationId xmlns:a16="http://schemas.microsoft.com/office/drawing/2014/main" id="{4DBE0259-9157-4A8F-A752-A2CD0D865A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1A4FE78-1E34-4672-98B2-A1077C90A4CB}" type="slidenum">
              <a:rPr lang="en-US" altLang="en-US" smtClean="0"/>
              <a:pPr/>
              <a:t>340</a:t>
            </a:fld>
            <a:endParaRPr lang="en-US" altLang="en-US"/>
          </a:p>
        </p:txBody>
      </p:sp>
    </p:spTree>
    <p:extLst>
      <p:ext uri="{BB962C8B-B14F-4D97-AF65-F5344CB8AC3E}">
        <p14:creationId xmlns:p14="http://schemas.microsoft.com/office/powerpoint/2010/main" val="11501769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F2CF-9CAB-455C-9080-F4DDF9F344B1}"/>
              </a:ext>
            </a:extLst>
          </p:cNvPr>
          <p:cNvSpPr>
            <a:spLocks noGrp="1"/>
          </p:cNvSpPr>
          <p:nvPr>
            <p:ph type="title"/>
          </p:nvPr>
        </p:nvSpPr>
        <p:spPr/>
        <p:txBody>
          <a:bodyPr>
            <a:normAutofit fontScale="90000"/>
          </a:bodyPr>
          <a:lstStyle/>
          <a:p>
            <a:pPr>
              <a:defRPr/>
            </a:pPr>
            <a:r>
              <a:t>Regulatory Compliance</a:t>
            </a:r>
          </a:p>
        </p:txBody>
      </p:sp>
      <p:sp>
        <p:nvSpPr>
          <p:cNvPr id="732163" name="Content Placeholder 5">
            <a:extLst>
              <a:ext uri="{FF2B5EF4-FFF2-40B4-BE49-F238E27FC236}">
                <a16:creationId xmlns:a16="http://schemas.microsoft.com/office/drawing/2014/main" id="{4D9B21FD-6FAA-4CDE-9C6D-BB8E23623D4E}"/>
              </a:ext>
            </a:extLst>
          </p:cNvPr>
          <p:cNvSpPr>
            <a:spLocks noGrp="1"/>
          </p:cNvSpPr>
          <p:nvPr>
            <p:ph idx="1"/>
          </p:nvPr>
        </p:nvSpPr>
        <p:spPr>
          <a:xfrm>
            <a:off x="381000" y="838200"/>
            <a:ext cx="8229600" cy="5105400"/>
          </a:xfrm>
        </p:spPr>
        <p:txBody>
          <a:bodyPr/>
          <a:lstStyle/>
          <a:p>
            <a:r>
              <a:rPr lang="en-US" altLang="en-US" sz="2400"/>
              <a:t>Agile regulatory compliance are taken care by Agile PMO</a:t>
            </a:r>
          </a:p>
          <a:p>
            <a:r>
              <a:rPr lang="en-US" altLang="en-US" sz="2400"/>
              <a:t>Agile PMO conducts training for Agile Teams and ensure that they implement agile project management principles and the same time comply regulatory requirements</a:t>
            </a:r>
          </a:p>
          <a:p>
            <a:r>
              <a:rPr lang="en-US" altLang="en-US" sz="2400"/>
              <a:t>Example of regulatory compliance</a:t>
            </a:r>
          </a:p>
          <a:p>
            <a:pPr lvl="1"/>
            <a:r>
              <a:rPr lang="en-US" altLang="en-US" sz="2000"/>
              <a:t>CMMI</a:t>
            </a:r>
          </a:p>
          <a:p>
            <a:pPr lvl="1"/>
            <a:r>
              <a:rPr lang="en-US" altLang="en-US" sz="2000"/>
              <a:t>ISO</a:t>
            </a:r>
          </a:p>
          <a:p>
            <a:pPr lvl="1"/>
            <a:r>
              <a:rPr lang="en-US" altLang="en-US" sz="2000"/>
              <a:t>Sarbanes Oxley</a:t>
            </a:r>
          </a:p>
          <a:p>
            <a:pPr lvl="1"/>
            <a:r>
              <a:rPr lang="en-US" altLang="en-US" sz="2000"/>
              <a:t>Basel II</a:t>
            </a:r>
          </a:p>
          <a:p>
            <a:pPr lvl="1"/>
            <a:r>
              <a:rPr lang="en-US" altLang="en-US" sz="2000"/>
              <a:t>HIPAA</a:t>
            </a:r>
          </a:p>
          <a:p>
            <a:pPr lvl="1"/>
            <a:r>
              <a:rPr lang="en-US" altLang="en-US" sz="2000"/>
              <a:t>ISO 27001</a:t>
            </a:r>
          </a:p>
        </p:txBody>
      </p:sp>
      <p:sp>
        <p:nvSpPr>
          <p:cNvPr id="732164" name="Content Placeholder 6">
            <a:extLst>
              <a:ext uri="{FF2B5EF4-FFF2-40B4-BE49-F238E27FC236}">
                <a16:creationId xmlns:a16="http://schemas.microsoft.com/office/drawing/2014/main" id="{CA267083-0B98-41F0-A935-4796D28A38A5}"/>
              </a:ext>
            </a:extLst>
          </p:cNvPr>
          <p:cNvSpPr>
            <a:spLocks noGrp="1"/>
          </p:cNvSpPr>
          <p:nvPr>
            <p:ph sz="quarter" idx="13"/>
          </p:nvPr>
        </p:nvSpPr>
        <p:spPr/>
        <p:txBody>
          <a:bodyPr/>
          <a:lstStyle/>
          <a:p>
            <a:r>
              <a:rPr lang="en-US" altLang="en-US"/>
              <a:t>Tools &amp; Techniques / Value Based Prioritization &amp; Value Streaming/ Compliance</a:t>
            </a:r>
          </a:p>
        </p:txBody>
      </p:sp>
      <p:sp>
        <p:nvSpPr>
          <p:cNvPr id="732165" name="Slide Number Placeholder 6">
            <a:extLst>
              <a:ext uri="{FF2B5EF4-FFF2-40B4-BE49-F238E27FC236}">
                <a16:creationId xmlns:a16="http://schemas.microsoft.com/office/drawing/2014/main" id="{C99B5247-D6EE-4B69-A668-00EC66CAD8D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A49F13-4B94-4B1E-84FE-00F204421DAC}" type="slidenum">
              <a:rPr lang="en-US" altLang="en-US" smtClean="0"/>
              <a:pPr/>
              <a:t>341</a:t>
            </a:fld>
            <a:endParaRPr lang="en-US" altLang="en-US"/>
          </a:p>
        </p:txBody>
      </p:sp>
    </p:spTree>
    <p:extLst>
      <p:ext uri="{BB962C8B-B14F-4D97-AF65-F5344CB8AC3E}">
        <p14:creationId xmlns:p14="http://schemas.microsoft.com/office/powerpoint/2010/main" val="373230664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FD9B98-7B7C-4CCC-87B9-2A62ECAB091C}"/>
              </a:ext>
            </a:extLst>
          </p:cNvPr>
          <p:cNvSpPr>
            <a:spLocks noGrp="1"/>
          </p:cNvSpPr>
          <p:nvPr>
            <p:ph type="title"/>
          </p:nvPr>
        </p:nvSpPr>
        <p:spPr/>
        <p:txBody>
          <a:bodyPr>
            <a:normAutofit fontScale="90000"/>
          </a:bodyPr>
          <a:lstStyle/>
          <a:p>
            <a:pPr>
              <a:defRPr/>
            </a:pPr>
            <a:r>
              <a:t>Agile Self-Assessment Chart</a:t>
            </a:r>
          </a:p>
        </p:txBody>
      </p:sp>
      <p:sp>
        <p:nvSpPr>
          <p:cNvPr id="734211" name="Content Placeholder 7">
            <a:extLst>
              <a:ext uri="{FF2B5EF4-FFF2-40B4-BE49-F238E27FC236}">
                <a16:creationId xmlns:a16="http://schemas.microsoft.com/office/drawing/2014/main" id="{7E05D3F2-FFE4-4269-A9E1-C16176035849}"/>
              </a:ext>
            </a:extLst>
          </p:cNvPr>
          <p:cNvSpPr>
            <a:spLocks noGrp="1"/>
          </p:cNvSpPr>
          <p:nvPr>
            <p:ph sz="quarter" idx="13"/>
          </p:nvPr>
        </p:nvSpPr>
        <p:spPr/>
        <p:txBody>
          <a:bodyPr/>
          <a:lstStyle/>
          <a:p>
            <a:r>
              <a:rPr lang="en-US" altLang="en-US"/>
              <a:t>Tools &amp; Techniques / Value Based Prioritization &amp; Value Streaming/ Compliance</a:t>
            </a:r>
          </a:p>
        </p:txBody>
      </p:sp>
      <p:pic>
        <p:nvPicPr>
          <p:cNvPr id="734212" name="Picture 2">
            <a:extLst>
              <a:ext uri="{FF2B5EF4-FFF2-40B4-BE49-F238E27FC236}">
                <a16:creationId xmlns:a16="http://schemas.microsoft.com/office/drawing/2014/main" id="{3B344905-F9D8-438B-8EF1-C2A2254AF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62103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4213" name="Slide Number Placeholder 7">
            <a:extLst>
              <a:ext uri="{FF2B5EF4-FFF2-40B4-BE49-F238E27FC236}">
                <a16:creationId xmlns:a16="http://schemas.microsoft.com/office/drawing/2014/main" id="{68594942-5054-4E4B-ADB8-2C20992E47E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4E594B-BAB5-4981-B3B1-9D9DE42481A5}" type="slidenum">
              <a:rPr lang="en-US" altLang="en-US" smtClean="0"/>
              <a:pPr/>
              <a:t>342</a:t>
            </a:fld>
            <a:endParaRPr lang="en-US" altLang="en-US"/>
          </a:p>
        </p:txBody>
      </p:sp>
    </p:spTree>
    <p:extLst>
      <p:ext uri="{BB962C8B-B14F-4D97-AF65-F5344CB8AC3E}">
        <p14:creationId xmlns:p14="http://schemas.microsoft.com/office/powerpoint/2010/main" val="222337935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6261" name="Picture 8" descr="http://www.smarterworkforce.org/images/Systems_thinking2.jpg">
            <a:extLst>
              <a:ext uri="{FF2B5EF4-FFF2-40B4-BE49-F238E27FC236}">
                <a16:creationId xmlns:a16="http://schemas.microsoft.com/office/drawing/2014/main" id="{F0EB68B7-5AE4-4473-AA0D-397D50BA4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914400"/>
            <a:ext cx="5562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4AAE593-B11B-48B5-BB16-98E11E489355}"/>
              </a:ext>
            </a:extLst>
          </p:cNvPr>
          <p:cNvSpPr>
            <a:spLocks noGrp="1"/>
          </p:cNvSpPr>
          <p:nvPr>
            <p:ph type="title"/>
          </p:nvPr>
        </p:nvSpPr>
        <p:spPr/>
        <p:txBody>
          <a:bodyPr>
            <a:normAutofit fontScale="90000"/>
          </a:bodyPr>
          <a:lstStyle/>
          <a:p>
            <a:pPr>
              <a:defRPr/>
            </a:pPr>
            <a:r>
              <a:t>System Thinking</a:t>
            </a:r>
          </a:p>
        </p:txBody>
      </p:sp>
      <p:sp>
        <p:nvSpPr>
          <p:cNvPr id="736259" name="Content Placeholder 2">
            <a:extLst>
              <a:ext uri="{FF2B5EF4-FFF2-40B4-BE49-F238E27FC236}">
                <a16:creationId xmlns:a16="http://schemas.microsoft.com/office/drawing/2014/main" id="{C28FF000-918E-43D3-A995-C4E4476A09C5}"/>
              </a:ext>
            </a:extLst>
          </p:cNvPr>
          <p:cNvSpPr>
            <a:spLocks noGrp="1"/>
          </p:cNvSpPr>
          <p:nvPr>
            <p:ph idx="1"/>
          </p:nvPr>
        </p:nvSpPr>
        <p:spPr>
          <a:xfrm>
            <a:off x="381000" y="838200"/>
            <a:ext cx="3124200" cy="5105400"/>
          </a:xfrm>
        </p:spPr>
        <p:txBody>
          <a:bodyPr/>
          <a:lstStyle/>
          <a:p>
            <a:pPr marL="0" indent="0">
              <a:buFont typeface="Arial" panose="020B0604020202020204" pitchFamily="34" charset="0"/>
              <a:buNone/>
            </a:pPr>
            <a:r>
              <a:rPr lang="en-US" altLang="en-US" sz="2400"/>
              <a:t>System thinking is the discipline for seeing the big picture rather than concentrating only on a particular feature or aspect of product or business</a:t>
            </a:r>
          </a:p>
        </p:txBody>
      </p:sp>
      <p:sp>
        <p:nvSpPr>
          <p:cNvPr id="736260" name="Content Placeholder 3">
            <a:extLst>
              <a:ext uri="{FF2B5EF4-FFF2-40B4-BE49-F238E27FC236}">
                <a16:creationId xmlns:a16="http://schemas.microsoft.com/office/drawing/2014/main" id="{D5283895-D0B4-4610-B2B7-3A87CDD7172E}"/>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736262" name="Slide Number Placeholder 7">
            <a:extLst>
              <a:ext uri="{FF2B5EF4-FFF2-40B4-BE49-F238E27FC236}">
                <a16:creationId xmlns:a16="http://schemas.microsoft.com/office/drawing/2014/main" id="{D3572EFE-7A01-4A50-BC9D-E8968924640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B1F6D7-46BD-4AE4-8D49-91F2E1913429}" type="slidenum">
              <a:rPr lang="en-US" altLang="en-US" smtClean="0"/>
              <a:pPr/>
              <a:t>343</a:t>
            </a:fld>
            <a:endParaRPr lang="en-US" altLang="en-US"/>
          </a:p>
        </p:txBody>
      </p:sp>
    </p:spTree>
    <p:extLst>
      <p:ext uri="{BB962C8B-B14F-4D97-AF65-F5344CB8AC3E}">
        <p14:creationId xmlns:p14="http://schemas.microsoft.com/office/powerpoint/2010/main" val="387970711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Text Box 2">
            <a:extLst>
              <a:ext uri="{FF2B5EF4-FFF2-40B4-BE49-F238E27FC236}">
                <a16:creationId xmlns:a16="http://schemas.microsoft.com/office/drawing/2014/main" id="{130588DB-6741-4B9E-A72F-F4A7C1A04FCE}"/>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A35580D-3509-4E34-89DF-190FC8F1C587}"/>
              </a:ext>
            </a:extLst>
          </p:cNvPr>
          <p:cNvSpPr>
            <a:spLocks noGrp="1"/>
          </p:cNvSpPr>
          <p:nvPr>
            <p:ph type="title"/>
          </p:nvPr>
        </p:nvSpPr>
        <p:spPr/>
        <p:txBody>
          <a:bodyPr>
            <a:normAutofit fontScale="90000"/>
          </a:bodyPr>
          <a:lstStyle/>
          <a:p>
            <a:pPr>
              <a:defRPr/>
            </a:pPr>
            <a:r>
              <a:rPr dirty="0"/>
              <a:t>Recap</a:t>
            </a:r>
          </a:p>
        </p:txBody>
      </p:sp>
      <p:sp>
        <p:nvSpPr>
          <p:cNvPr id="738308" name="Content Placeholder 4">
            <a:extLst>
              <a:ext uri="{FF2B5EF4-FFF2-40B4-BE49-F238E27FC236}">
                <a16:creationId xmlns:a16="http://schemas.microsoft.com/office/drawing/2014/main" id="{0A3B00B3-187B-4C27-A10C-5BD898A80A9C}"/>
              </a:ext>
            </a:extLst>
          </p:cNvPr>
          <p:cNvSpPr>
            <a:spLocks noGrp="1"/>
          </p:cNvSpPr>
          <p:nvPr>
            <p:ph idx="1"/>
          </p:nvPr>
        </p:nvSpPr>
        <p:spPr>
          <a:xfrm>
            <a:off x="381000" y="838200"/>
            <a:ext cx="8229600" cy="5105400"/>
          </a:xfrm>
        </p:spPr>
        <p:txBody>
          <a:bodyPr/>
          <a:lstStyle/>
          <a:p>
            <a:pPr>
              <a:buFont typeface="Calibri" panose="020F0502020204030204" pitchFamily="34" charset="0"/>
              <a:buAutoNum type="arabicPeriod"/>
            </a:pPr>
            <a:r>
              <a:rPr lang="en-US" altLang="en-US" sz="2200"/>
              <a:t>What is value?</a:t>
            </a:r>
          </a:p>
          <a:p>
            <a:pPr>
              <a:buFont typeface="Calibri" panose="020F0502020204030204" pitchFamily="34" charset="0"/>
              <a:buAutoNum type="arabicPeriod"/>
            </a:pPr>
            <a:r>
              <a:rPr lang="en-US" altLang="en-US" sz="2200"/>
              <a:t>JIT in value delivery</a:t>
            </a:r>
          </a:p>
          <a:p>
            <a:pPr>
              <a:buFont typeface="Calibri" panose="020F0502020204030204" pitchFamily="34" charset="0"/>
              <a:buAutoNum type="arabicPeriod"/>
            </a:pPr>
            <a:r>
              <a:rPr lang="en-US" altLang="en-US" sz="2200"/>
              <a:t>Sources of revenue</a:t>
            </a:r>
          </a:p>
          <a:p>
            <a:pPr>
              <a:buFont typeface="Calibri" panose="020F0502020204030204" pitchFamily="34" charset="0"/>
              <a:buAutoNum type="arabicPeriod"/>
            </a:pPr>
            <a:r>
              <a:rPr lang="en-US" altLang="en-US" sz="2200"/>
              <a:t>Value Evaluation Techniques</a:t>
            </a:r>
          </a:p>
          <a:p>
            <a:pPr>
              <a:buFont typeface="Calibri" panose="020F0502020204030204" pitchFamily="34" charset="0"/>
              <a:buAutoNum type="arabicPeriod"/>
            </a:pPr>
            <a:r>
              <a:rPr lang="en-US" altLang="en-US" sz="2200"/>
              <a:t>Value-based Analysis </a:t>
            </a:r>
          </a:p>
          <a:p>
            <a:pPr>
              <a:buFont typeface="Calibri" panose="020F0502020204030204" pitchFamily="34" charset="0"/>
              <a:buAutoNum type="arabicPeriod"/>
            </a:pPr>
            <a:r>
              <a:rPr lang="en-US" altLang="en-US" sz="2200"/>
              <a:t>Minimum Marketable Features (MMF)</a:t>
            </a:r>
          </a:p>
          <a:p>
            <a:pPr>
              <a:buFont typeface="Calibri" panose="020F0502020204030204" pitchFamily="34" charset="0"/>
              <a:buAutoNum type="arabicPeriod"/>
            </a:pPr>
            <a:r>
              <a:rPr lang="en-US" altLang="en-US" sz="2200"/>
              <a:t>Non Function Requirements</a:t>
            </a:r>
          </a:p>
          <a:p>
            <a:pPr>
              <a:buFont typeface="Calibri" panose="020F0502020204030204" pitchFamily="34" charset="0"/>
              <a:buAutoNum type="arabicPeriod"/>
            </a:pPr>
            <a:r>
              <a:rPr lang="en-US" altLang="en-US" sz="2200"/>
              <a:t>Relative Prioritization and Ranking Techniques</a:t>
            </a:r>
          </a:p>
          <a:p>
            <a:pPr>
              <a:buFont typeface="Calibri" panose="020F0502020204030204" pitchFamily="34" charset="0"/>
              <a:buAutoNum type="arabicPeriod"/>
            </a:pPr>
            <a:r>
              <a:rPr lang="en-US" altLang="en-US" sz="2200"/>
              <a:t>Value-based Prioritization</a:t>
            </a:r>
          </a:p>
          <a:p>
            <a:pPr>
              <a:buFont typeface="Calibri" panose="020F0502020204030204" pitchFamily="34" charset="0"/>
              <a:buAutoNum type="arabicPeriod"/>
            </a:pPr>
            <a:r>
              <a:rPr lang="en-US" altLang="en-US" sz="2200"/>
              <a:t>Value Stream Mapping</a:t>
            </a:r>
          </a:p>
          <a:p>
            <a:pPr>
              <a:buFont typeface="Calibri" panose="020F0502020204030204" pitchFamily="34" charset="0"/>
              <a:buAutoNum type="arabicPeriod"/>
            </a:pPr>
            <a:r>
              <a:rPr lang="en-US" altLang="en-US" sz="2200"/>
              <a:t>Compliance</a:t>
            </a:r>
          </a:p>
          <a:p>
            <a:pPr>
              <a:buFont typeface="Calibri" panose="020F0502020204030204" pitchFamily="34" charset="0"/>
              <a:buAutoNum type="arabicPeriod"/>
            </a:pPr>
            <a:r>
              <a:rPr lang="en-US" altLang="en-US" sz="2200"/>
              <a:t>System Thinking</a:t>
            </a:r>
          </a:p>
        </p:txBody>
      </p:sp>
      <p:sp>
        <p:nvSpPr>
          <p:cNvPr id="738309" name="Content Placeholder 6">
            <a:extLst>
              <a:ext uri="{FF2B5EF4-FFF2-40B4-BE49-F238E27FC236}">
                <a16:creationId xmlns:a16="http://schemas.microsoft.com/office/drawing/2014/main" id="{A107809F-3450-4852-BE62-7C1A845A1288}"/>
              </a:ext>
            </a:extLst>
          </p:cNvPr>
          <p:cNvSpPr>
            <a:spLocks noGrp="1"/>
          </p:cNvSpPr>
          <p:nvPr>
            <p:ph sz="quarter" idx="13"/>
          </p:nvPr>
        </p:nvSpPr>
        <p:spPr/>
        <p:txBody>
          <a:bodyPr/>
          <a:lstStyle/>
          <a:p>
            <a:r>
              <a:rPr lang="en-US" altLang="en-US"/>
              <a:t>Tools &amp; Techniques / Value Based Prioritization &amp; Value Streaming</a:t>
            </a:r>
          </a:p>
          <a:p>
            <a:endParaRPr lang="en-US" altLang="en-US"/>
          </a:p>
        </p:txBody>
      </p:sp>
      <p:sp>
        <p:nvSpPr>
          <p:cNvPr id="738310" name="Slide Number Placeholder 8">
            <a:extLst>
              <a:ext uri="{FF2B5EF4-FFF2-40B4-BE49-F238E27FC236}">
                <a16:creationId xmlns:a16="http://schemas.microsoft.com/office/drawing/2014/main" id="{65D1294A-5453-4D32-A359-27AAFCFAE8A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35FFF0-8493-4132-B1D7-EAB67773DF72}" type="slidenum">
              <a:rPr lang="en-US" altLang="en-US" smtClean="0"/>
              <a:pPr/>
              <a:t>344</a:t>
            </a:fld>
            <a:endParaRPr lang="en-US" altLang="en-US"/>
          </a:p>
        </p:txBody>
      </p:sp>
    </p:spTree>
    <p:extLst>
      <p:ext uri="{BB962C8B-B14F-4D97-AF65-F5344CB8AC3E}">
        <p14:creationId xmlns:p14="http://schemas.microsoft.com/office/powerpoint/2010/main" val="31717285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Slide Number Placeholder 3">
            <a:extLst>
              <a:ext uri="{FF2B5EF4-FFF2-40B4-BE49-F238E27FC236}">
                <a16:creationId xmlns:a16="http://schemas.microsoft.com/office/drawing/2014/main" id="{3E8B73C0-BC19-469F-A0B7-E9A9326F7E7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95D284B-BE81-4F09-966D-E3D7C0EA2D2C}" type="slidenum">
              <a:rPr lang="en-US" altLang="en-US" smtClean="0"/>
              <a:pPr/>
              <a:t>345</a:t>
            </a:fld>
            <a:endParaRPr lang="en-US" altLang="en-US"/>
          </a:p>
        </p:txBody>
      </p:sp>
    </p:spTree>
    <p:extLst>
      <p:ext uri="{BB962C8B-B14F-4D97-AF65-F5344CB8AC3E}">
        <p14:creationId xmlns:p14="http://schemas.microsoft.com/office/powerpoint/2010/main" val="1312427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1051AD-10BC-4877-BFC5-D39649114A01}"/>
              </a:ext>
            </a:extLst>
          </p:cNvPr>
          <p:cNvSpPr>
            <a:spLocks noGrp="1"/>
          </p:cNvSpPr>
          <p:nvPr>
            <p:ph type="title"/>
          </p:nvPr>
        </p:nvSpPr>
        <p:spPr/>
        <p:txBody>
          <a:bodyPr>
            <a:normAutofit fontScale="90000"/>
          </a:bodyPr>
          <a:lstStyle/>
          <a:p>
            <a:endParaRPr lang="en-US"/>
          </a:p>
        </p:txBody>
      </p:sp>
      <p:sp>
        <p:nvSpPr>
          <p:cNvPr id="6" name="Content Placeholder 5">
            <a:extLst>
              <a:ext uri="{FF2B5EF4-FFF2-40B4-BE49-F238E27FC236}">
                <a16:creationId xmlns:a16="http://schemas.microsoft.com/office/drawing/2014/main" id="{E8FB4BBC-139C-4859-A031-34AB2032EC92}"/>
              </a:ext>
            </a:extLst>
          </p:cNvPr>
          <p:cNvSpPr>
            <a:spLocks noGrp="1"/>
          </p:cNvSpPr>
          <p:nvPr>
            <p:ph idx="1"/>
          </p:nvPr>
        </p:nvSpPr>
        <p:spPr/>
        <p:txBody>
          <a:bodyPr/>
          <a:lstStyle/>
          <a:p>
            <a:endParaRPr lang="en-US"/>
          </a:p>
        </p:txBody>
      </p:sp>
      <p:sp>
        <p:nvSpPr>
          <p:cNvPr id="7" name="Content Placeholder 6">
            <a:extLst>
              <a:ext uri="{FF2B5EF4-FFF2-40B4-BE49-F238E27FC236}">
                <a16:creationId xmlns:a16="http://schemas.microsoft.com/office/drawing/2014/main" id="{33ABAD45-96A5-49C7-B75A-DD2E96A04F0F}"/>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804F7C51-F1B7-49B9-82AB-1E439430BA67}"/>
              </a:ext>
            </a:extLst>
          </p:cNvPr>
          <p:cNvSpPr>
            <a:spLocks noGrp="1"/>
          </p:cNvSpPr>
          <p:nvPr>
            <p:ph type="sldNum" sz="quarter" idx="14"/>
          </p:nvPr>
        </p:nvSpPr>
        <p:spPr/>
        <p:txBody>
          <a:bodyPr/>
          <a:lstStyle/>
          <a:p>
            <a:pPr>
              <a:defRPr/>
            </a:pPr>
            <a:fld id="{848FCFE3-F6DF-44C0-A596-97B1A3B21047}" type="slidenum">
              <a:rPr lang="en-US" smtClean="0"/>
              <a:pPr>
                <a:defRPr/>
              </a:pPr>
              <a:t>346</a:t>
            </a:fld>
            <a:endParaRPr lang="en-US"/>
          </a:p>
        </p:txBody>
      </p:sp>
    </p:spTree>
    <p:extLst>
      <p:ext uri="{BB962C8B-B14F-4D97-AF65-F5344CB8AC3E}">
        <p14:creationId xmlns:p14="http://schemas.microsoft.com/office/powerpoint/2010/main" val="294611713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ext Box 2">
            <a:extLst>
              <a:ext uri="{FF2B5EF4-FFF2-40B4-BE49-F238E27FC236}">
                <a16:creationId xmlns:a16="http://schemas.microsoft.com/office/drawing/2014/main" id="{BA421D76-30C5-4332-BA0A-9E4BC89478AF}"/>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75459" name="Title 3">
            <a:extLst>
              <a:ext uri="{FF2B5EF4-FFF2-40B4-BE49-F238E27FC236}">
                <a16:creationId xmlns:a16="http://schemas.microsoft.com/office/drawing/2014/main" id="{F2B03A58-4240-41A9-A468-5295F452498C}"/>
              </a:ext>
            </a:extLst>
          </p:cNvPr>
          <p:cNvSpPr>
            <a:spLocks noGrp="1"/>
          </p:cNvSpPr>
          <p:nvPr>
            <p:ph type="ctrTitle"/>
          </p:nvPr>
        </p:nvSpPr>
        <p:spPr/>
        <p:txBody>
          <a:bodyPr/>
          <a:lstStyle/>
          <a:p>
            <a:r>
              <a:rPr altLang="en-US"/>
              <a:t>Tools &amp; Techniques</a:t>
            </a:r>
            <a:br>
              <a:rPr altLang="en-US"/>
            </a:br>
            <a:r>
              <a:rPr altLang="en-US"/>
              <a:t>Communication</a:t>
            </a:r>
          </a:p>
        </p:txBody>
      </p:sp>
      <p:sp>
        <p:nvSpPr>
          <p:cNvPr id="5" name="Subtitle 4">
            <a:extLst>
              <a:ext uri="{FF2B5EF4-FFF2-40B4-BE49-F238E27FC236}">
                <a16:creationId xmlns:a16="http://schemas.microsoft.com/office/drawing/2014/main" id="{E1DE69FC-7572-40C3-8958-FBD2040EA99B}"/>
              </a:ext>
            </a:extLst>
          </p:cNvPr>
          <p:cNvSpPr>
            <a:spLocks noGrp="1"/>
          </p:cNvSpPr>
          <p:nvPr>
            <p:ph type="subTitle" idx="1"/>
          </p:nvPr>
        </p:nvSpPr>
        <p:spPr/>
        <p:txBody>
          <a:bodyPr/>
          <a:lstStyle/>
          <a:p>
            <a:pPr>
              <a:buFont typeface="Arial" charset="0"/>
              <a:buNone/>
              <a:defRPr/>
            </a:pPr>
            <a:endParaRPr lang="en-US" dirty="0"/>
          </a:p>
        </p:txBody>
      </p:sp>
      <p:sp>
        <p:nvSpPr>
          <p:cNvPr id="275461" name="Slide Number Placeholder 6">
            <a:extLst>
              <a:ext uri="{FF2B5EF4-FFF2-40B4-BE49-F238E27FC236}">
                <a16:creationId xmlns:a16="http://schemas.microsoft.com/office/drawing/2014/main" id="{B17B1669-4A19-41AD-909A-FEB4BAD9B20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419570-30B9-4DDD-9FDE-F45E1CED987C}" type="slidenum">
              <a:rPr lang="en-US" altLang="en-US" smtClean="0"/>
              <a:pPr/>
              <a:t>347</a:t>
            </a:fld>
            <a:endParaRPr lang="en-US" altLang="en-US"/>
          </a:p>
        </p:txBody>
      </p:sp>
    </p:spTree>
    <p:extLst>
      <p:ext uri="{BB962C8B-B14F-4D97-AF65-F5344CB8AC3E}">
        <p14:creationId xmlns:p14="http://schemas.microsoft.com/office/powerpoint/2010/main" val="5131118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Content Placeholder 4">
            <a:extLst>
              <a:ext uri="{FF2B5EF4-FFF2-40B4-BE49-F238E27FC236}">
                <a16:creationId xmlns:a16="http://schemas.microsoft.com/office/drawing/2014/main" id="{CDAA7DAB-B334-434E-A312-74BA44A76E7A}"/>
              </a:ext>
            </a:extLst>
          </p:cNvPr>
          <p:cNvSpPr>
            <a:spLocks noGrp="1"/>
          </p:cNvSpPr>
          <p:nvPr>
            <p:ph idx="1"/>
          </p:nvPr>
        </p:nvSpPr>
        <p:spPr>
          <a:xfrm>
            <a:off x="381000" y="838200"/>
            <a:ext cx="8229600" cy="5105400"/>
          </a:xfrm>
        </p:spPr>
        <p:txBody>
          <a:bodyPr/>
          <a:lstStyle/>
          <a:p>
            <a:r>
              <a:rPr lang="en-US" altLang="en-US"/>
              <a:t>Most people do not listen with the intent to understand; they listen with the intent to reply.</a:t>
            </a:r>
          </a:p>
          <a:p>
            <a:endParaRPr lang="en-US" altLang="en-US"/>
          </a:p>
          <a:p>
            <a:r>
              <a:rPr lang="en-US" altLang="en-US"/>
              <a:t>“Seek first to understand, then to be understood.” – Steven R Covey </a:t>
            </a:r>
          </a:p>
        </p:txBody>
      </p:sp>
      <p:sp>
        <p:nvSpPr>
          <p:cNvPr id="277507" name="Slide Number Placeholder 3">
            <a:extLst>
              <a:ext uri="{FF2B5EF4-FFF2-40B4-BE49-F238E27FC236}">
                <a16:creationId xmlns:a16="http://schemas.microsoft.com/office/drawing/2014/main" id="{9E5E8E2E-E89C-4158-BC56-091DF6416543}"/>
              </a:ext>
            </a:extLst>
          </p:cNvPr>
          <p:cNvSpPr>
            <a:spLocks noGrp="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CADBBD-CFC7-4F84-B3C5-DB52DB72CE8A}" type="slidenum">
              <a:rPr lang="en-US" altLang="en-US" smtClean="0"/>
              <a:pPr/>
              <a:t>348</a:t>
            </a:fld>
            <a:endParaRPr lang="en-US" altLang="en-US"/>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9554" name="Text Box 2">
            <a:extLst>
              <a:ext uri="{FF2B5EF4-FFF2-40B4-BE49-F238E27FC236}">
                <a16:creationId xmlns:a16="http://schemas.microsoft.com/office/drawing/2014/main" id="{DB058EC7-1CE8-4687-881D-E989F3508C32}"/>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6BE99C90-DBAB-4854-A8D9-0C55508B5EA0}"/>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570B9CC1-6BAC-43DD-A280-31D6924D9E01}"/>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Management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Space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Information Radiator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Osmotic Communication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Daily Stand-ups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Dimensions of Communications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Level of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Skills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Barriers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Model</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Technologies &amp; Effectiveness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Collocated </a:t>
            </a:r>
            <a:r>
              <a:rPr lang="en-US" dirty="0" err="1">
                <a:solidFill>
                  <a:srgbClr val="000000"/>
                </a:solidFill>
              </a:rPr>
              <a:t>vs</a:t>
            </a:r>
            <a:r>
              <a:rPr lang="en-US" dirty="0">
                <a:solidFill>
                  <a:srgbClr val="000000"/>
                </a:solidFill>
              </a:rPr>
              <a:t> Distributed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Skills to Manage Stakeholders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 Positive Values</a:t>
            </a:r>
          </a:p>
        </p:txBody>
      </p:sp>
      <p:sp>
        <p:nvSpPr>
          <p:cNvPr id="279557" name="Content Placeholder 6">
            <a:extLst>
              <a:ext uri="{FF2B5EF4-FFF2-40B4-BE49-F238E27FC236}">
                <a16:creationId xmlns:a16="http://schemas.microsoft.com/office/drawing/2014/main" id="{CD22F91B-15CA-4044-B2F3-417E87B00D3E}"/>
              </a:ext>
            </a:extLst>
          </p:cNvPr>
          <p:cNvSpPr>
            <a:spLocks noGrp="1"/>
          </p:cNvSpPr>
          <p:nvPr>
            <p:ph sz="quarter" idx="13"/>
          </p:nvPr>
        </p:nvSpPr>
        <p:spPr/>
        <p:txBody>
          <a:bodyPr/>
          <a:lstStyle/>
          <a:p>
            <a:r>
              <a:rPr lang="en-US" altLang="en-US"/>
              <a:t>Tools &amp; Techniques / Communication</a:t>
            </a:r>
          </a:p>
        </p:txBody>
      </p:sp>
      <p:sp>
        <p:nvSpPr>
          <p:cNvPr id="279558" name="Slide Number Placeholder 8">
            <a:extLst>
              <a:ext uri="{FF2B5EF4-FFF2-40B4-BE49-F238E27FC236}">
                <a16:creationId xmlns:a16="http://schemas.microsoft.com/office/drawing/2014/main" id="{94C2E081-145C-4D5B-A7BA-92D7DF46C75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CCDE650-EE7E-4422-AAA2-18B07D2D8F69}" type="slidenum">
              <a:rPr lang="en-US" altLang="en-US" smtClean="0"/>
              <a:pPr/>
              <a:t>349</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a:extLst>
              <a:ext uri="{FF2B5EF4-FFF2-40B4-BE49-F238E27FC236}">
                <a16:creationId xmlns:a16="http://schemas.microsoft.com/office/drawing/2014/main" id="{6E3DFBD9-5777-48FE-A77A-B5AB35E3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52550"/>
            <a:ext cx="84201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 Box 1">
            <a:extLst>
              <a:ext uri="{FF2B5EF4-FFF2-40B4-BE49-F238E27FC236}">
                <a16:creationId xmlns:a16="http://schemas.microsoft.com/office/drawing/2014/main" id="{82FA2DD8-D511-40C7-AC58-85D200AC0F29}"/>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sp>
        <p:nvSpPr>
          <p:cNvPr id="74756" name="Text Box 3">
            <a:extLst>
              <a:ext uri="{FF2B5EF4-FFF2-40B4-BE49-F238E27FC236}">
                <a16:creationId xmlns:a16="http://schemas.microsoft.com/office/drawing/2014/main" id="{E6644AFE-826A-4F22-8A40-18C477D28F76}"/>
              </a:ext>
            </a:extLst>
          </p:cNvPr>
          <p:cNvSpPr txBox="1">
            <a:spLocks noChangeArrowheads="1"/>
          </p:cNvSpPr>
          <p:nvPr/>
        </p:nvSpPr>
        <p:spPr bwMode="auto">
          <a:xfrm>
            <a:off x="0" y="6192838"/>
            <a:ext cx="3856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Original Slide from PMBOK Guide Version 5.0</a:t>
            </a:r>
          </a:p>
        </p:txBody>
      </p:sp>
      <p:sp>
        <p:nvSpPr>
          <p:cNvPr id="21509" name="Title 6">
            <a:extLst>
              <a:ext uri="{FF2B5EF4-FFF2-40B4-BE49-F238E27FC236}">
                <a16:creationId xmlns:a16="http://schemas.microsoft.com/office/drawing/2014/main" id="{CCA072E0-FF72-40DB-82B3-68C8B6143D42}"/>
              </a:ext>
            </a:extLst>
          </p:cNvPr>
          <p:cNvSpPr>
            <a:spLocks noGrp="1"/>
          </p:cNvSpPr>
          <p:nvPr>
            <p:ph type="title"/>
          </p:nvPr>
        </p:nvSpPr>
        <p:spPr/>
        <p:txBody>
          <a:bodyPr>
            <a:normAutofit fontScale="90000"/>
          </a:bodyPr>
          <a:lstStyle/>
          <a:p>
            <a:pPr>
              <a:defRPr/>
            </a:pPr>
            <a:r>
              <a:rPr>
                <a:ea typeface="Microsoft YaHei" charset="0"/>
                <a:cs typeface="Microsoft YaHei" charset="0"/>
              </a:rPr>
              <a:t>Impact of Variables based on Time</a:t>
            </a:r>
            <a:endParaRPr/>
          </a:p>
        </p:txBody>
      </p:sp>
      <p:sp>
        <p:nvSpPr>
          <p:cNvPr id="74758" name="Content Placeholder 7">
            <a:extLst>
              <a:ext uri="{FF2B5EF4-FFF2-40B4-BE49-F238E27FC236}">
                <a16:creationId xmlns:a16="http://schemas.microsoft.com/office/drawing/2014/main" id="{B1265363-A966-4295-8537-365A5DAFF3A8}"/>
              </a:ext>
            </a:extLst>
          </p:cNvPr>
          <p:cNvSpPr>
            <a:spLocks noGrp="1"/>
          </p:cNvSpPr>
          <p:nvPr>
            <p:ph sz="quarter" idx="13"/>
          </p:nvPr>
        </p:nvSpPr>
        <p:spPr/>
        <p:txBody>
          <a:bodyPr/>
          <a:lstStyle/>
          <a:p>
            <a:r>
              <a:rPr lang="en-US" altLang="en-US"/>
              <a:t>Introduction / Project Management</a:t>
            </a:r>
          </a:p>
          <a:p>
            <a:endParaRPr lang="en-US" altLang="en-US"/>
          </a:p>
        </p:txBody>
      </p:sp>
      <p:sp>
        <p:nvSpPr>
          <p:cNvPr id="9" name="Freeform 8">
            <a:extLst>
              <a:ext uri="{FF2B5EF4-FFF2-40B4-BE49-F238E27FC236}">
                <a16:creationId xmlns:a16="http://schemas.microsoft.com/office/drawing/2014/main" id="{BE4B7497-6D45-4747-95D3-5DEEFEBC62B2}"/>
              </a:ext>
            </a:extLst>
          </p:cNvPr>
          <p:cNvSpPr/>
          <p:nvPr/>
        </p:nvSpPr>
        <p:spPr>
          <a:xfrm>
            <a:off x="1828800" y="3886200"/>
            <a:ext cx="5486400" cy="944563"/>
          </a:xfrm>
          <a:custGeom>
            <a:avLst/>
            <a:gdLst>
              <a:gd name="connsiteX0" fmla="*/ 0 w 5036024"/>
              <a:gd name="connsiteY0" fmla="*/ 916675 h 916675"/>
              <a:gd name="connsiteX1" fmla="*/ 382137 w 5036024"/>
              <a:gd name="connsiteY1" fmla="*/ 520890 h 916675"/>
              <a:gd name="connsiteX2" fmla="*/ 805218 w 5036024"/>
              <a:gd name="connsiteY2" fmla="*/ 439004 h 916675"/>
              <a:gd name="connsiteX3" fmla="*/ 2169994 w 5036024"/>
              <a:gd name="connsiteY3" fmla="*/ 97810 h 916675"/>
              <a:gd name="connsiteX4" fmla="*/ 2456597 w 5036024"/>
              <a:gd name="connsiteY4" fmla="*/ 43219 h 916675"/>
              <a:gd name="connsiteX5" fmla="*/ 2825087 w 5036024"/>
              <a:gd name="connsiteY5" fmla="*/ 70514 h 916675"/>
              <a:gd name="connsiteX6" fmla="*/ 3098042 w 5036024"/>
              <a:gd name="connsiteY6" fmla="*/ 70514 h 916675"/>
              <a:gd name="connsiteX7" fmla="*/ 3725839 w 5036024"/>
              <a:gd name="connsiteY7" fmla="*/ 15923 h 916675"/>
              <a:gd name="connsiteX8" fmla="*/ 4107976 w 5036024"/>
              <a:gd name="connsiteY8" fmla="*/ 2275 h 916675"/>
              <a:gd name="connsiteX9" fmla="*/ 4653887 w 5036024"/>
              <a:gd name="connsiteY9" fmla="*/ 29571 h 916675"/>
              <a:gd name="connsiteX10" fmla="*/ 5036024 w 5036024"/>
              <a:gd name="connsiteY10" fmla="*/ 29571 h 9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6024" h="916675">
                <a:moveTo>
                  <a:pt x="0" y="916675"/>
                </a:moveTo>
                <a:cubicBezTo>
                  <a:pt x="123967" y="758588"/>
                  <a:pt x="247934" y="600502"/>
                  <a:pt x="382137" y="520890"/>
                </a:cubicBezTo>
                <a:cubicBezTo>
                  <a:pt x="516340" y="441278"/>
                  <a:pt x="507242" y="509517"/>
                  <a:pt x="805218" y="439004"/>
                </a:cubicBezTo>
                <a:cubicBezTo>
                  <a:pt x="1103194" y="368491"/>
                  <a:pt x="1894764" y="163774"/>
                  <a:pt x="2169994" y="97810"/>
                </a:cubicBezTo>
                <a:cubicBezTo>
                  <a:pt x="2445224" y="31846"/>
                  <a:pt x="2347415" y="47768"/>
                  <a:pt x="2456597" y="43219"/>
                </a:cubicBezTo>
                <a:cubicBezTo>
                  <a:pt x="2565779" y="38670"/>
                  <a:pt x="2718180" y="65965"/>
                  <a:pt x="2825087" y="70514"/>
                </a:cubicBezTo>
                <a:cubicBezTo>
                  <a:pt x="2931995" y="75063"/>
                  <a:pt x="2947917" y="79612"/>
                  <a:pt x="3098042" y="70514"/>
                </a:cubicBezTo>
                <a:cubicBezTo>
                  <a:pt x="3248167" y="61416"/>
                  <a:pt x="3557517" y="27296"/>
                  <a:pt x="3725839" y="15923"/>
                </a:cubicBezTo>
                <a:cubicBezTo>
                  <a:pt x="3894161" y="4550"/>
                  <a:pt x="3953301" y="0"/>
                  <a:pt x="4107976" y="2275"/>
                </a:cubicBezTo>
                <a:cubicBezTo>
                  <a:pt x="4262651" y="4550"/>
                  <a:pt x="4499212" y="25022"/>
                  <a:pt x="4653887" y="29571"/>
                </a:cubicBezTo>
                <a:cubicBezTo>
                  <a:pt x="4808562" y="34120"/>
                  <a:pt x="4922293" y="31845"/>
                  <a:pt x="5036024" y="29571"/>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74760" name="TextBox 11">
            <a:extLst>
              <a:ext uri="{FF2B5EF4-FFF2-40B4-BE49-F238E27FC236}">
                <a16:creationId xmlns:a16="http://schemas.microsoft.com/office/drawing/2014/main" id="{07573193-1B96-4B01-8DE2-50237603D7CC}"/>
              </a:ext>
            </a:extLst>
          </p:cNvPr>
          <p:cNvSpPr txBox="1">
            <a:spLocks noChangeArrowheads="1"/>
          </p:cNvSpPr>
          <p:nvPr/>
        </p:nvSpPr>
        <p:spPr bwMode="auto">
          <a:xfrm>
            <a:off x="5486400" y="2438400"/>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Cost of Change in Traditional PM</a:t>
            </a:r>
          </a:p>
        </p:txBody>
      </p:sp>
      <p:sp>
        <p:nvSpPr>
          <p:cNvPr id="74761" name="TextBox 12">
            <a:extLst>
              <a:ext uri="{FF2B5EF4-FFF2-40B4-BE49-F238E27FC236}">
                <a16:creationId xmlns:a16="http://schemas.microsoft.com/office/drawing/2014/main" id="{4140C949-AEE4-4044-A32A-FA2DAAABB1F4}"/>
              </a:ext>
            </a:extLst>
          </p:cNvPr>
          <p:cNvSpPr txBox="1">
            <a:spLocks noChangeArrowheads="1"/>
          </p:cNvSpPr>
          <p:nvPr/>
        </p:nvSpPr>
        <p:spPr bwMode="auto">
          <a:xfrm>
            <a:off x="1905000" y="39592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Cost of Change in Agile PM</a:t>
            </a:r>
          </a:p>
        </p:txBody>
      </p:sp>
      <p:sp>
        <p:nvSpPr>
          <p:cNvPr id="74762" name="Slide Number Placeholder 11">
            <a:extLst>
              <a:ext uri="{FF2B5EF4-FFF2-40B4-BE49-F238E27FC236}">
                <a16:creationId xmlns:a16="http://schemas.microsoft.com/office/drawing/2014/main" id="{E769837F-6DCF-4B81-9AFE-30465C28A34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22123A-1048-4A31-9261-67FF460DEABE}" type="slidenum">
              <a:rPr lang="en-US" altLang="en-US" smtClean="0"/>
              <a:pPr/>
              <a:t>35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7948-D4E6-4942-AED5-6D1D52F51591}"/>
              </a:ext>
            </a:extLst>
          </p:cNvPr>
          <p:cNvSpPr>
            <a:spLocks noGrp="1"/>
          </p:cNvSpPr>
          <p:nvPr>
            <p:ph type="title"/>
          </p:nvPr>
        </p:nvSpPr>
        <p:spPr/>
        <p:txBody>
          <a:bodyPr>
            <a:normAutofit fontScale="90000"/>
          </a:bodyPr>
          <a:lstStyle/>
          <a:p>
            <a:pPr>
              <a:defRPr/>
            </a:pPr>
            <a:r>
              <a:t>Communication Management Plan</a:t>
            </a:r>
          </a:p>
        </p:txBody>
      </p:sp>
      <p:sp>
        <p:nvSpPr>
          <p:cNvPr id="3" name="Content Placeholder 2">
            <a:extLst>
              <a:ext uri="{FF2B5EF4-FFF2-40B4-BE49-F238E27FC236}">
                <a16:creationId xmlns:a16="http://schemas.microsoft.com/office/drawing/2014/main" id="{0577DB77-613A-4756-927C-BEC9E910D5FF}"/>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dirty="0"/>
              <a:t>Identify </a:t>
            </a:r>
            <a:r>
              <a:rPr lang="en-US" b="1" u="sng" dirty="0"/>
              <a:t>who</a:t>
            </a:r>
            <a:r>
              <a:rPr lang="en-US" dirty="0"/>
              <a:t> need to involved in communication</a:t>
            </a:r>
          </a:p>
          <a:p>
            <a:pPr>
              <a:buFont typeface="Arial" charset="0"/>
              <a:buChar char="•"/>
              <a:defRPr/>
            </a:pPr>
            <a:r>
              <a:rPr lang="en-US" dirty="0"/>
              <a:t>Identify </a:t>
            </a:r>
            <a:r>
              <a:rPr lang="en-US" b="1" u="sng" dirty="0"/>
              <a:t>what</a:t>
            </a:r>
            <a:r>
              <a:rPr lang="en-US" dirty="0"/>
              <a:t> information they need, </a:t>
            </a:r>
            <a:r>
              <a:rPr lang="en-US" b="1" u="sng" dirty="0"/>
              <a:t>when</a:t>
            </a:r>
            <a:r>
              <a:rPr lang="en-US" dirty="0"/>
              <a:t> and at what </a:t>
            </a:r>
            <a:r>
              <a:rPr lang="en-US" b="1" u="sng" dirty="0"/>
              <a:t>frequency</a:t>
            </a:r>
          </a:p>
          <a:p>
            <a:pPr>
              <a:buFont typeface="Arial" charset="0"/>
              <a:buChar char="•"/>
              <a:defRPr/>
            </a:pPr>
            <a:r>
              <a:rPr lang="en-US" dirty="0"/>
              <a:t>Identify </a:t>
            </a:r>
            <a:r>
              <a:rPr lang="en-US" b="1" u="sng" dirty="0"/>
              <a:t>how</a:t>
            </a:r>
            <a:r>
              <a:rPr lang="en-US" dirty="0"/>
              <a:t> they want to be communicated</a:t>
            </a:r>
          </a:p>
          <a:p>
            <a:pPr>
              <a:buFont typeface="Arial" charset="0"/>
              <a:buChar char="•"/>
              <a:defRPr/>
            </a:pPr>
            <a:r>
              <a:rPr lang="en-US" dirty="0"/>
              <a:t>Understand </a:t>
            </a:r>
            <a:r>
              <a:rPr lang="en-US" b="1" u="sng" dirty="0"/>
              <a:t>why</a:t>
            </a:r>
            <a:r>
              <a:rPr lang="en-US" dirty="0"/>
              <a:t> a particular information is required by a stakeholder, at a particular frequency, in a particular format</a:t>
            </a:r>
          </a:p>
          <a:p>
            <a:pPr>
              <a:buFont typeface="Arial" charset="0"/>
              <a:buChar char="•"/>
              <a:defRPr/>
            </a:pPr>
            <a:r>
              <a:rPr lang="en-US" dirty="0"/>
              <a:t>Understand the </a:t>
            </a:r>
            <a:r>
              <a:rPr lang="en-US" b="1" u="sng" dirty="0"/>
              <a:t>impact of not giving </a:t>
            </a:r>
            <a:r>
              <a:rPr lang="en-US" dirty="0"/>
              <a:t>a particular information in desired format or frequency to a particular stakeholder</a:t>
            </a:r>
          </a:p>
          <a:p>
            <a:pPr>
              <a:buFont typeface="Arial" charset="0"/>
              <a:buChar char="•"/>
              <a:defRPr/>
            </a:pPr>
            <a:endParaRPr lang="en-US" dirty="0"/>
          </a:p>
          <a:p>
            <a:pPr>
              <a:buFont typeface="Arial" charset="0"/>
              <a:buNone/>
              <a:defRPr/>
            </a:pPr>
            <a:r>
              <a:rPr lang="en-US" b="1" dirty="0"/>
              <a:t>Important Note</a:t>
            </a:r>
          </a:p>
          <a:p>
            <a:pPr>
              <a:buFont typeface="Arial" charset="0"/>
              <a:buChar char="•"/>
              <a:defRPr/>
            </a:pPr>
            <a:r>
              <a:rPr lang="en-US" dirty="0"/>
              <a:t>Expand efforts in communicating only when providing information helps your project or not providing may cause some issue</a:t>
            </a:r>
          </a:p>
          <a:p>
            <a:pPr>
              <a:buFont typeface="Arial" charset="0"/>
              <a:buChar char="•"/>
              <a:defRPr/>
            </a:pPr>
            <a:r>
              <a:rPr lang="en-US" dirty="0"/>
              <a:t>Use appropriate technology for each communication need</a:t>
            </a:r>
          </a:p>
          <a:p>
            <a:pPr>
              <a:buFont typeface="Arial" charset="0"/>
              <a:buChar char="•"/>
              <a:defRPr/>
            </a:pPr>
            <a:r>
              <a:rPr lang="en-US" b="1" dirty="0"/>
              <a:t>Cost of communication </a:t>
            </a:r>
            <a:r>
              <a:rPr lang="en-US" dirty="0"/>
              <a:t>is cost of communication technology, cost of time in making, sending, receiving, analyzing, responding queries etc.</a:t>
            </a:r>
          </a:p>
          <a:p>
            <a:pPr>
              <a:buFont typeface="Arial" charset="0"/>
              <a:buChar char="•"/>
              <a:defRPr/>
            </a:pPr>
            <a:r>
              <a:rPr lang="en-US" dirty="0"/>
              <a:t>Optimize your report format, frequency and communication cost by knowing number of communication channels. Channels= </a:t>
            </a:r>
            <a:r>
              <a:rPr lang="en-US" dirty="0" err="1"/>
              <a:t>Nx</a:t>
            </a:r>
            <a:r>
              <a:rPr lang="en-US" dirty="0"/>
              <a:t>(N-1)/2</a:t>
            </a:r>
          </a:p>
          <a:p>
            <a:pPr>
              <a:buFont typeface="Arial" charset="0"/>
              <a:buChar char="•"/>
              <a:defRPr/>
            </a:pPr>
            <a:r>
              <a:rPr lang="en-US" dirty="0"/>
              <a:t>Document the path of escalation for effective communication</a:t>
            </a:r>
          </a:p>
        </p:txBody>
      </p:sp>
      <p:sp>
        <p:nvSpPr>
          <p:cNvPr id="281604" name="Content Placeholder 3">
            <a:extLst>
              <a:ext uri="{FF2B5EF4-FFF2-40B4-BE49-F238E27FC236}">
                <a16:creationId xmlns:a16="http://schemas.microsoft.com/office/drawing/2014/main" id="{B9616A2C-DDB7-4AA8-9490-FB29D8B8E66A}"/>
              </a:ext>
            </a:extLst>
          </p:cNvPr>
          <p:cNvSpPr>
            <a:spLocks noGrp="1"/>
          </p:cNvSpPr>
          <p:nvPr>
            <p:ph sz="quarter" idx="13"/>
          </p:nvPr>
        </p:nvSpPr>
        <p:spPr/>
        <p:txBody>
          <a:bodyPr/>
          <a:lstStyle/>
          <a:p>
            <a:r>
              <a:rPr lang="en-US" altLang="en-US"/>
              <a:t>Tools &amp; Techniques / Communication</a:t>
            </a:r>
          </a:p>
        </p:txBody>
      </p:sp>
      <p:sp>
        <p:nvSpPr>
          <p:cNvPr id="281605" name="Slide Number Placeholder 6">
            <a:extLst>
              <a:ext uri="{FF2B5EF4-FFF2-40B4-BE49-F238E27FC236}">
                <a16:creationId xmlns:a16="http://schemas.microsoft.com/office/drawing/2014/main" id="{B878C853-5644-46D4-AEB0-96E00C4CE0F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7EB4FC-0EDF-49E9-A269-F52EC896A35B}" type="slidenum">
              <a:rPr lang="en-US" altLang="en-US" smtClean="0"/>
              <a:pPr/>
              <a:t>350</a:t>
            </a:fld>
            <a:endParaRPr lang="en-US" altLang="en-US"/>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E95E-A77F-459C-B442-2707E45D89CE}"/>
              </a:ext>
            </a:extLst>
          </p:cNvPr>
          <p:cNvSpPr>
            <a:spLocks noGrp="1"/>
          </p:cNvSpPr>
          <p:nvPr>
            <p:ph type="title"/>
          </p:nvPr>
        </p:nvSpPr>
        <p:spPr/>
        <p:txBody>
          <a:bodyPr>
            <a:normAutofit fontScale="90000"/>
          </a:bodyPr>
          <a:lstStyle/>
          <a:p>
            <a:pPr>
              <a:defRPr/>
            </a:pPr>
            <a:r>
              <a:t>Team Space</a:t>
            </a:r>
          </a:p>
        </p:txBody>
      </p:sp>
      <p:sp>
        <p:nvSpPr>
          <p:cNvPr id="3" name="Content Placeholder 2">
            <a:extLst>
              <a:ext uri="{FF2B5EF4-FFF2-40B4-BE49-F238E27FC236}">
                <a16:creationId xmlns:a16="http://schemas.microsoft.com/office/drawing/2014/main" id="{9703F545-B64C-4AFC-AAA1-46F9F8412610}"/>
              </a:ext>
            </a:extLst>
          </p:cNvPr>
          <p:cNvSpPr>
            <a:spLocks noGrp="1"/>
          </p:cNvSpPr>
          <p:nvPr>
            <p:ph idx="1"/>
          </p:nvPr>
        </p:nvSpPr>
        <p:spPr>
          <a:xfrm>
            <a:off x="76200" y="990600"/>
            <a:ext cx="4343400" cy="5181600"/>
          </a:xfrm>
        </p:spPr>
        <p:txBody>
          <a:bodyPr>
            <a:normAutofit fontScale="85000" lnSpcReduction="20000"/>
          </a:bodyPr>
          <a:lstStyle/>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marL="0" indent="0">
              <a:buFont typeface="Arial" charset="0"/>
              <a:buNone/>
              <a:defRPr/>
            </a:pPr>
            <a:r>
              <a:rPr lang="en-US" dirty="0"/>
              <a:t>Team space is working area of agile project team. Only those people who are contributing to project directly should be allowed to sit, stay and talk in that area</a:t>
            </a:r>
          </a:p>
        </p:txBody>
      </p:sp>
      <p:sp>
        <p:nvSpPr>
          <p:cNvPr id="283652" name="Content Placeholder 3">
            <a:extLst>
              <a:ext uri="{FF2B5EF4-FFF2-40B4-BE49-F238E27FC236}">
                <a16:creationId xmlns:a16="http://schemas.microsoft.com/office/drawing/2014/main" id="{C4E5CB34-9B3E-4703-BBA5-7DB77AC49118}"/>
              </a:ext>
            </a:extLst>
          </p:cNvPr>
          <p:cNvSpPr>
            <a:spLocks noGrp="1"/>
          </p:cNvSpPr>
          <p:nvPr>
            <p:ph idx="13"/>
          </p:nvPr>
        </p:nvSpPr>
        <p:spPr>
          <a:xfrm>
            <a:off x="4724400" y="990600"/>
            <a:ext cx="4114800" cy="3505200"/>
          </a:xfrm>
        </p:spPr>
        <p:txBody>
          <a:bodyPr/>
          <a:lstStyle/>
          <a:p>
            <a:pPr>
              <a:buFont typeface="Arial" panose="020B0604020202020204" pitchFamily="34" charset="0"/>
              <a:buNone/>
            </a:pPr>
            <a:r>
              <a:rPr lang="en-US" altLang="en-US"/>
              <a:t>This area should be </a:t>
            </a:r>
          </a:p>
          <a:p>
            <a:r>
              <a:rPr lang="en-US" altLang="en-US" b="1"/>
              <a:t>Informative</a:t>
            </a:r>
            <a:endParaRPr lang="en-US" altLang="en-US"/>
          </a:p>
          <a:p>
            <a:r>
              <a:rPr lang="en-US" altLang="en-US" b="1"/>
              <a:t>Spacious</a:t>
            </a:r>
            <a:endParaRPr lang="en-US" altLang="en-US"/>
          </a:p>
          <a:p>
            <a:r>
              <a:rPr lang="en-US" altLang="en-US" b="1"/>
              <a:t>Comfortable to work</a:t>
            </a:r>
            <a:endParaRPr lang="en-US" altLang="en-US"/>
          </a:p>
          <a:p>
            <a:r>
              <a:rPr lang="en-US" altLang="en-US" b="1"/>
              <a:t>Shielded from external noise</a:t>
            </a:r>
            <a:endParaRPr lang="en-US" altLang="en-US"/>
          </a:p>
          <a:p>
            <a:r>
              <a:rPr lang="en-US" altLang="en-US" b="1"/>
              <a:t>Easy to collaborate</a:t>
            </a:r>
            <a:endParaRPr lang="en-US" altLang="en-US"/>
          </a:p>
          <a:p>
            <a:endParaRPr lang="en-US" altLang="en-US"/>
          </a:p>
          <a:p>
            <a:endParaRPr lang="en-US" altLang="en-US"/>
          </a:p>
        </p:txBody>
      </p:sp>
      <p:sp>
        <p:nvSpPr>
          <p:cNvPr id="283653" name="Content Placeholder 7">
            <a:extLst>
              <a:ext uri="{FF2B5EF4-FFF2-40B4-BE49-F238E27FC236}">
                <a16:creationId xmlns:a16="http://schemas.microsoft.com/office/drawing/2014/main" id="{73D70F63-288F-4DE7-9464-E9D0AEA5F863}"/>
              </a:ext>
            </a:extLst>
          </p:cNvPr>
          <p:cNvSpPr>
            <a:spLocks noGrp="1"/>
          </p:cNvSpPr>
          <p:nvPr>
            <p:ph sz="quarter" idx="17"/>
          </p:nvPr>
        </p:nvSpPr>
        <p:spPr/>
        <p:txBody>
          <a:bodyPr/>
          <a:lstStyle/>
          <a:p>
            <a:r>
              <a:rPr lang="en-US" altLang="en-US"/>
              <a:t>Tools &amp; Techniques / Communication</a:t>
            </a:r>
          </a:p>
          <a:p>
            <a:endParaRPr lang="en-US" altLang="en-US"/>
          </a:p>
        </p:txBody>
      </p:sp>
      <p:pic>
        <p:nvPicPr>
          <p:cNvPr id="283654" name="Picture 4" descr="http://www.infoq.com/resource/articles/agile-team-spaces/en/resources/image3.jpg">
            <a:extLst>
              <a:ext uri="{FF2B5EF4-FFF2-40B4-BE49-F238E27FC236}">
                <a16:creationId xmlns:a16="http://schemas.microsoft.com/office/drawing/2014/main" id="{74DD8DDC-F1EC-4892-AE61-4C6E0D848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4648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a:extLst>
              <a:ext uri="{FF2B5EF4-FFF2-40B4-BE49-F238E27FC236}">
                <a16:creationId xmlns:a16="http://schemas.microsoft.com/office/drawing/2014/main" id="{4CE8820B-06DE-42F6-9A85-E342D24B0B73}"/>
              </a:ext>
            </a:extLst>
          </p:cNvPr>
          <p:cNvSpPr/>
          <p:nvPr/>
        </p:nvSpPr>
        <p:spPr>
          <a:xfrm>
            <a:off x="5181600" y="5029200"/>
            <a:ext cx="3200400" cy="1219200"/>
          </a:xfrm>
          <a:prstGeom prst="wedgeRoundRectCallout">
            <a:avLst>
              <a:gd name="adj1" fmla="val -86078"/>
              <a:gd name="adj2" fmla="val -254291"/>
              <a:gd name="adj3" fmla="val 16667"/>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Having expert in the  same  room where rest of the team is sitting is called “Expert in earshot”</a:t>
            </a:r>
          </a:p>
        </p:txBody>
      </p:sp>
      <p:sp>
        <p:nvSpPr>
          <p:cNvPr id="283656" name="Slide Number Placeholder 9">
            <a:extLst>
              <a:ext uri="{FF2B5EF4-FFF2-40B4-BE49-F238E27FC236}">
                <a16:creationId xmlns:a16="http://schemas.microsoft.com/office/drawing/2014/main" id="{A71489D0-91A7-4A2E-8266-53A862BBCE44}"/>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C18C267-4EDB-48A1-81BC-F705ED4C1D04}" type="slidenum">
              <a:rPr lang="en-US" altLang="en-US" smtClean="0"/>
              <a:pPr/>
              <a:t>351</a:t>
            </a:fld>
            <a:endParaRPr lang="en-US" altLang="en-US"/>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20A569A-F2AD-4A00-87C4-E370F3A4C462}"/>
              </a:ext>
            </a:extLst>
          </p:cNvPr>
          <p:cNvSpPr>
            <a:spLocks noGrp="1"/>
          </p:cNvSpPr>
          <p:nvPr>
            <p:ph type="title"/>
          </p:nvPr>
        </p:nvSpPr>
        <p:spPr/>
        <p:txBody>
          <a:bodyPr>
            <a:normAutofit fontScale="90000"/>
          </a:bodyPr>
          <a:lstStyle/>
          <a:p>
            <a:pPr>
              <a:defRPr/>
            </a:pPr>
            <a:r>
              <a:t>Information Radiator</a:t>
            </a:r>
          </a:p>
        </p:txBody>
      </p:sp>
      <p:sp>
        <p:nvSpPr>
          <p:cNvPr id="285699" name="Content Placeholder 13">
            <a:extLst>
              <a:ext uri="{FF2B5EF4-FFF2-40B4-BE49-F238E27FC236}">
                <a16:creationId xmlns:a16="http://schemas.microsoft.com/office/drawing/2014/main" id="{BC986807-0AC7-4408-9398-96A3E052C86A}"/>
              </a:ext>
            </a:extLst>
          </p:cNvPr>
          <p:cNvSpPr>
            <a:spLocks noGrp="1"/>
          </p:cNvSpPr>
          <p:nvPr>
            <p:ph sz="quarter" idx="13"/>
          </p:nvPr>
        </p:nvSpPr>
        <p:spPr/>
        <p:txBody>
          <a:bodyPr/>
          <a:lstStyle/>
          <a:p>
            <a:endParaRPr lang="en-US" altLang="en-US"/>
          </a:p>
        </p:txBody>
      </p:sp>
      <p:pic>
        <p:nvPicPr>
          <p:cNvPr id="285700" name="Picture 2" descr="http://www.xqa.com.ar/visualmanagement/wp-content/black_board_small.jpg">
            <a:extLst>
              <a:ext uri="{FF2B5EF4-FFF2-40B4-BE49-F238E27FC236}">
                <a16:creationId xmlns:a16="http://schemas.microsoft.com/office/drawing/2014/main" id="{5EA5DD89-421C-4A3E-A8A6-9E570CD5E0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a:extLst>
              <a:ext uri="{FF2B5EF4-FFF2-40B4-BE49-F238E27FC236}">
                <a16:creationId xmlns:a16="http://schemas.microsoft.com/office/drawing/2014/main" id="{8708F56C-A740-42B9-BE85-09EBB5070C37}"/>
              </a:ext>
            </a:extLst>
          </p:cNvPr>
          <p:cNvSpPr/>
          <p:nvPr/>
        </p:nvSpPr>
        <p:spPr>
          <a:xfrm>
            <a:off x="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a:extLst>
              <a:ext uri="{FF2B5EF4-FFF2-40B4-BE49-F238E27FC236}">
                <a16:creationId xmlns:a16="http://schemas.microsoft.com/office/drawing/2014/main" id="{90DB7B1E-77D3-45DA-9C73-7F8E1DB1EF3C}"/>
              </a:ext>
            </a:extLst>
          </p:cNvPr>
          <p:cNvSpPr/>
          <p:nvPr/>
        </p:nvSpPr>
        <p:spPr>
          <a:xfrm>
            <a:off x="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a:extLst>
              <a:ext uri="{FF2B5EF4-FFF2-40B4-BE49-F238E27FC236}">
                <a16:creationId xmlns:a16="http://schemas.microsoft.com/office/drawing/2014/main" id="{8433B436-B51C-48BE-B0B4-EF04DC3EE9B0}"/>
              </a:ext>
            </a:extLst>
          </p:cNvPr>
          <p:cNvSpPr/>
          <p:nvPr/>
        </p:nvSpPr>
        <p:spPr>
          <a:xfrm rot="16200000">
            <a:off x="2209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a:extLst>
              <a:ext uri="{FF2B5EF4-FFF2-40B4-BE49-F238E27FC236}">
                <a16:creationId xmlns:a16="http://schemas.microsoft.com/office/drawing/2014/main" id="{484AAFA2-0BE6-46BA-BDB8-7CE00B454C62}"/>
              </a:ext>
            </a:extLst>
          </p:cNvPr>
          <p:cNvSpPr/>
          <p:nvPr/>
        </p:nvSpPr>
        <p:spPr>
          <a:xfrm rot="16200000">
            <a:off x="4876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a:extLst>
              <a:ext uri="{FF2B5EF4-FFF2-40B4-BE49-F238E27FC236}">
                <a16:creationId xmlns:a16="http://schemas.microsoft.com/office/drawing/2014/main" id="{2E190038-5F30-49D6-825E-3B4D3BD80436}"/>
              </a:ext>
            </a:extLst>
          </p:cNvPr>
          <p:cNvSpPr/>
          <p:nvPr/>
        </p:nvSpPr>
        <p:spPr>
          <a:xfrm rot="16200000">
            <a:off x="7010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a:extLst>
              <a:ext uri="{FF2B5EF4-FFF2-40B4-BE49-F238E27FC236}">
                <a16:creationId xmlns:a16="http://schemas.microsoft.com/office/drawing/2014/main" id="{ED002092-7A1B-4D6D-B131-E33FF4CD11E4}"/>
              </a:ext>
            </a:extLst>
          </p:cNvPr>
          <p:cNvSpPr/>
          <p:nvPr/>
        </p:nvSpPr>
        <p:spPr>
          <a:xfrm rot="9378080">
            <a:off x="7550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285707" name="Slide Number Placeholder 14">
            <a:extLst>
              <a:ext uri="{FF2B5EF4-FFF2-40B4-BE49-F238E27FC236}">
                <a16:creationId xmlns:a16="http://schemas.microsoft.com/office/drawing/2014/main" id="{C48274C1-EE55-4032-9DA3-5C847E7FE39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7A7A11-5D14-428A-978B-53CEB137822E}" type="slidenum">
              <a:rPr lang="en-US" altLang="en-US" smtClean="0"/>
              <a:pPr/>
              <a:t>352</a:t>
            </a:fld>
            <a:endParaRPr lang="en-US" altLang="en-US"/>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CC0C-7736-40A3-A562-37AB56D78F98}"/>
              </a:ext>
            </a:extLst>
          </p:cNvPr>
          <p:cNvSpPr>
            <a:spLocks noGrp="1"/>
          </p:cNvSpPr>
          <p:nvPr>
            <p:ph type="title"/>
          </p:nvPr>
        </p:nvSpPr>
        <p:spPr/>
        <p:txBody>
          <a:bodyPr>
            <a:normAutofit fontScale="90000"/>
          </a:bodyPr>
          <a:lstStyle/>
          <a:p>
            <a:pPr>
              <a:defRPr/>
            </a:pPr>
            <a:r>
              <a:t>Osmotic Communication</a:t>
            </a:r>
          </a:p>
        </p:txBody>
      </p:sp>
      <p:sp>
        <p:nvSpPr>
          <p:cNvPr id="3" name="Content Placeholder 2">
            <a:extLst>
              <a:ext uri="{FF2B5EF4-FFF2-40B4-BE49-F238E27FC236}">
                <a16:creationId xmlns:a16="http://schemas.microsoft.com/office/drawing/2014/main" id="{EA58E899-14B5-45CD-94C4-A95F65FC164B}"/>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7748" name="Content Placeholder 3">
            <a:extLst>
              <a:ext uri="{FF2B5EF4-FFF2-40B4-BE49-F238E27FC236}">
                <a16:creationId xmlns:a16="http://schemas.microsoft.com/office/drawing/2014/main" id="{186901DB-D184-45D4-917C-EBF15B1CAD87}"/>
              </a:ext>
            </a:extLst>
          </p:cNvPr>
          <p:cNvSpPr>
            <a:spLocks noGrp="1"/>
          </p:cNvSpPr>
          <p:nvPr>
            <p:ph sz="quarter" idx="13"/>
          </p:nvPr>
        </p:nvSpPr>
        <p:spPr/>
        <p:txBody>
          <a:bodyPr/>
          <a:lstStyle/>
          <a:p>
            <a:r>
              <a:rPr lang="en-US" altLang="en-US"/>
              <a:t>Tools &amp; Techniques / Communication</a:t>
            </a:r>
          </a:p>
        </p:txBody>
      </p:sp>
      <p:sp>
        <p:nvSpPr>
          <p:cNvPr id="287749" name="Slide Number Placeholder 6">
            <a:extLst>
              <a:ext uri="{FF2B5EF4-FFF2-40B4-BE49-F238E27FC236}">
                <a16:creationId xmlns:a16="http://schemas.microsoft.com/office/drawing/2014/main" id="{2F5FD051-3564-4BE0-91FA-BCDF527E257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385DEA-C21C-4E04-A7FC-66767D548EB9}" type="slidenum">
              <a:rPr lang="en-US" altLang="en-US" smtClean="0"/>
              <a:pPr/>
              <a:t>353</a:t>
            </a:fld>
            <a:endParaRPr lang="en-US" altLang="en-US"/>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D8F2-0C7B-4351-B150-27B4345457B4}"/>
              </a:ext>
            </a:extLst>
          </p:cNvPr>
          <p:cNvSpPr>
            <a:spLocks noGrp="1"/>
          </p:cNvSpPr>
          <p:nvPr>
            <p:ph type="title"/>
          </p:nvPr>
        </p:nvSpPr>
        <p:spPr/>
        <p:txBody>
          <a:bodyPr>
            <a:normAutofit fontScale="90000"/>
          </a:bodyPr>
          <a:lstStyle/>
          <a:p>
            <a:pPr>
              <a:defRPr/>
            </a:pPr>
            <a:r>
              <a:t>Daily Stand-ups</a:t>
            </a:r>
          </a:p>
        </p:txBody>
      </p:sp>
      <p:sp>
        <p:nvSpPr>
          <p:cNvPr id="289795" name="Content Placeholder 2">
            <a:extLst>
              <a:ext uri="{FF2B5EF4-FFF2-40B4-BE49-F238E27FC236}">
                <a16:creationId xmlns:a16="http://schemas.microsoft.com/office/drawing/2014/main" id="{64CA7FDF-B6CC-4B7F-89B5-3A80BA39684F}"/>
              </a:ext>
            </a:extLst>
          </p:cNvPr>
          <p:cNvSpPr>
            <a:spLocks noGrp="1"/>
          </p:cNvSpPr>
          <p:nvPr>
            <p:ph idx="1"/>
          </p:nvPr>
        </p:nvSpPr>
        <p:spPr>
          <a:xfrm>
            <a:off x="381000" y="838200"/>
            <a:ext cx="8229600" cy="5334000"/>
          </a:xfrm>
        </p:spPr>
        <p:txBody>
          <a:bodyPr/>
          <a:lstStyle/>
          <a:p>
            <a:r>
              <a:rPr lang="en-US" altLang="en-US" sz="2000"/>
              <a:t>Daily stand-up is heart beat of agile project management</a:t>
            </a:r>
          </a:p>
          <a:p>
            <a:r>
              <a:rPr lang="en-US" altLang="en-US" sz="2000"/>
              <a:t>Team meets daily (typically in working area, war room) at fixed time (time should not be changed) preferable first thing in morning</a:t>
            </a:r>
          </a:p>
          <a:p>
            <a:r>
              <a:rPr lang="en-US" altLang="en-US" sz="2000"/>
              <a:t>This is not reporting session but information sharing among team members</a:t>
            </a:r>
          </a:p>
          <a:p>
            <a:r>
              <a:rPr lang="en-US" altLang="en-US" sz="2000"/>
              <a:t>Only “Pigs” allowed to speak, “chicken” should listen (they are not allowed to interfere or ask while stand up meeting is in progress)</a:t>
            </a:r>
          </a:p>
          <a:p>
            <a:r>
              <a:rPr lang="en-US" altLang="en-US" sz="2000"/>
              <a:t>It is 15-20 min meeting, conducted while everybody is standing (showing the sense of urgency). A person should not take more than 2 min to update this work status.</a:t>
            </a:r>
          </a:p>
          <a:p>
            <a:r>
              <a:rPr lang="en-US" altLang="en-US" sz="2000"/>
              <a:t>Any one in the team can facilitate this meeting</a:t>
            </a:r>
          </a:p>
          <a:p>
            <a:r>
              <a:rPr lang="en-US" altLang="en-US" sz="2000"/>
              <a:t>Project manager notes the impediments and start working on those immediately after the meeting is over.</a:t>
            </a:r>
          </a:p>
        </p:txBody>
      </p:sp>
      <p:sp>
        <p:nvSpPr>
          <p:cNvPr id="289796" name="Content Placeholder 3">
            <a:extLst>
              <a:ext uri="{FF2B5EF4-FFF2-40B4-BE49-F238E27FC236}">
                <a16:creationId xmlns:a16="http://schemas.microsoft.com/office/drawing/2014/main" id="{44B6D9BD-74D7-4272-B48B-EBF24D842782}"/>
              </a:ext>
            </a:extLst>
          </p:cNvPr>
          <p:cNvSpPr>
            <a:spLocks noGrp="1"/>
          </p:cNvSpPr>
          <p:nvPr>
            <p:ph sz="quarter" idx="13"/>
          </p:nvPr>
        </p:nvSpPr>
        <p:spPr/>
        <p:txBody>
          <a:bodyPr/>
          <a:lstStyle/>
          <a:p>
            <a:r>
              <a:rPr lang="en-US" altLang="en-US"/>
              <a:t>Tools &amp; Techniques / Communication</a:t>
            </a:r>
          </a:p>
        </p:txBody>
      </p:sp>
      <p:sp>
        <p:nvSpPr>
          <p:cNvPr id="289797" name="Slide Number Placeholder 6">
            <a:extLst>
              <a:ext uri="{FF2B5EF4-FFF2-40B4-BE49-F238E27FC236}">
                <a16:creationId xmlns:a16="http://schemas.microsoft.com/office/drawing/2014/main" id="{D4297017-B9EA-4C5B-A2B4-3F7104BA584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11FE56-0E76-46E2-B51B-5C6F4A6516D3}" type="slidenum">
              <a:rPr lang="en-US" altLang="en-US" smtClean="0"/>
              <a:pPr/>
              <a:t>354</a:t>
            </a:fld>
            <a:endParaRPr lang="en-US" altLang="en-US"/>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E1B1B7-F011-427C-AE14-A7DB338D88CA}"/>
              </a:ext>
            </a:extLst>
          </p:cNvPr>
          <p:cNvSpPr>
            <a:spLocks noGrp="1"/>
          </p:cNvSpPr>
          <p:nvPr>
            <p:ph type="title"/>
          </p:nvPr>
        </p:nvSpPr>
        <p:spPr/>
        <p:txBody>
          <a:bodyPr>
            <a:normAutofit fontScale="90000"/>
          </a:bodyPr>
          <a:lstStyle/>
          <a:p>
            <a:pPr>
              <a:defRPr/>
            </a:pPr>
            <a:r>
              <a:t>Daily Stand-ups</a:t>
            </a:r>
          </a:p>
        </p:txBody>
      </p:sp>
      <p:sp>
        <p:nvSpPr>
          <p:cNvPr id="291843" name="Content Placeholder 7">
            <a:extLst>
              <a:ext uri="{FF2B5EF4-FFF2-40B4-BE49-F238E27FC236}">
                <a16:creationId xmlns:a16="http://schemas.microsoft.com/office/drawing/2014/main" id="{0E481BE7-1A17-4368-A62E-3A699461D3FF}"/>
              </a:ext>
            </a:extLst>
          </p:cNvPr>
          <p:cNvSpPr>
            <a:spLocks noGrp="1"/>
          </p:cNvSpPr>
          <p:nvPr>
            <p:ph sz="quarter" idx="13"/>
          </p:nvPr>
        </p:nvSpPr>
        <p:spPr/>
        <p:txBody>
          <a:bodyPr/>
          <a:lstStyle/>
          <a:p>
            <a:r>
              <a:rPr lang="en-US" altLang="en-US"/>
              <a:t>Tools &amp; Techniques / Communication</a:t>
            </a:r>
          </a:p>
          <a:p>
            <a:endParaRPr lang="en-US" altLang="en-US"/>
          </a:p>
        </p:txBody>
      </p:sp>
      <p:pic>
        <p:nvPicPr>
          <p:cNvPr id="291844" name="Picture 8" descr="Agile-daily-scrum.png">
            <a:extLst>
              <a:ext uri="{FF2B5EF4-FFF2-40B4-BE49-F238E27FC236}">
                <a16:creationId xmlns:a16="http://schemas.microsoft.com/office/drawing/2014/main" id="{FC3DECC9-F238-4C27-9F84-7EB2ABD89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838200"/>
            <a:ext cx="70659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E493D7FF-A7A4-42D4-B16B-25E6D9AFEF55}"/>
              </a:ext>
            </a:extLst>
          </p:cNvPr>
          <p:cNvSpPr/>
          <p:nvPr/>
        </p:nvSpPr>
        <p:spPr>
          <a:xfrm>
            <a:off x="7827963" y="2971800"/>
            <a:ext cx="1143000" cy="281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1" name="Oval 10">
            <a:extLst>
              <a:ext uri="{FF2B5EF4-FFF2-40B4-BE49-F238E27FC236}">
                <a16:creationId xmlns:a16="http://schemas.microsoft.com/office/drawing/2014/main" id="{A93F4F39-D3C6-4E19-95F2-E76586FCC10D}"/>
              </a:ext>
            </a:extLst>
          </p:cNvPr>
          <p:cNvSpPr/>
          <p:nvPr/>
        </p:nvSpPr>
        <p:spPr>
          <a:xfrm>
            <a:off x="5618163" y="1600200"/>
            <a:ext cx="9906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Freeform 13">
            <a:extLst>
              <a:ext uri="{FF2B5EF4-FFF2-40B4-BE49-F238E27FC236}">
                <a16:creationId xmlns:a16="http://schemas.microsoft.com/office/drawing/2014/main" id="{E06523C7-F483-43A7-8461-32D719B07098}"/>
              </a:ext>
            </a:extLst>
          </p:cNvPr>
          <p:cNvSpPr/>
          <p:nvPr/>
        </p:nvSpPr>
        <p:spPr>
          <a:xfrm>
            <a:off x="3686175" y="2773363"/>
            <a:ext cx="3409950" cy="2811462"/>
          </a:xfrm>
          <a:custGeom>
            <a:avLst/>
            <a:gdLst>
              <a:gd name="connsiteX0" fmla="*/ 322997 w 3409666"/>
              <a:gd name="connsiteY0" fmla="*/ 2699982 h 2811439"/>
              <a:gd name="connsiteX1" fmla="*/ 9099 w 3409666"/>
              <a:gd name="connsiteY1" fmla="*/ 1635456 h 2811439"/>
              <a:gd name="connsiteX2" fmla="*/ 377589 w 3409666"/>
              <a:gd name="connsiteY2" fmla="*/ 953068 h 2811439"/>
              <a:gd name="connsiteX3" fmla="*/ 555009 w 3409666"/>
              <a:gd name="connsiteY3" fmla="*/ 639170 h 2811439"/>
              <a:gd name="connsiteX4" fmla="*/ 950795 w 3409666"/>
              <a:gd name="connsiteY4" fmla="*/ 297976 h 2811439"/>
              <a:gd name="connsiteX5" fmla="*/ 1401171 w 3409666"/>
              <a:gd name="connsiteY5" fmla="*/ 106907 h 2811439"/>
              <a:gd name="connsiteX6" fmla="*/ 1824251 w 3409666"/>
              <a:gd name="connsiteY6" fmla="*/ 11373 h 2811439"/>
              <a:gd name="connsiteX7" fmla="*/ 2274627 w 3409666"/>
              <a:gd name="connsiteY7" fmla="*/ 175146 h 2811439"/>
              <a:gd name="connsiteX8" fmla="*/ 2602174 w 3409666"/>
              <a:gd name="connsiteY8" fmla="*/ 352567 h 2811439"/>
              <a:gd name="connsiteX9" fmla="*/ 3038902 w 3409666"/>
              <a:gd name="connsiteY9" fmla="*/ 816591 h 2811439"/>
              <a:gd name="connsiteX10" fmla="*/ 3284562 w 3409666"/>
              <a:gd name="connsiteY10" fmla="*/ 1239671 h 2811439"/>
              <a:gd name="connsiteX11" fmla="*/ 3407392 w 3409666"/>
              <a:gd name="connsiteY11" fmla="*/ 1553570 h 2811439"/>
              <a:gd name="connsiteX12" fmla="*/ 3298209 w 3409666"/>
              <a:gd name="connsiteY12" fmla="*/ 2031241 h 2811439"/>
              <a:gd name="connsiteX13" fmla="*/ 3120789 w 3409666"/>
              <a:gd name="connsiteY13" fmla="*/ 2413379 h 2811439"/>
              <a:gd name="connsiteX14" fmla="*/ 3038902 w 3409666"/>
              <a:gd name="connsiteY14" fmla="*/ 2754573 h 2811439"/>
              <a:gd name="connsiteX15" fmla="*/ 3079845 w 3409666"/>
              <a:gd name="connsiteY15" fmla="*/ 2754573 h 281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9666" h="2811439">
                <a:moveTo>
                  <a:pt x="322997" y="2699982"/>
                </a:moveTo>
                <a:cubicBezTo>
                  <a:pt x="161498" y="2313295"/>
                  <a:pt x="0" y="1926608"/>
                  <a:pt x="9099" y="1635456"/>
                </a:cubicBezTo>
                <a:cubicBezTo>
                  <a:pt x="18198" y="1344304"/>
                  <a:pt x="286604" y="1119116"/>
                  <a:pt x="377589" y="953068"/>
                </a:cubicBezTo>
                <a:cubicBezTo>
                  <a:pt x="468574" y="787020"/>
                  <a:pt x="459475" y="748352"/>
                  <a:pt x="555009" y="639170"/>
                </a:cubicBezTo>
                <a:cubicBezTo>
                  <a:pt x="650543" y="529988"/>
                  <a:pt x="809768" y="386686"/>
                  <a:pt x="950795" y="297976"/>
                </a:cubicBezTo>
                <a:cubicBezTo>
                  <a:pt x="1091822" y="209266"/>
                  <a:pt x="1255595" y="154674"/>
                  <a:pt x="1401171" y="106907"/>
                </a:cubicBezTo>
                <a:cubicBezTo>
                  <a:pt x="1546747" y="59140"/>
                  <a:pt x="1678675" y="0"/>
                  <a:pt x="1824251" y="11373"/>
                </a:cubicBezTo>
                <a:cubicBezTo>
                  <a:pt x="1969827" y="22746"/>
                  <a:pt x="2144973" y="118280"/>
                  <a:pt x="2274627" y="175146"/>
                </a:cubicBezTo>
                <a:cubicBezTo>
                  <a:pt x="2404281" y="232012"/>
                  <a:pt x="2474795" y="245660"/>
                  <a:pt x="2602174" y="352567"/>
                </a:cubicBezTo>
                <a:cubicBezTo>
                  <a:pt x="2729553" y="459474"/>
                  <a:pt x="2925171" y="668740"/>
                  <a:pt x="3038902" y="816591"/>
                </a:cubicBezTo>
                <a:cubicBezTo>
                  <a:pt x="3152633" y="964442"/>
                  <a:pt x="3223147" y="1116841"/>
                  <a:pt x="3284562" y="1239671"/>
                </a:cubicBezTo>
                <a:cubicBezTo>
                  <a:pt x="3345977" y="1362501"/>
                  <a:pt x="3405118" y="1421642"/>
                  <a:pt x="3407392" y="1553570"/>
                </a:cubicBezTo>
                <a:cubicBezTo>
                  <a:pt x="3409666" y="1685498"/>
                  <a:pt x="3345976" y="1887940"/>
                  <a:pt x="3298209" y="2031241"/>
                </a:cubicBezTo>
                <a:cubicBezTo>
                  <a:pt x="3250442" y="2174542"/>
                  <a:pt x="3164007" y="2292824"/>
                  <a:pt x="3120789" y="2413379"/>
                </a:cubicBezTo>
                <a:cubicBezTo>
                  <a:pt x="3077571" y="2533934"/>
                  <a:pt x="3045726" y="2697707"/>
                  <a:pt x="3038902" y="2754573"/>
                </a:cubicBezTo>
                <a:cubicBezTo>
                  <a:pt x="3032078" y="2811439"/>
                  <a:pt x="3055961" y="2783006"/>
                  <a:pt x="3079845" y="2754573"/>
                </a:cubicBezTo>
              </a:path>
            </a:pathLst>
          </a:custGeom>
          <a:ln w="476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Oval 14">
            <a:extLst>
              <a:ext uri="{FF2B5EF4-FFF2-40B4-BE49-F238E27FC236}">
                <a16:creationId xmlns:a16="http://schemas.microsoft.com/office/drawing/2014/main" id="{69C91103-B7E3-4423-8D84-3448CCBDA3A1}"/>
              </a:ext>
            </a:extLst>
          </p:cNvPr>
          <p:cNvSpPr/>
          <p:nvPr/>
        </p:nvSpPr>
        <p:spPr>
          <a:xfrm>
            <a:off x="2189163" y="990600"/>
            <a:ext cx="18288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ectangle 15">
            <a:extLst>
              <a:ext uri="{FF2B5EF4-FFF2-40B4-BE49-F238E27FC236}">
                <a16:creationId xmlns:a16="http://schemas.microsoft.com/office/drawing/2014/main" id="{4BDD6CD8-5FB6-422E-9FA6-A9F47740EA49}"/>
              </a:ext>
            </a:extLst>
          </p:cNvPr>
          <p:cNvSpPr/>
          <p:nvPr/>
        </p:nvSpPr>
        <p:spPr>
          <a:xfrm>
            <a:off x="152400" y="990600"/>
            <a:ext cx="1905000" cy="4032250"/>
          </a:xfrm>
          <a:prstGeom prst="rect">
            <a:avLst/>
          </a:prstGeom>
          <a:solidFill>
            <a:srgbClr val="FFC000"/>
          </a:solidFill>
        </p:spPr>
        <p:txBody>
          <a:bodyPr>
            <a:spAutoFit/>
          </a:bodyPr>
          <a:lstStyle/>
          <a:p>
            <a:pPr eaLnBrk="1" hangingPunct="1">
              <a:buClr>
                <a:srgbClr val="000000"/>
              </a:buClr>
              <a:buSzPct val="100000"/>
              <a:buFont typeface="Times New Roman" pitchFamily="18" charset="0"/>
              <a:buNone/>
              <a:defRPr/>
            </a:pPr>
            <a:r>
              <a:rPr lang="en-US" sz="1600" dirty="0">
                <a:solidFill>
                  <a:schemeClr val="tx1"/>
                </a:solidFill>
              </a:rPr>
              <a:t>3 Questions of standup meeting which every team member must address are</a:t>
            </a:r>
          </a:p>
          <a:p>
            <a:pPr eaLnBrk="1" hangingPunct="1">
              <a:buClr>
                <a:srgbClr val="000000"/>
              </a:buClr>
              <a:buSzPct val="100000"/>
              <a:buFont typeface="Times New Roman" pitchFamily="18" charset="0"/>
              <a:buNone/>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did they do yesterday?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are they planning to do today?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Any impediments on the way today?</a:t>
            </a:r>
          </a:p>
        </p:txBody>
      </p:sp>
      <p:sp>
        <p:nvSpPr>
          <p:cNvPr id="291850" name="Slide Number Placeholder 11">
            <a:extLst>
              <a:ext uri="{FF2B5EF4-FFF2-40B4-BE49-F238E27FC236}">
                <a16:creationId xmlns:a16="http://schemas.microsoft.com/office/drawing/2014/main" id="{B6B0575F-7FEB-4D11-886A-F44F6703B87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635DC6-A704-435F-A78C-D1961B7063FF}" type="slidenum">
              <a:rPr lang="en-US" altLang="en-US" smtClean="0"/>
              <a:pPr/>
              <a:t>355</a:t>
            </a:fld>
            <a:endParaRPr lang="en-US" altLang="en-US"/>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030A-594B-437A-8593-38BF4A7E1D99}"/>
              </a:ext>
            </a:extLst>
          </p:cNvPr>
          <p:cNvSpPr>
            <a:spLocks noGrp="1"/>
          </p:cNvSpPr>
          <p:nvPr>
            <p:ph type="title"/>
          </p:nvPr>
        </p:nvSpPr>
        <p:spPr/>
        <p:txBody>
          <a:bodyPr>
            <a:normAutofit fontScale="90000"/>
          </a:bodyPr>
          <a:lstStyle/>
          <a:p>
            <a:pPr>
              <a:defRPr/>
            </a:pPr>
            <a:r>
              <a:t>Dimensions of Communications</a:t>
            </a:r>
          </a:p>
        </p:txBody>
      </p:sp>
      <p:sp>
        <p:nvSpPr>
          <p:cNvPr id="293891" name="Content Placeholder 2">
            <a:extLst>
              <a:ext uri="{FF2B5EF4-FFF2-40B4-BE49-F238E27FC236}">
                <a16:creationId xmlns:a16="http://schemas.microsoft.com/office/drawing/2014/main" id="{5A74263E-8484-4A5F-9E4A-92B194203C2E}"/>
              </a:ext>
            </a:extLst>
          </p:cNvPr>
          <p:cNvSpPr>
            <a:spLocks noGrp="1"/>
          </p:cNvSpPr>
          <p:nvPr>
            <p:ph idx="1"/>
          </p:nvPr>
        </p:nvSpPr>
        <p:spPr>
          <a:xfrm>
            <a:off x="381000" y="838200"/>
            <a:ext cx="8229600" cy="5105400"/>
          </a:xfrm>
        </p:spPr>
        <p:txBody>
          <a:bodyPr/>
          <a:lstStyle/>
          <a:p>
            <a:r>
              <a:rPr lang="en-US" altLang="en-US"/>
              <a:t>Internal vs External</a:t>
            </a:r>
          </a:p>
          <a:p>
            <a:r>
              <a:rPr lang="en-US" altLang="en-US"/>
              <a:t>Formal vs Informal</a:t>
            </a:r>
          </a:p>
          <a:p>
            <a:r>
              <a:rPr lang="en-US" altLang="en-US"/>
              <a:t>Vertical vs Horizontal</a:t>
            </a:r>
          </a:p>
          <a:p>
            <a:r>
              <a:rPr lang="en-US" altLang="en-US"/>
              <a:t>Official vs Unofficial</a:t>
            </a:r>
          </a:p>
          <a:p>
            <a:r>
              <a:rPr lang="en-US" altLang="en-US"/>
              <a:t>Written vs Oral</a:t>
            </a:r>
          </a:p>
          <a:p>
            <a:r>
              <a:rPr lang="en-US" altLang="en-US"/>
              <a:t>Verbal vs Non-verbal</a:t>
            </a:r>
          </a:p>
        </p:txBody>
      </p:sp>
      <p:sp>
        <p:nvSpPr>
          <p:cNvPr id="293892" name="Content Placeholder 3">
            <a:extLst>
              <a:ext uri="{FF2B5EF4-FFF2-40B4-BE49-F238E27FC236}">
                <a16:creationId xmlns:a16="http://schemas.microsoft.com/office/drawing/2014/main" id="{0910ECE9-B654-4A5A-8EBA-25594F2525A2}"/>
              </a:ext>
            </a:extLst>
          </p:cNvPr>
          <p:cNvSpPr>
            <a:spLocks noGrp="1"/>
          </p:cNvSpPr>
          <p:nvPr>
            <p:ph sz="quarter" idx="13"/>
          </p:nvPr>
        </p:nvSpPr>
        <p:spPr/>
        <p:txBody>
          <a:bodyPr/>
          <a:lstStyle/>
          <a:p>
            <a:r>
              <a:rPr lang="en-US" altLang="en-US"/>
              <a:t>Tools &amp; Techniques / Communication</a:t>
            </a:r>
          </a:p>
        </p:txBody>
      </p:sp>
      <p:sp>
        <p:nvSpPr>
          <p:cNvPr id="293893" name="Slide Number Placeholder 6">
            <a:extLst>
              <a:ext uri="{FF2B5EF4-FFF2-40B4-BE49-F238E27FC236}">
                <a16:creationId xmlns:a16="http://schemas.microsoft.com/office/drawing/2014/main" id="{3EDBCF3F-8977-4D77-BF3B-294644A4AC2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2F6CC3-4994-4B8B-A5BE-9543C599689C}" type="slidenum">
              <a:rPr lang="en-US" altLang="en-US" smtClean="0"/>
              <a:pPr/>
              <a:t>356</a:t>
            </a:fld>
            <a:endParaRPr lang="en-US" altLang="en-US"/>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C93F-C110-4FB1-AA7A-F3B880AA1B5D}"/>
              </a:ext>
            </a:extLst>
          </p:cNvPr>
          <p:cNvSpPr>
            <a:spLocks noGrp="1"/>
          </p:cNvSpPr>
          <p:nvPr>
            <p:ph type="title"/>
          </p:nvPr>
        </p:nvSpPr>
        <p:spPr/>
        <p:txBody>
          <a:bodyPr>
            <a:normAutofit fontScale="90000"/>
          </a:bodyPr>
          <a:lstStyle/>
          <a:p>
            <a:pPr>
              <a:defRPr/>
            </a:pPr>
            <a:r>
              <a:t>Level of Listening</a:t>
            </a:r>
          </a:p>
        </p:txBody>
      </p:sp>
      <p:sp>
        <p:nvSpPr>
          <p:cNvPr id="295939" name="Content Placeholder 2">
            <a:extLst>
              <a:ext uri="{FF2B5EF4-FFF2-40B4-BE49-F238E27FC236}">
                <a16:creationId xmlns:a16="http://schemas.microsoft.com/office/drawing/2014/main" id="{A9DE1626-DDC3-4DBD-9B3A-4383F344C45C}"/>
              </a:ext>
            </a:extLst>
          </p:cNvPr>
          <p:cNvSpPr>
            <a:spLocks noGrp="1"/>
          </p:cNvSpPr>
          <p:nvPr>
            <p:ph idx="1"/>
          </p:nvPr>
        </p:nvSpPr>
        <p:spPr>
          <a:xfrm>
            <a:off x="381000" y="838200"/>
            <a:ext cx="8229600" cy="5105400"/>
          </a:xfrm>
        </p:spPr>
        <p:txBody>
          <a:bodyPr/>
          <a:lstStyle/>
          <a:p>
            <a:r>
              <a:rPr lang="en-US" altLang="en-US" sz="2800"/>
              <a:t>Level 1: Internal Listening (interpret in own language)</a:t>
            </a:r>
          </a:p>
          <a:p>
            <a:r>
              <a:rPr lang="en-US" altLang="en-US" sz="2800"/>
              <a:t>Level 2: Focused Listening (Responding without interpreting in own language)</a:t>
            </a:r>
          </a:p>
          <a:p>
            <a:r>
              <a:rPr lang="en-US" altLang="en-US" sz="2800"/>
              <a:t>Level 3: Focused but understand global environment (team, organization, customer etc)</a:t>
            </a:r>
          </a:p>
          <a:p>
            <a:endParaRPr lang="en-US" altLang="en-US" sz="2800"/>
          </a:p>
        </p:txBody>
      </p:sp>
      <p:sp>
        <p:nvSpPr>
          <p:cNvPr id="295940" name="Content Placeholder 3">
            <a:extLst>
              <a:ext uri="{FF2B5EF4-FFF2-40B4-BE49-F238E27FC236}">
                <a16:creationId xmlns:a16="http://schemas.microsoft.com/office/drawing/2014/main" id="{2DB6B735-D8E9-4F96-BAA7-1A062EC8235F}"/>
              </a:ext>
            </a:extLst>
          </p:cNvPr>
          <p:cNvSpPr>
            <a:spLocks noGrp="1"/>
          </p:cNvSpPr>
          <p:nvPr>
            <p:ph sz="quarter" idx="13"/>
          </p:nvPr>
        </p:nvSpPr>
        <p:spPr/>
        <p:txBody>
          <a:bodyPr/>
          <a:lstStyle/>
          <a:p>
            <a:endParaRPr lang="en-US" altLang="en-US"/>
          </a:p>
        </p:txBody>
      </p:sp>
      <p:sp>
        <p:nvSpPr>
          <p:cNvPr id="295941" name="Slide Number Placeholder 6">
            <a:extLst>
              <a:ext uri="{FF2B5EF4-FFF2-40B4-BE49-F238E27FC236}">
                <a16:creationId xmlns:a16="http://schemas.microsoft.com/office/drawing/2014/main" id="{B072934E-53DE-420F-A57D-5B44EF3AFF8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673CA5-E41A-429C-A547-8D5C68C733FC}" type="slidenum">
              <a:rPr lang="en-US" altLang="en-US" smtClean="0"/>
              <a:pPr/>
              <a:t>357</a:t>
            </a:fld>
            <a:endParaRPr lang="en-US" altLang="en-US"/>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BF51-3A50-4B48-8BB7-BF491BC77871}"/>
              </a:ext>
            </a:extLst>
          </p:cNvPr>
          <p:cNvSpPr>
            <a:spLocks noGrp="1"/>
          </p:cNvSpPr>
          <p:nvPr>
            <p:ph type="title"/>
          </p:nvPr>
        </p:nvSpPr>
        <p:spPr/>
        <p:txBody>
          <a:bodyPr>
            <a:normAutofit fontScale="90000"/>
          </a:bodyPr>
          <a:lstStyle/>
          <a:p>
            <a:pPr>
              <a:defRPr/>
            </a:pPr>
            <a:r>
              <a:t>Communication Skills</a:t>
            </a:r>
          </a:p>
        </p:txBody>
      </p:sp>
      <p:sp>
        <p:nvSpPr>
          <p:cNvPr id="297987" name="Content Placeholder 2">
            <a:extLst>
              <a:ext uri="{FF2B5EF4-FFF2-40B4-BE49-F238E27FC236}">
                <a16:creationId xmlns:a16="http://schemas.microsoft.com/office/drawing/2014/main" id="{AC6DC075-D662-4B54-A58E-7063E31B06E3}"/>
              </a:ext>
            </a:extLst>
          </p:cNvPr>
          <p:cNvSpPr>
            <a:spLocks noGrp="1"/>
          </p:cNvSpPr>
          <p:nvPr>
            <p:ph idx="1"/>
          </p:nvPr>
        </p:nvSpPr>
        <p:spPr>
          <a:xfrm>
            <a:off x="381000" y="838200"/>
            <a:ext cx="8229600" cy="5105400"/>
          </a:xfrm>
        </p:spPr>
        <p:txBody>
          <a:bodyPr/>
          <a:lstStyle/>
          <a:p>
            <a:r>
              <a:rPr lang="en-US" altLang="en-US"/>
              <a:t>Active Listening</a:t>
            </a:r>
          </a:p>
          <a:p>
            <a:r>
              <a:rPr lang="en-US" altLang="en-US"/>
              <a:t>Probing Ideas for Better Understanding</a:t>
            </a:r>
          </a:p>
          <a:p>
            <a:r>
              <a:rPr lang="en-US" altLang="en-US"/>
              <a:t>Fact Finding</a:t>
            </a:r>
          </a:p>
          <a:p>
            <a:r>
              <a:rPr lang="en-US" altLang="en-US"/>
              <a:t>Expectation Management</a:t>
            </a:r>
          </a:p>
          <a:p>
            <a:r>
              <a:rPr lang="en-US" altLang="en-US"/>
              <a:t>Conflict Resolution</a:t>
            </a:r>
          </a:p>
          <a:p>
            <a:r>
              <a:rPr lang="en-US" altLang="en-US"/>
              <a:t>Next Step Identification</a:t>
            </a:r>
          </a:p>
          <a:p>
            <a:r>
              <a:rPr lang="en-US" altLang="en-US"/>
              <a:t>Making Commitment</a:t>
            </a:r>
          </a:p>
          <a:p>
            <a:r>
              <a:rPr lang="en-US" altLang="en-US"/>
              <a:t>Contribute Effectively</a:t>
            </a:r>
          </a:p>
          <a:p>
            <a:endParaRPr lang="en-US" altLang="en-US"/>
          </a:p>
        </p:txBody>
      </p:sp>
      <p:sp>
        <p:nvSpPr>
          <p:cNvPr id="297988" name="Content Placeholder 3">
            <a:extLst>
              <a:ext uri="{FF2B5EF4-FFF2-40B4-BE49-F238E27FC236}">
                <a16:creationId xmlns:a16="http://schemas.microsoft.com/office/drawing/2014/main" id="{FFECB7F8-CAE6-4171-A582-08D7547704AE}"/>
              </a:ext>
            </a:extLst>
          </p:cNvPr>
          <p:cNvSpPr>
            <a:spLocks noGrp="1"/>
          </p:cNvSpPr>
          <p:nvPr>
            <p:ph sz="quarter" idx="13"/>
          </p:nvPr>
        </p:nvSpPr>
        <p:spPr/>
        <p:txBody>
          <a:bodyPr/>
          <a:lstStyle/>
          <a:p>
            <a:r>
              <a:rPr lang="en-US" altLang="en-US"/>
              <a:t>Tools &amp; Techniques / Communication</a:t>
            </a:r>
          </a:p>
        </p:txBody>
      </p:sp>
      <p:sp>
        <p:nvSpPr>
          <p:cNvPr id="297989" name="Slide Number Placeholder 6">
            <a:extLst>
              <a:ext uri="{FF2B5EF4-FFF2-40B4-BE49-F238E27FC236}">
                <a16:creationId xmlns:a16="http://schemas.microsoft.com/office/drawing/2014/main" id="{D0A9C24C-4C34-4724-9909-FEB80AF76A9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A02FE27-2917-4CDA-AAF9-3997DA2455F6}" type="slidenum">
              <a:rPr lang="en-US" altLang="en-US" smtClean="0"/>
              <a:pPr/>
              <a:t>358</a:t>
            </a:fld>
            <a:endParaRPr lang="en-US" altLang="en-US"/>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424F-BF5D-4E49-A0AF-CC971F4C3046}"/>
              </a:ext>
            </a:extLst>
          </p:cNvPr>
          <p:cNvSpPr>
            <a:spLocks noGrp="1"/>
          </p:cNvSpPr>
          <p:nvPr>
            <p:ph type="title"/>
          </p:nvPr>
        </p:nvSpPr>
        <p:spPr/>
        <p:txBody>
          <a:bodyPr>
            <a:normAutofit fontScale="90000"/>
          </a:bodyPr>
          <a:lstStyle/>
          <a:p>
            <a:pPr>
              <a:defRPr/>
            </a:pPr>
            <a:r>
              <a:t>Communication Barriers</a:t>
            </a:r>
          </a:p>
        </p:txBody>
      </p:sp>
      <p:sp>
        <p:nvSpPr>
          <p:cNvPr id="22531" name="Content Placeholder 2">
            <a:extLst>
              <a:ext uri="{FF2B5EF4-FFF2-40B4-BE49-F238E27FC236}">
                <a16:creationId xmlns:a16="http://schemas.microsoft.com/office/drawing/2014/main" id="{7B873D35-102B-4DC7-91B9-351E94E19BFB}"/>
              </a:ext>
            </a:extLst>
          </p:cNvPr>
          <p:cNvSpPr>
            <a:spLocks noGrp="1"/>
          </p:cNvSpPr>
          <p:nvPr>
            <p:ph idx="1"/>
          </p:nvPr>
        </p:nvSpPr>
        <p:spPr>
          <a:xfrm>
            <a:off x="381000" y="838200"/>
            <a:ext cx="8229600" cy="5105400"/>
          </a:xfrm>
        </p:spPr>
        <p:txBody>
          <a:bodyPr>
            <a:normAutofit fontScale="92500"/>
          </a:bodyPr>
          <a:lstStyle/>
          <a:p>
            <a:pPr>
              <a:defRPr/>
            </a:pPr>
            <a:r>
              <a:rPr lang="en-US" dirty="0"/>
              <a:t>Physical Distance =&gt; Physical Proximity</a:t>
            </a:r>
          </a:p>
          <a:p>
            <a:pPr>
              <a:defRPr/>
            </a:pPr>
            <a:r>
              <a:rPr lang="en-US" dirty="0"/>
              <a:t>Working in Different Shifts =&gt; Temporal Proximity</a:t>
            </a:r>
          </a:p>
          <a:p>
            <a:pPr>
              <a:defRPr/>
            </a:pPr>
            <a:r>
              <a:rPr lang="en-US" dirty="0"/>
              <a:t>Human Language</a:t>
            </a:r>
          </a:p>
          <a:p>
            <a:pPr>
              <a:defRPr/>
            </a:pPr>
            <a:r>
              <a:rPr lang="en-US" dirty="0"/>
              <a:t>Technical Knowledge</a:t>
            </a:r>
          </a:p>
          <a:p>
            <a:pPr>
              <a:defRPr/>
            </a:pPr>
            <a:r>
              <a:rPr lang="en-US" dirty="0"/>
              <a:t>Detrimental Attitude</a:t>
            </a:r>
          </a:p>
          <a:p>
            <a:pPr>
              <a:defRPr/>
            </a:pPr>
            <a:r>
              <a:rPr lang="en-US" dirty="0"/>
              <a:t>Difference in Culture</a:t>
            </a:r>
          </a:p>
          <a:p>
            <a:pPr>
              <a:defRPr/>
            </a:pPr>
            <a:r>
              <a:rPr lang="en-US" dirty="0"/>
              <a:t>Difference in Project Environment</a:t>
            </a:r>
          </a:p>
          <a:p>
            <a:pPr>
              <a:defRPr/>
            </a:pPr>
            <a:r>
              <a:rPr lang="en-US" dirty="0"/>
              <a:t>Attitude, willingness =&gt; Amicability</a:t>
            </a:r>
          </a:p>
          <a:p>
            <a:pPr>
              <a:defRPr/>
            </a:pPr>
            <a:r>
              <a:rPr lang="en-US" dirty="0"/>
              <a:t>Communication Channels</a:t>
            </a:r>
          </a:p>
        </p:txBody>
      </p:sp>
      <p:sp>
        <p:nvSpPr>
          <p:cNvPr id="300036" name="Content Placeholder 3">
            <a:extLst>
              <a:ext uri="{FF2B5EF4-FFF2-40B4-BE49-F238E27FC236}">
                <a16:creationId xmlns:a16="http://schemas.microsoft.com/office/drawing/2014/main" id="{854B3F7E-0835-43D1-A371-69040832F87C}"/>
              </a:ext>
            </a:extLst>
          </p:cNvPr>
          <p:cNvSpPr>
            <a:spLocks noGrp="1"/>
          </p:cNvSpPr>
          <p:nvPr>
            <p:ph sz="quarter" idx="13"/>
          </p:nvPr>
        </p:nvSpPr>
        <p:spPr/>
        <p:txBody>
          <a:bodyPr/>
          <a:lstStyle/>
          <a:p>
            <a:r>
              <a:rPr lang="en-US" altLang="en-US"/>
              <a:t>Tools &amp; Techniques / Communication</a:t>
            </a:r>
          </a:p>
        </p:txBody>
      </p:sp>
      <p:sp>
        <p:nvSpPr>
          <p:cNvPr id="300037" name="Slide Number Placeholder 6">
            <a:extLst>
              <a:ext uri="{FF2B5EF4-FFF2-40B4-BE49-F238E27FC236}">
                <a16:creationId xmlns:a16="http://schemas.microsoft.com/office/drawing/2014/main" id="{2D61C293-D6C7-4362-9E2E-536105B1510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C7037C-6844-4E60-9EC2-86EA2DA3CD61}" type="slidenum">
              <a:rPr lang="en-US" altLang="en-US" smtClean="0"/>
              <a:pPr/>
              <a:t>359</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43F3D64F-72D3-4E03-8BEC-0BB94C83933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sp>
        <p:nvSpPr>
          <p:cNvPr id="76803" name="Text Box 3">
            <a:extLst>
              <a:ext uri="{FF2B5EF4-FFF2-40B4-BE49-F238E27FC236}">
                <a16:creationId xmlns:a16="http://schemas.microsoft.com/office/drawing/2014/main" id="{58065E7E-06DF-4EC8-8581-AA37E4CB4ADD}"/>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76804" name="Picture 4">
            <a:extLst>
              <a:ext uri="{FF2B5EF4-FFF2-40B4-BE49-F238E27FC236}">
                <a16:creationId xmlns:a16="http://schemas.microsoft.com/office/drawing/2014/main" id="{07FEDFD0-7D5B-45A5-8DE3-D9526399F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4" name="Title 7">
            <a:extLst>
              <a:ext uri="{FF2B5EF4-FFF2-40B4-BE49-F238E27FC236}">
                <a16:creationId xmlns:a16="http://schemas.microsoft.com/office/drawing/2014/main" id="{A380C160-AA71-40BD-921F-6544FC7035C7}"/>
              </a:ext>
            </a:extLst>
          </p:cNvPr>
          <p:cNvSpPr>
            <a:spLocks noGrp="1"/>
          </p:cNvSpPr>
          <p:nvPr>
            <p:ph type="title"/>
          </p:nvPr>
        </p:nvSpPr>
        <p:spPr/>
        <p:txBody>
          <a:bodyPr>
            <a:normAutofit fontScale="90000"/>
          </a:bodyPr>
          <a:lstStyle/>
          <a:p>
            <a:pPr>
              <a:defRPr/>
            </a:pPr>
            <a:r>
              <a:rPr>
                <a:ea typeface="Microsoft YaHei" charset="0"/>
                <a:cs typeface="Microsoft YaHei" charset="0"/>
              </a:rPr>
              <a:t>Project Boundaries</a:t>
            </a:r>
            <a:endParaRPr/>
          </a:p>
        </p:txBody>
      </p:sp>
      <p:sp>
        <p:nvSpPr>
          <p:cNvPr id="76806" name="Content Placeholder 8">
            <a:extLst>
              <a:ext uri="{FF2B5EF4-FFF2-40B4-BE49-F238E27FC236}">
                <a16:creationId xmlns:a16="http://schemas.microsoft.com/office/drawing/2014/main" id="{0CFC7D08-EB8B-45E7-8436-18ED33D668BF}"/>
              </a:ext>
            </a:extLst>
          </p:cNvPr>
          <p:cNvSpPr>
            <a:spLocks noGrp="1"/>
          </p:cNvSpPr>
          <p:nvPr>
            <p:ph sz="quarter" idx="13"/>
          </p:nvPr>
        </p:nvSpPr>
        <p:spPr/>
        <p:txBody>
          <a:bodyPr/>
          <a:lstStyle/>
          <a:p>
            <a:r>
              <a:rPr lang="en-US" altLang="en-US"/>
              <a:t>Introduction / Project Management</a:t>
            </a:r>
          </a:p>
          <a:p>
            <a:endParaRPr lang="en-US" altLang="en-US"/>
          </a:p>
        </p:txBody>
      </p:sp>
      <p:sp>
        <p:nvSpPr>
          <p:cNvPr id="76807" name="Text Box 3">
            <a:extLst>
              <a:ext uri="{FF2B5EF4-FFF2-40B4-BE49-F238E27FC236}">
                <a16:creationId xmlns:a16="http://schemas.microsoft.com/office/drawing/2014/main" id="{E4989417-AADE-4C9F-8FC7-77F4B1DBE77F}"/>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6808" name="Slide Number Placeholder 9">
            <a:extLst>
              <a:ext uri="{FF2B5EF4-FFF2-40B4-BE49-F238E27FC236}">
                <a16:creationId xmlns:a16="http://schemas.microsoft.com/office/drawing/2014/main" id="{6F94CCD7-06E7-4968-9DD5-AF5F4B67962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83B653-E3DB-4878-B5BD-356611698091}" type="slidenum">
              <a:rPr lang="en-US" altLang="en-US" smtClean="0"/>
              <a:pPr/>
              <a:t>36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B424-2677-4D10-8EBD-FC2642BAEA82}"/>
              </a:ext>
            </a:extLst>
          </p:cNvPr>
          <p:cNvSpPr>
            <a:spLocks noGrp="1"/>
          </p:cNvSpPr>
          <p:nvPr>
            <p:ph type="title"/>
          </p:nvPr>
        </p:nvSpPr>
        <p:spPr/>
        <p:txBody>
          <a:bodyPr>
            <a:normAutofit fontScale="90000"/>
          </a:bodyPr>
          <a:lstStyle/>
          <a:p>
            <a:pPr>
              <a:defRPr/>
            </a:pPr>
            <a:r>
              <a:t>Communication Methods</a:t>
            </a:r>
          </a:p>
        </p:txBody>
      </p:sp>
      <p:sp>
        <p:nvSpPr>
          <p:cNvPr id="302083" name="Content Placeholder 2">
            <a:extLst>
              <a:ext uri="{FF2B5EF4-FFF2-40B4-BE49-F238E27FC236}">
                <a16:creationId xmlns:a16="http://schemas.microsoft.com/office/drawing/2014/main" id="{D99DB6C7-D6BC-48C5-B587-EDF4A1E05AFE}"/>
              </a:ext>
            </a:extLst>
          </p:cNvPr>
          <p:cNvSpPr>
            <a:spLocks noGrp="1"/>
          </p:cNvSpPr>
          <p:nvPr>
            <p:ph idx="1"/>
          </p:nvPr>
        </p:nvSpPr>
        <p:spPr>
          <a:xfrm>
            <a:off x="381000" y="838200"/>
            <a:ext cx="8229600" cy="5105400"/>
          </a:xfrm>
        </p:spPr>
        <p:txBody>
          <a:bodyPr/>
          <a:lstStyle/>
          <a:p>
            <a:r>
              <a:rPr lang="en-US" altLang="en-US"/>
              <a:t>Push Communication</a:t>
            </a:r>
          </a:p>
          <a:p>
            <a:r>
              <a:rPr lang="en-US" altLang="en-US"/>
              <a:t>Pull Communication</a:t>
            </a:r>
          </a:p>
          <a:p>
            <a:r>
              <a:rPr lang="en-US" altLang="en-US"/>
              <a:t>Interactive Communication</a:t>
            </a:r>
          </a:p>
        </p:txBody>
      </p:sp>
      <p:sp>
        <p:nvSpPr>
          <p:cNvPr id="302084" name="Content Placeholder 3">
            <a:extLst>
              <a:ext uri="{FF2B5EF4-FFF2-40B4-BE49-F238E27FC236}">
                <a16:creationId xmlns:a16="http://schemas.microsoft.com/office/drawing/2014/main" id="{194E161D-662F-42CC-9C78-B5A64F62AE77}"/>
              </a:ext>
            </a:extLst>
          </p:cNvPr>
          <p:cNvSpPr>
            <a:spLocks noGrp="1"/>
          </p:cNvSpPr>
          <p:nvPr>
            <p:ph sz="quarter" idx="13"/>
          </p:nvPr>
        </p:nvSpPr>
        <p:spPr/>
        <p:txBody>
          <a:bodyPr/>
          <a:lstStyle/>
          <a:p>
            <a:r>
              <a:rPr lang="en-US" altLang="en-US"/>
              <a:t>Tools &amp; Techniques / Communication</a:t>
            </a:r>
          </a:p>
        </p:txBody>
      </p:sp>
      <p:sp>
        <p:nvSpPr>
          <p:cNvPr id="302085" name="Slide Number Placeholder 6">
            <a:extLst>
              <a:ext uri="{FF2B5EF4-FFF2-40B4-BE49-F238E27FC236}">
                <a16:creationId xmlns:a16="http://schemas.microsoft.com/office/drawing/2014/main" id="{03F1FF57-E1F6-4D2B-9D95-F5C4BC77E17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5DB900-CE80-4CAE-900F-F70DA95E9DFF}" type="slidenum">
              <a:rPr lang="en-US" altLang="en-US" smtClean="0"/>
              <a:pPr/>
              <a:t>360</a:t>
            </a:fld>
            <a:endParaRPr lang="en-US" altLang="en-US"/>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a:extLst>
              <a:ext uri="{FF2B5EF4-FFF2-40B4-BE49-F238E27FC236}">
                <a16:creationId xmlns:a16="http://schemas.microsoft.com/office/drawing/2014/main" id="{1628D0D8-C3A7-4F2A-8D14-0FE4A765F46D}"/>
              </a:ext>
            </a:extLst>
          </p:cNvPr>
          <p:cNvSpPr>
            <a:spLocks noChangeArrowheads="1"/>
          </p:cNvSpPr>
          <p:nvPr/>
        </p:nvSpPr>
        <p:spPr bwMode="auto">
          <a:xfrm>
            <a:off x="7440613"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a:solidFill>
                  <a:srgbClr val="0084CC"/>
                </a:solidFill>
                <a:latin typeface="Arial" pitchFamily="34" charset="0"/>
              </a:rPr>
              <a:t>Receiver</a:t>
            </a:r>
          </a:p>
        </p:txBody>
      </p:sp>
      <p:sp>
        <p:nvSpPr>
          <p:cNvPr id="31750" name="Rectangle 6">
            <a:extLst>
              <a:ext uri="{FF2B5EF4-FFF2-40B4-BE49-F238E27FC236}">
                <a16:creationId xmlns:a16="http://schemas.microsoft.com/office/drawing/2014/main" id="{D7CC3C78-F53B-49F1-9B0F-1CA82C8B318F}"/>
              </a:ext>
            </a:extLst>
          </p:cNvPr>
          <p:cNvSpPr>
            <a:spLocks noChangeArrowheads="1"/>
          </p:cNvSpPr>
          <p:nvPr/>
        </p:nvSpPr>
        <p:spPr bwMode="auto">
          <a:xfrm>
            <a:off x="57165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dirty="0">
                <a:solidFill>
                  <a:srgbClr val="0084CC"/>
                </a:solidFill>
                <a:latin typeface="Arial" pitchFamily="34" charset="0"/>
              </a:rPr>
              <a:t>Decoding</a:t>
            </a:r>
          </a:p>
        </p:txBody>
      </p:sp>
      <p:sp>
        <p:nvSpPr>
          <p:cNvPr id="31751" name="Rectangle 7">
            <a:extLst>
              <a:ext uri="{FF2B5EF4-FFF2-40B4-BE49-F238E27FC236}">
                <a16:creationId xmlns:a16="http://schemas.microsoft.com/office/drawing/2014/main" id="{53F75682-FB16-4DC2-B838-BE435BD850A0}"/>
              </a:ext>
            </a:extLst>
          </p:cNvPr>
          <p:cNvSpPr>
            <a:spLocks noChangeArrowheads="1"/>
          </p:cNvSpPr>
          <p:nvPr/>
        </p:nvSpPr>
        <p:spPr bwMode="auto">
          <a:xfrm>
            <a:off x="39830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dirty="0">
                <a:solidFill>
                  <a:srgbClr val="0084CC"/>
                </a:solidFill>
                <a:latin typeface="Arial" pitchFamily="34" charset="0"/>
              </a:rPr>
              <a:t>Message</a:t>
            </a:r>
          </a:p>
          <a:p>
            <a:pPr algn="ctr">
              <a:lnSpc>
                <a:spcPct val="90000"/>
              </a:lnSpc>
              <a:buClr>
                <a:srgbClr val="000000"/>
              </a:buClr>
              <a:buSzPct val="100000"/>
              <a:buFont typeface="Times New Roman" pitchFamily="18" charset="0"/>
              <a:buNone/>
              <a:defRPr/>
            </a:pPr>
            <a:r>
              <a:rPr lang="en-US" sz="2200" b="1" dirty="0">
                <a:solidFill>
                  <a:srgbClr val="0084CC"/>
                </a:solidFill>
                <a:latin typeface="Arial" pitchFamily="34" charset="0"/>
              </a:rPr>
              <a:t>channel</a:t>
            </a:r>
          </a:p>
        </p:txBody>
      </p:sp>
      <p:sp>
        <p:nvSpPr>
          <p:cNvPr id="31752" name="Rectangle 8">
            <a:extLst>
              <a:ext uri="{FF2B5EF4-FFF2-40B4-BE49-F238E27FC236}">
                <a16:creationId xmlns:a16="http://schemas.microsoft.com/office/drawing/2014/main" id="{9623B81D-F365-468D-A96B-8E9E75E9D54D}"/>
              </a:ext>
            </a:extLst>
          </p:cNvPr>
          <p:cNvSpPr>
            <a:spLocks noChangeArrowheads="1"/>
          </p:cNvSpPr>
          <p:nvPr/>
        </p:nvSpPr>
        <p:spPr bwMode="auto">
          <a:xfrm>
            <a:off x="22304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a:solidFill>
                  <a:srgbClr val="0084CC"/>
                </a:solidFill>
                <a:latin typeface="Arial" pitchFamily="34" charset="0"/>
              </a:rPr>
              <a:t>Encoding</a:t>
            </a:r>
          </a:p>
        </p:txBody>
      </p:sp>
      <p:sp>
        <p:nvSpPr>
          <p:cNvPr id="31753" name="Rectangle 9">
            <a:extLst>
              <a:ext uri="{FF2B5EF4-FFF2-40B4-BE49-F238E27FC236}">
                <a16:creationId xmlns:a16="http://schemas.microsoft.com/office/drawing/2014/main" id="{5CACE15C-8528-49F6-8CA4-C61D17E6E64C}"/>
              </a:ext>
            </a:extLst>
          </p:cNvPr>
          <p:cNvSpPr>
            <a:spLocks noChangeArrowheads="1"/>
          </p:cNvSpPr>
          <p:nvPr/>
        </p:nvSpPr>
        <p:spPr bwMode="auto">
          <a:xfrm>
            <a:off x="4968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a:solidFill>
                  <a:srgbClr val="0084CC"/>
                </a:solidFill>
                <a:latin typeface="Arial" pitchFamily="34" charset="0"/>
              </a:rPr>
              <a:t>Source</a:t>
            </a:r>
          </a:p>
        </p:txBody>
      </p:sp>
      <p:sp>
        <p:nvSpPr>
          <p:cNvPr id="31754" name="Rectangle 10">
            <a:extLst>
              <a:ext uri="{FF2B5EF4-FFF2-40B4-BE49-F238E27FC236}">
                <a16:creationId xmlns:a16="http://schemas.microsoft.com/office/drawing/2014/main" id="{28D167E2-E4B2-4AE4-AA50-B78696FB9ECF}"/>
              </a:ext>
            </a:extLst>
          </p:cNvPr>
          <p:cNvSpPr>
            <a:spLocks noChangeArrowheads="1"/>
          </p:cNvSpPr>
          <p:nvPr/>
        </p:nvSpPr>
        <p:spPr bwMode="auto">
          <a:xfrm>
            <a:off x="4019550" y="4806950"/>
            <a:ext cx="1371600" cy="3190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000" b="1">
                <a:solidFill>
                  <a:srgbClr val="0084CC"/>
                </a:solidFill>
              </a:rPr>
              <a:t>Feedback</a:t>
            </a:r>
          </a:p>
        </p:txBody>
      </p:sp>
      <p:sp>
        <p:nvSpPr>
          <p:cNvPr id="31756" name="Line 12">
            <a:extLst>
              <a:ext uri="{FF2B5EF4-FFF2-40B4-BE49-F238E27FC236}">
                <a16:creationId xmlns:a16="http://schemas.microsoft.com/office/drawing/2014/main" id="{F317BA95-AE43-420C-B907-FCC53FDB6E28}"/>
              </a:ext>
            </a:extLst>
          </p:cNvPr>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31757" name="Line 13">
            <a:extLst>
              <a:ext uri="{FF2B5EF4-FFF2-40B4-BE49-F238E27FC236}">
                <a16:creationId xmlns:a16="http://schemas.microsoft.com/office/drawing/2014/main" id="{9A192DF6-2063-4D34-9F08-E0FF52863186}"/>
              </a:ext>
            </a:extLst>
          </p:cNvPr>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31758" name="Line 14">
            <a:extLst>
              <a:ext uri="{FF2B5EF4-FFF2-40B4-BE49-F238E27FC236}">
                <a16:creationId xmlns:a16="http://schemas.microsoft.com/office/drawing/2014/main" id="{64831456-3DDF-4E34-B194-489863211C4C}"/>
              </a:ext>
            </a:extLst>
          </p:cNvPr>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31759" name="Rectangle 15">
            <a:extLst>
              <a:ext uri="{FF2B5EF4-FFF2-40B4-BE49-F238E27FC236}">
                <a16:creationId xmlns:a16="http://schemas.microsoft.com/office/drawing/2014/main" id="{C8FA67EF-41BC-49C3-B2FD-8D77265A65B9}"/>
              </a:ext>
            </a:extLst>
          </p:cNvPr>
          <p:cNvSpPr>
            <a:spLocks noChangeArrowheads="1"/>
          </p:cNvSpPr>
          <p:nvPr/>
        </p:nvSpPr>
        <p:spPr bwMode="auto">
          <a:xfrm>
            <a:off x="4210050" y="3648075"/>
            <a:ext cx="1020763" cy="42227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buClr>
                <a:srgbClr val="000000"/>
              </a:buClr>
              <a:buSzPct val="100000"/>
              <a:buFont typeface="Times New Roman" pitchFamily="18" charset="0"/>
              <a:buNone/>
              <a:defRPr/>
            </a:pPr>
            <a:r>
              <a:rPr lang="en-US" b="1">
                <a:solidFill>
                  <a:srgbClr val="0084CC"/>
                </a:solidFill>
              </a:rPr>
              <a:t>Noise</a:t>
            </a:r>
            <a:endParaRPr lang="en-US" sz="2000" b="1">
              <a:solidFill>
                <a:srgbClr val="0084CC"/>
              </a:solidFill>
            </a:endParaRPr>
          </a:p>
        </p:txBody>
      </p:sp>
      <p:grpSp>
        <p:nvGrpSpPr>
          <p:cNvPr id="2" name="Group 16">
            <a:extLst>
              <a:ext uri="{FF2B5EF4-FFF2-40B4-BE49-F238E27FC236}">
                <a16:creationId xmlns:a16="http://schemas.microsoft.com/office/drawing/2014/main" id="{4C6E81C8-4717-4144-A2AC-0EEF27B15777}"/>
              </a:ext>
            </a:extLst>
          </p:cNvPr>
          <p:cNvGrpSpPr>
            <a:grpSpLocks/>
          </p:cNvGrpSpPr>
          <p:nvPr/>
        </p:nvGrpSpPr>
        <p:grpSpPr bwMode="auto">
          <a:xfrm>
            <a:off x="3028950" y="3065463"/>
            <a:ext cx="1062038" cy="1392237"/>
            <a:chOff x="1872" y="1728"/>
            <a:chExt cx="669" cy="877"/>
          </a:xfrm>
        </p:grpSpPr>
        <p:sp>
          <p:nvSpPr>
            <p:cNvPr id="31767" name="Freeform 17">
              <a:extLst>
                <a:ext uri="{FF2B5EF4-FFF2-40B4-BE49-F238E27FC236}">
                  <a16:creationId xmlns:a16="http://schemas.microsoft.com/office/drawing/2014/main" id="{08603DC0-92D1-426D-8100-2C2747AAC52A}"/>
                </a:ext>
              </a:extLst>
            </p:cNvPr>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4" name="Freeform 18">
              <a:extLst>
                <a:ext uri="{FF2B5EF4-FFF2-40B4-BE49-F238E27FC236}">
                  <a16:creationId xmlns:a16="http://schemas.microsoft.com/office/drawing/2014/main" id="{A81FE0D0-14A5-46FF-B3BB-CDB10608215B}"/>
                </a:ext>
              </a:extLst>
            </p:cNvPr>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69" name="Freeform 19">
              <a:extLst>
                <a:ext uri="{FF2B5EF4-FFF2-40B4-BE49-F238E27FC236}">
                  <a16:creationId xmlns:a16="http://schemas.microsoft.com/office/drawing/2014/main" id="{E42E2E56-9886-4F9B-8538-5AE9B896A04C}"/>
                </a:ext>
              </a:extLst>
            </p:cNvPr>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grpSp>
      <p:grpSp>
        <p:nvGrpSpPr>
          <p:cNvPr id="3" name="Group 20">
            <a:extLst>
              <a:ext uri="{FF2B5EF4-FFF2-40B4-BE49-F238E27FC236}">
                <a16:creationId xmlns:a16="http://schemas.microsoft.com/office/drawing/2014/main" id="{553C3492-20F6-4587-B267-E39D7A7879BE}"/>
              </a:ext>
            </a:extLst>
          </p:cNvPr>
          <p:cNvGrpSpPr>
            <a:grpSpLocks/>
          </p:cNvGrpSpPr>
          <p:nvPr/>
        </p:nvGrpSpPr>
        <p:grpSpPr bwMode="auto">
          <a:xfrm>
            <a:off x="5211763" y="3133725"/>
            <a:ext cx="992187" cy="1392238"/>
            <a:chOff x="3247" y="1771"/>
            <a:chExt cx="625" cy="877"/>
          </a:xfrm>
        </p:grpSpPr>
        <p:sp>
          <p:nvSpPr>
            <p:cNvPr id="31764" name="Freeform 21">
              <a:extLst>
                <a:ext uri="{FF2B5EF4-FFF2-40B4-BE49-F238E27FC236}">
                  <a16:creationId xmlns:a16="http://schemas.microsoft.com/office/drawing/2014/main" id="{DD9C89A2-CAF0-4FD0-B4ED-51C515BC2CA0}"/>
                </a:ext>
              </a:extLst>
            </p:cNvPr>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65" name="Freeform 22">
              <a:extLst>
                <a:ext uri="{FF2B5EF4-FFF2-40B4-BE49-F238E27FC236}">
                  <a16:creationId xmlns:a16="http://schemas.microsoft.com/office/drawing/2014/main" id="{F57B8661-5ED2-4E1E-82C7-DA2FD3897B0A}"/>
                </a:ext>
              </a:extLst>
            </p:cNvPr>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66" name="Freeform 23">
              <a:extLst>
                <a:ext uri="{FF2B5EF4-FFF2-40B4-BE49-F238E27FC236}">
                  <a16:creationId xmlns:a16="http://schemas.microsoft.com/office/drawing/2014/main" id="{AC23EE1A-ADCD-4927-B9B6-22F8C841169A}"/>
                </a:ext>
              </a:extLst>
            </p:cNvPr>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grpSp>
      <p:sp>
        <p:nvSpPr>
          <p:cNvPr id="31768" name="Freeform 24">
            <a:extLst>
              <a:ext uri="{FF2B5EF4-FFF2-40B4-BE49-F238E27FC236}">
                <a16:creationId xmlns:a16="http://schemas.microsoft.com/office/drawing/2014/main" id="{CA345F28-58F1-49DF-99E1-264B6C8A76FE}"/>
              </a:ext>
            </a:extLst>
          </p:cNvPr>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70" name="Freeform 26">
            <a:extLst>
              <a:ext uri="{FF2B5EF4-FFF2-40B4-BE49-F238E27FC236}">
                <a16:creationId xmlns:a16="http://schemas.microsoft.com/office/drawing/2014/main" id="{33314E2F-08DC-4E3B-B1FE-0BBDE6966852}"/>
              </a:ext>
            </a:extLst>
          </p:cNvPr>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27" name="Line 11">
            <a:extLst>
              <a:ext uri="{FF2B5EF4-FFF2-40B4-BE49-F238E27FC236}">
                <a16:creationId xmlns:a16="http://schemas.microsoft.com/office/drawing/2014/main" id="{0A41B5B6-E040-4984-A10D-CD4F0B2157BC}"/>
              </a:ext>
            </a:extLst>
          </p:cNvPr>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28" name="Freeform 25">
            <a:extLst>
              <a:ext uri="{FF2B5EF4-FFF2-40B4-BE49-F238E27FC236}">
                <a16:creationId xmlns:a16="http://schemas.microsoft.com/office/drawing/2014/main" id="{D17DB24E-2344-4383-8863-86E9E903A169}"/>
              </a:ext>
            </a:extLst>
          </p:cNvPr>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29" name="Freeform 27">
            <a:extLst>
              <a:ext uri="{FF2B5EF4-FFF2-40B4-BE49-F238E27FC236}">
                <a16:creationId xmlns:a16="http://schemas.microsoft.com/office/drawing/2014/main" id="{3CEFA83F-8123-4CD5-A991-1237A0613190}"/>
              </a:ext>
            </a:extLst>
          </p:cNvPr>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22547" name="Rectangle 3">
            <a:extLst>
              <a:ext uri="{FF2B5EF4-FFF2-40B4-BE49-F238E27FC236}">
                <a16:creationId xmlns:a16="http://schemas.microsoft.com/office/drawing/2014/main" id="{25A80E59-C1C6-4A43-9E89-DE4CA67E5F10}"/>
              </a:ext>
            </a:extLst>
          </p:cNvPr>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304148" name="Slide Number Placeholder 30">
            <a:extLst>
              <a:ext uri="{FF2B5EF4-FFF2-40B4-BE49-F238E27FC236}">
                <a16:creationId xmlns:a16="http://schemas.microsoft.com/office/drawing/2014/main" id="{D0A4418A-0E41-47DA-93DE-32C2EBFABD4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C86DBA-C061-4C10-B78E-FD0A1BA68009}" type="slidenum">
              <a:rPr lang="en-US" altLang="en-US" smtClean="0"/>
              <a:pPr/>
              <a:t>361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A43D-35B0-424F-8274-1A358E3C21A2}"/>
              </a:ext>
            </a:extLst>
          </p:cNvPr>
          <p:cNvSpPr>
            <a:spLocks noGrp="1"/>
          </p:cNvSpPr>
          <p:nvPr>
            <p:ph type="title"/>
          </p:nvPr>
        </p:nvSpPr>
        <p:spPr/>
        <p:txBody>
          <a:bodyPr>
            <a:normAutofit fontScale="90000"/>
          </a:bodyPr>
          <a:lstStyle/>
          <a:p>
            <a:pPr>
              <a:defRPr/>
            </a:pPr>
            <a:r>
              <a:t>Communication Technologies &amp; Effectiveness</a:t>
            </a:r>
          </a:p>
        </p:txBody>
      </p:sp>
      <p:sp>
        <p:nvSpPr>
          <p:cNvPr id="306179" name="Slide Number Placeholder 5">
            <a:extLst>
              <a:ext uri="{FF2B5EF4-FFF2-40B4-BE49-F238E27FC236}">
                <a16:creationId xmlns:a16="http://schemas.microsoft.com/office/drawing/2014/main" id="{B561FAB2-0B95-465B-B0C1-557531AC13D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9142E85-18C2-4EE2-9623-12CCEB852DF6}" type="slidenum">
              <a:rPr lang="en-US" altLang="en-US" smtClean="0"/>
              <a:pPr/>
              <a:t>362</a:t>
            </a:fld>
            <a:endParaRPr lang="en-US" altLang="en-US"/>
          </a:p>
        </p:txBody>
      </p:sp>
      <p:pic>
        <p:nvPicPr>
          <p:cNvPr id="306180" name="Picture 5">
            <a:extLst>
              <a:ext uri="{FF2B5EF4-FFF2-40B4-BE49-F238E27FC236}">
                <a16:creationId xmlns:a16="http://schemas.microsoft.com/office/drawing/2014/main" id="{A069D761-7103-4962-A791-B97CDA73E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366838"/>
            <a:ext cx="832485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979956FD-CA22-43A0-BAA2-EA8CDF2873DF}"/>
              </a:ext>
            </a:extLst>
          </p:cNvPr>
          <p:cNvSpPr>
            <a:spLocks noGrp="1"/>
          </p:cNvSpPr>
          <p:nvPr>
            <p:ph type="title"/>
          </p:nvPr>
        </p:nvSpPr>
        <p:spPr/>
        <p:txBody>
          <a:bodyPr>
            <a:normAutofit fontScale="90000"/>
          </a:bodyPr>
          <a:lstStyle/>
          <a:p>
            <a:pPr>
              <a:defRPr/>
            </a:pPr>
            <a:r>
              <a:t>Collocated vs Distributed Team</a:t>
            </a:r>
          </a:p>
        </p:txBody>
      </p:sp>
      <p:pic>
        <p:nvPicPr>
          <p:cNvPr id="308227" name="Picture 2" descr="http://www.crossvista.com/products/images/CrossVista_TEAM_Distributed_Teams_Brochure_20081101_image1.jpg">
            <a:extLst>
              <a:ext uri="{FF2B5EF4-FFF2-40B4-BE49-F238E27FC236}">
                <a16:creationId xmlns:a16="http://schemas.microsoft.com/office/drawing/2014/main" id="{55EF40DE-1B94-4C2D-A21F-67AFD5BFB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450" y="1600200"/>
            <a:ext cx="31051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28" name="Picture 4" descr="http://www.selfishprogramming.com/wp-content/uploads/2009/12/Agile-Overview-Team-A-mini.jpg">
            <a:extLst>
              <a:ext uri="{FF2B5EF4-FFF2-40B4-BE49-F238E27FC236}">
                <a16:creationId xmlns:a16="http://schemas.microsoft.com/office/drawing/2014/main" id="{158013D2-631C-4BD8-A1A3-47CAB8749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4108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C718A76D-23E9-47B9-844E-8FD226521B34}"/>
              </a:ext>
            </a:extLst>
          </p:cNvPr>
          <p:cNvSpPr/>
          <p:nvPr/>
        </p:nvSpPr>
        <p:spPr>
          <a:xfrm>
            <a:off x="4646613" y="819150"/>
            <a:ext cx="536575" cy="5403850"/>
          </a:xfrm>
          <a:custGeom>
            <a:avLst/>
            <a:gdLst>
              <a:gd name="connsiteX0" fmla="*/ 211540 w 536811"/>
              <a:gd name="connsiteY0" fmla="*/ 0 h 5404514"/>
              <a:gd name="connsiteX1" fmla="*/ 129653 w 536811"/>
              <a:gd name="connsiteY1" fmla="*/ 928047 h 5404514"/>
              <a:gd name="connsiteX2" fmla="*/ 525438 w 536811"/>
              <a:gd name="connsiteY2" fmla="*/ 1132764 h 5404514"/>
              <a:gd name="connsiteX3" fmla="*/ 61415 w 536811"/>
              <a:gd name="connsiteY3" fmla="*/ 1965277 h 5404514"/>
              <a:gd name="connsiteX4" fmla="*/ 348018 w 536811"/>
              <a:gd name="connsiteY4" fmla="*/ 2156346 h 5404514"/>
              <a:gd name="connsiteX5" fmla="*/ 238836 w 536811"/>
              <a:gd name="connsiteY5" fmla="*/ 2402006 h 5404514"/>
              <a:gd name="connsiteX6" fmla="*/ 238836 w 536811"/>
              <a:gd name="connsiteY6" fmla="*/ 2497540 h 5404514"/>
              <a:gd name="connsiteX7" fmla="*/ 6824 w 536811"/>
              <a:gd name="connsiteY7" fmla="*/ 2620370 h 5404514"/>
              <a:gd name="connsiteX8" fmla="*/ 197892 w 536811"/>
              <a:gd name="connsiteY8" fmla="*/ 2947916 h 5404514"/>
              <a:gd name="connsiteX9" fmla="*/ 225188 w 536811"/>
              <a:gd name="connsiteY9" fmla="*/ 3302758 h 5404514"/>
              <a:gd name="connsiteX10" fmla="*/ 61415 w 536811"/>
              <a:gd name="connsiteY10" fmla="*/ 3616656 h 5404514"/>
              <a:gd name="connsiteX11" fmla="*/ 129653 w 536811"/>
              <a:gd name="connsiteY11" fmla="*/ 3807725 h 5404514"/>
              <a:gd name="connsiteX12" fmla="*/ 170597 w 536811"/>
              <a:gd name="connsiteY12" fmla="*/ 4189862 h 5404514"/>
              <a:gd name="connsiteX13" fmla="*/ 197892 w 536811"/>
              <a:gd name="connsiteY13" fmla="*/ 4285397 h 5404514"/>
              <a:gd name="connsiteX14" fmla="*/ 279779 w 536811"/>
              <a:gd name="connsiteY14" fmla="*/ 4694830 h 5404514"/>
              <a:gd name="connsiteX15" fmla="*/ 279779 w 536811"/>
              <a:gd name="connsiteY15" fmla="*/ 4749421 h 5404514"/>
              <a:gd name="connsiteX16" fmla="*/ 279779 w 536811"/>
              <a:gd name="connsiteY16" fmla="*/ 4749421 h 5404514"/>
              <a:gd name="connsiteX17" fmla="*/ 348018 w 536811"/>
              <a:gd name="connsiteY17" fmla="*/ 5022376 h 5404514"/>
              <a:gd name="connsiteX18" fmla="*/ 293427 w 536811"/>
              <a:gd name="connsiteY18" fmla="*/ 5076967 h 5404514"/>
              <a:gd name="connsiteX19" fmla="*/ 197892 w 536811"/>
              <a:gd name="connsiteY19" fmla="*/ 5213444 h 5404514"/>
              <a:gd name="connsiteX20" fmla="*/ 279779 w 536811"/>
              <a:gd name="connsiteY20" fmla="*/ 5377218 h 5404514"/>
              <a:gd name="connsiteX21" fmla="*/ 252483 w 536811"/>
              <a:gd name="connsiteY21" fmla="*/ 5377218 h 540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6811" h="5404514">
                <a:moveTo>
                  <a:pt x="211540" y="0"/>
                </a:moveTo>
                <a:cubicBezTo>
                  <a:pt x="144438" y="369626"/>
                  <a:pt x="77337" y="739253"/>
                  <a:pt x="129653" y="928047"/>
                </a:cubicBezTo>
                <a:cubicBezTo>
                  <a:pt x="181969" y="1116841"/>
                  <a:pt x="536811" y="959892"/>
                  <a:pt x="525438" y="1132764"/>
                </a:cubicBezTo>
                <a:cubicBezTo>
                  <a:pt x="514065" y="1305636"/>
                  <a:pt x="90985" y="1794680"/>
                  <a:pt x="61415" y="1965277"/>
                </a:cubicBezTo>
                <a:cubicBezTo>
                  <a:pt x="31845" y="2135874"/>
                  <a:pt x="318448" y="2083558"/>
                  <a:pt x="348018" y="2156346"/>
                </a:cubicBezTo>
                <a:cubicBezTo>
                  <a:pt x="377588" y="2229134"/>
                  <a:pt x="257033" y="2345140"/>
                  <a:pt x="238836" y="2402006"/>
                </a:cubicBezTo>
                <a:cubicBezTo>
                  <a:pt x="220639" y="2458872"/>
                  <a:pt x="277505" y="2461146"/>
                  <a:pt x="238836" y="2497540"/>
                </a:cubicBezTo>
                <a:cubicBezTo>
                  <a:pt x="200167" y="2533934"/>
                  <a:pt x="13648" y="2545307"/>
                  <a:pt x="6824" y="2620370"/>
                </a:cubicBezTo>
                <a:cubicBezTo>
                  <a:pt x="0" y="2695433"/>
                  <a:pt x="161498" y="2834185"/>
                  <a:pt x="197892" y="2947916"/>
                </a:cubicBezTo>
                <a:cubicBezTo>
                  <a:pt x="234286" y="3061647"/>
                  <a:pt x="247934" y="3191301"/>
                  <a:pt x="225188" y="3302758"/>
                </a:cubicBezTo>
                <a:cubicBezTo>
                  <a:pt x="202442" y="3414215"/>
                  <a:pt x="77337" y="3532495"/>
                  <a:pt x="61415" y="3616656"/>
                </a:cubicBezTo>
                <a:cubicBezTo>
                  <a:pt x="45493" y="3700817"/>
                  <a:pt x="111456" y="3712191"/>
                  <a:pt x="129653" y="3807725"/>
                </a:cubicBezTo>
                <a:cubicBezTo>
                  <a:pt x="147850" y="3903259"/>
                  <a:pt x="159224" y="4110250"/>
                  <a:pt x="170597" y="4189862"/>
                </a:cubicBezTo>
                <a:cubicBezTo>
                  <a:pt x="181970" y="4269474"/>
                  <a:pt x="179695" y="4201236"/>
                  <a:pt x="197892" y="4285397"/>
                </a:cubicBezTo>
                <a:cubicBezTo>
                  <a:pt x="216089" y="4369558"/>
                  <a:pt x="266131" y="4617493"/>
                  <a:pt x="279779" y="4694830"/>
                </a:cubicBezTo>
                <a:cubicBezTo>
                  <a:pt x="293427" y="4772167"/>
                  <a:pt x="279779" y="4749421"/>
                  <a:pt x="279779" y="4749421"/>
                </a:cubicBezTo>
                <a:lnTo>
                  <a:pt x="279779" y="4749421"/>
                </a:lnTo>
                <a:cubicBezTo>
                  <a:pt x="291152" y="4794913"/>
                  <a:pt x="345743" y="4967785"/>
                  <a:pt x="348018" y="5022376"/>
                </a:cubicBezTo>
                <a:cubicBezTo>
                  <a:pt x="350293" y="5076967"/>
                  <a:pt x="318448" y="5045122"/>
                  <a:pt x="293427" y="5076967"/>
                </a:cubicBezTo>
                <a:cubicBezTo>
                  <a:pt x="268406" y="5108812"/>
                  <a:pt x="200167" y="5163402"/>
                  <a:pt x="197892" y="5213444"/>
                </a:cubicBezTo>
                <a:cubicBezTo>
                  <a:pt x="195617" y="5263486"/>
                  <a:pt x="270681" y="5349922"/>
                  <a:pt x="279779" y="5377218"/>
                </a:cubicBezTo>
                <a:cubicBezTo>
                  <a:pt x="288877" y="5404514"/>
                  <a:pt x="270680" y="5390866"/>
                  <a:pt x="252483" y="5377218"/>
                </a:cubicBezTo>
              </a:path>
            </a:pathLst>
          </a:custGeom>
          <a:solidFill>
            <a:schemeClr val="tx1"/>
          </a:solidFill>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308230" name="Slide Number Placeholder 7">
            <a:extLst>
              <a:ext uri="{FF2B5EF4-FFF2-40B4-BE49-F238E27FC236}">
                <a16:creationId xmlns:a16="http://schemas.microsoft.com/office/drawing/2014/main" id="{DF714398-EE86-4380-ABFD-4460A2CB920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99E9A26-DDB1-4C58-B2FA-8897ED6C6B43}" type="slidenum">
              <a:rPr lang="en-US" altLang="en-US" smtClean="0"/>
              <a:pPr/>
              <a:t>363</a:t>
            </a:fld>
            <a:endParaRPr lang="en-US" altLang="en-US"/>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5631-2D7D-48C7-B07A-F5DDD310AB2C}"/>
              </a:ext>
            </a:extLst>
          </p:cNvPr>
          <p:cNvSpPr>
            <a:spLocks noGrp="1"/>
          </p:cNvSpPr>
          <p:nvPr>
            <p:ph type="title"/>
          </p:nvPr>
        </p:nvSpPr>
        <p:spPr/>
        <p:txBody>
          <a:bodyPr>
            <a:normAutofit fontScale="90000"/>
          </a:bodyPr>
          <a:lstStyle/>
          <a:p>
            <a:pPr>
              <a:defRPr/>
            </a:pPr>
            <a:r>
              <a:t>Skills used to Manage Stakeholders</a:t>
            </a:r>
          </a:p>
        </p:txBody>
      </p:sp>
      <p:sp>
        <p:nvSpPr>
          <p:cNvPr id="3" name="Content Placeholder 2">
            <a:extLst>
              <a:ext uri="{FF2B5EF4-FFF2-40B4-BE49-F238E27FC236}">
                <a16:creationId xmlns:a16="http://schemas.microsoft.com/office/drawing/2014/main" id="{5FC390A2-81AA-4438-8567-3CE5C580E638}"/>
              </a:ext>
            </a:extLst>
          </p:cNvPr>
          <p:cNvSpPr>
            <a:spLocks noGrp="1"/>
          </p:cNvSpPr>
          <p:nvPr>
            <p:ph idx="1"/>
          </p:nvPr>
        </p:nvSpPr>
        <p:spPr>
          <a:xfrm>
            <a:off x="381000" y="838200"/>
            <a:ext cx="8229600" cy="5105400"/>
          </a:xfrm>
        </p:spPr>
        <p:txBody>
          <a:bodyPr>
            <a:normAutofit lnSpcReduction="10000"/>
          </a:bodyPr>
          <a:lstStyle/>
          <a:p>
            <a:pPr>
              <a:buFont typeface="Arial" charset="0"/>
              <a:buChar char="•"/>
              <a:defRPr/>
            </a:pPr>
            <a:r>
              <a:rPr lang="en-US" dirty="0"/>
              <a:t>Interpersonal Skills</a:t>
            </a:r>
          </a:p>
          <a:p>
            <a:pPr lvl="1">
              <a:buFont typeface="Arial" charset="0"/>
              <a:buChar char="–"/>
              <a:defRPr/>
            </a:pPr>
            <a:r>
              <a:rPr lang="en-US" dirty="0"/>
              <a:t>Conflict Resolution</a:t>
            </a:r>
          </a:p>
          <a:p>
            <a:pPr lvl="1">
              <a:buFont typeface="Arial" charset="0"/>
              <a:buChar char="–"/>
              <a:defRPr/>
            </a:pPr>
            <a:r>
              <a:rPr lang="en-US" dirty="0"/>
              <a:t>Active Listening</a:t>
            </a:r>
          </a:p>
          <a:p>
            <a:pPr lvl="1">
              <a:buFont typeface="Arial" charset="0"/>
              <a:buChar char="–"/>
              <a:defRPr/>
            </a:pPr>
            <a:r>
              <a:rPr lang="en-US" dirty="0"/>
              <a:t>Trust Building</a:t>
            </a:r>
          </a:p>
          <a:p>
            <a:pPr lvl="1">
              <a:buFont typeface="Arial" charset="0"/>
              <a:buChar char="–"/>
              <a:defRPr/>
            </a:pPr>
            <a:r>
              <a:rPr lang="en-US" dirty="0"/>
              <a:t>Influencing</a:t>
            </a:r>
          </a:p>
          <a:p>
            <a:pPr>
              <a:buFont typeface="Arial" charset="0"/>
              <a:buChar char="•"/>
              <a:defRPr/>
            </a:pPr>
            <a:r>
              <a:rPr lang="en-US" dirty="0"/>
              <a:t>Managerial Skills</a:t>
            </a:r>
          </a:p>
          <a:p>
            <a:pPr lvl="1">
              <a:buFont typeface="Arial" charset="0"/>
              <a:buChar char="–"/>
              <a:defRPr/>
            </a:pPr>
            <a:r>
              <a:rPr lang="en-US" dirty="0"/>
              <a:t>Presentation</a:t>
            </a:r>
          </a:p>
          <a:p>
            <a:pPr lvl="1">
              <a:buFont typeface="Arial" charset="0"/>
              <a:buChar char="–"/>
              <a:defRPr/>
            </a:pPr>
            <a:r>
              <a:rPr lang="en-US" dirty="0"/>
              <a:t>Public Speaking</a:t>
            </a:r>
          </a:p>
          <a:p>
            <a:pPr lvl="1">
              <a:buFont typeface="Arial" charset="0"/>
              <a:buChar char="–"/>
              <a:defRPr/>
            </a:pPr>
            <a:r>
              <a:rPr lang="en-US" dirty="0"/>
              <a:t>Writing</a:t>
            </a:r>
          </a:p>
          <a:p>
            <a:pPr lvl="1">
              <a:buFont typeface="Arial" charset="0"/>
              <a:buChar char="–"/>
              <a:defRPr/>
            </a:pPr>
            <a:r>
              <a:rPr lang="en-US" dirty="0"/>
              <a:t>Negotiation</a:t>
            </a:r>
          </a:p>
        </p:txBody>
      </p:sp>
      <p:sp>
        <p:nvSpPr>
          <p:cNvPr id="310276" name="Content Placeholder 3">
            <a:extLst>
              <a:ext uri="{FF2B5EF4-FFF2-40B4-BE49-F238E27FC236}">
                <a16:creationId xmlns:a16="http://schemas.microsoft.com/office/drawing/2014/main" id="{61908DBB-1058-44A7-9A35-B74B46EE9D2B}"/>
              </a:ext>
            </a:extLst>
          </p:cNvPr>
          <p:cNvSpPr>
            <a:spLocks noGrp="1"/>
          </p:cNvSpPr>
          <p:nvPr>
            <p:ph sz="quarter" idx="13"/>
          </p:nvPr>
        </p:nvSpPr>
        <p:spPr/>
        <p:txBody>
          <a:bodyPr/>
          <a:lstStyle/>
          <a:p>
            <a:r>
              <a:rPr lang="en-US" altLang="en-US"/>
              <a:t>Tools &amp; Techniques / Communication</a:t>
            </a:r>
          </a:p>
        </p:txBody>
      </p:sp>
      <p:sp>
        <p:nvSpPr>
          <p:cNvPr id="310277" name="Slide Number Placeholder 6">
            <a:extLst>
              <a:ext uri="{FF2B5EF4-FFF2-40B4-BE49-F238E27FC236}">
                <a16:creationId xmlns:a16="http://schemas.microsoft.com/office/drawing/2014/main" id="{4D3C10B7-43BD-44F6-BBD2-D9D7C7379C1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1D762D-DB75-44E1-8FE7-07F10FC2C378}" type="slidenum">
              <a:rPr lang="en-US" altLang="en-US" smtClean="0"/>
              <a:pPr/>
              <a:t>364</a:t>
            </a:fld>
            <a:endParaRPr lang="en-US" altLang="en-US"/>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3026-CF6D-4529-99A4-EF3FEA54A37A}"/>
              </a:ext>
            </a:extLst>
          </p:cNvPr>
          <p:cNvSpPr>
            <a:spLocks noGrp="1"/>
          </p:cNvSpPr>
          <p:nvPr>
            <p:ph type="title"/>
          </p:nvPr>
        </p:nvSpPr>
        <p:spPr/>
        <p:txBody>
          <a:bodyPr>
            <a:normAutofit fontScale="90000"/>
          </a:bodyPr>
          <a:lstStyle/>
          <a:p>
            <a:pPr>
              <a:defRPr/>
            </a:pPr>
            <a:r>
              <a:t>Define Positive Values</a:t>
            </a:r>
          </a:p>
        </p:txBody>
      </p:sp>
      <p:sp>
        <p:nvSpPr>
          <p:cNvPr id="3" name="Content Placeholder 2">
            <a:extLst>
              <a:ext uri="{FF2B5EF4-FFF2-40B4-BE49-F238E27FC236}">
                <a16:creationId xmlns:a16="http://schemas.microsoft.com/office/drawing/2014/main" id="{12B54862-0D67-47D6-891A-1906D2E84588}"/>
              </a:ext>
            </a:extLst>
          </p:cNvPr>
          <p:cNvSpPr>
            <a:spLocks noGrp="1"/>
          </p:cNvSpPr>
          <p:nvPr>
            <p:ph idx="1"/>
          </p:nvPr>
        </p:nvSpPr>
        <p:spPr>
          <a:xfrm>
            <a:off x="381000" y="838200"/>
            <a:ext cx="8229600" cy="5105400"/>
          </a:xfrm>
        </p:spPr>
        <p:txBody>
          <a:bodyPr>
            <a:normAutofit lnSpcReduction="10000"/>
          </a:bodyPr>
          <a:lstStyle/>
          <a:p>
            <a:pPr>
              <a:buFont typeface="Arial" charset="0"/>
              <a:buChar char="•"/>
              <a:defRPr/>
            </a:pPr>
            <a:r>
              <a:rPr lang="en-US" dirty="0"/>
              <a:t>For effective communication we must understand values of various stakeholders. This is one of the major shift of management from Traditional to Agile Project Management</a:t>
            </a:r>
          </a:p>
          <a:p>
            <a:pPr>
              <a:buFont typeface="Arial" charset="0"/>
              <a:buChar char="•"/>
              <a:defRPr/>
            </a:pPr>
            <a:r>
              <a:rPr lang="en-US" dirty="0"/>
              <a:t>Understand and define values of</a:t>
            </a:r>
          </a:p>
          <a:p>
            <a:pPr lvl="1">
              <a:buFont typeface="Arial" charset="0"/>
              <a:buChar char="–"/>
              <a:defRPr/>
            </a:pPr>
            <a:r>
              <a:rPr lang="en-US" dirty="0"/>
              <a:t>Customer</a:t>
            </a:r>
          </a:p>
          <a:p>
            <a:pPr lvl="1">
              <a:buFont typeface="Arial" charset="0"/>
              <a:buChar char="–"/>
              <a:defRPr/>
            </a:pPr>
            <a:r>
              <a:rPr lang="en-US" dirty="0"/>
              <a:t>End user</a:t>
            </a:r>
          </a:p>
          <a:p>
            <a:pPr lvl="1">
              <a:buFont typeface="Arial" charset="0"/>
              <a:buChar char="–"/>
              <a:defRPr/>
            </a:pPr>
            <a:r>
              <a:rPr lang="en-US" dirty="0"/>
              <a:t>Team</a:t>
            </a:r>
          </a:p>
          <a:p>
            <a:pPr lvl="1">
              <a:buFont typeface="Arial" charset="0"/>
              <a:buChar char="–"/>
              <a:defRPr/>
            </a:pPr>
            <a:r>
              <a:rPr lang="en-US" dirty="0"/>
              <a:t>Organization</a:t>
            </a:r>
          </a:p>
          <a:p>
            <a:pPr lvl="1">
              <a:buFont typeface="Arial" charset="0"/>
              <a:buChar char="–"/>
              <a:defRPr/>
            </a:pPr>
            <a:r>
              <a:rPr lang="en-US" dirty="0"/>
              <a:t>Sponsor</a:t>
            </a:r>
          </a:p>
        </p:txBody>
      </p:sp>
      <p:sp>
        <p:nvSpPr>
          <p:cNvPr id="312324" name="Content Placeholder 3">
            <a:extLst>
              <a:ext uri="{FF2B5EF4-FFF2-40B4-BE49-F238E27FC236}">
                <a16:creationId xmlns:a16="http://schemas.microsoft.com/office/drawing/2014/main" id="{EDF1A87C-6874-4F7D-B2D8-5D2A50DE67F1}"/>
              </a:ext>
            </a:extLst>
          </p:cNvPr>
          <p:cNvSpPr>
            <a:spLocks noGrp="1"/>
          </p:cNvSpPr>
          <p:nvPr>
            <p:ph sz="quarter" idx="13"/>
          </p:nvPr>
        </p:nvSpPr>
        <p:spPr/>
        <p:txBody>
          <a:bodyPr/>
          <a:lstStyle/>
          <a:p>
            <a:r>
              <a:rPr lang="en-US" altLang="en-US"/>
              <a:t>Tools &amp; Techniques / Communication</a:t>
            </a:r>
          </a:p>
        </p:txBody>
      </p:sp>
      <p:sp>
        <p:nvSpPr>
          <p:cNvPr id="312325" name="Slide Number Placeholder 6">
            <a:extLst>
              <a:ext uri="{FF2B5EF4-FFF2-40B4-BE49-F238E27FC236}">
                <a16:creationId xmlns:a16="http://schemas.microsoft.com/office/drawing/2014/main" id="{38B75018-DF53-4DC5-96B3-1CF5C44E95A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D58702-AD72-40AF-9363-49A5A0BC9145}" type="slidenum">
              <a:rPr lang="en-US" altLang="en-US" smtClean="0"/>
              <a:pPr/>
              <a:t>365</a:t>
            </a:fld>
            <a:endParaRPr lang="en-US" altLang="en-US"/>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B140-8082-483F-86EC-B8533611ECB3}"/>
              </a:ext>
            </a:extLst>
          </p:cNvPr>
          <p:cNvSpPr>
            <a:spLocks noGrp="1"/>
          </p:cNvSpPr>
          <p:nvPr>
            <p:ph type="title"/>
          </p:nvPr>
        </p:nvSpPr>
        <p:spPr/>
        <p:txBody>
          <a:bodyPr>
            <a:normAutofit fontScale="90000"/>
          </a:bodyPr>
          <a:lstStyle/>
          <a:p>
            <a:pPr>
              <a:defRPr/>
            </a:pPr>
            <a:r>
              <a:t>Define Positive Values</a:t>
            </a:r>
          </a:p>
        </p:txBody>
      </p:sp>
      <p:graphicFrame>
        <p:nvGraphicFramePr>
          <p:cNvPr id="9" name="Content Placeholder 8">
            <a:extLst>
              <a:ext uri="{FF2B5EF4-FFF2-40B4-BE49-F238E27FC236}">
                <a16:creationId xmlns:a16="http://schemas.microsoft.com/office/drawing/2014/main" id="{B9FA7A98-4CA0-475A-9D9A-ED803E493FBD}"/>
              </a:ext>
            </a:extLst>
          </p:cNvPr>
          <p:cNvGraphicFramePr>
            <a:graphicFrameLocks noGrp="1"/>
          </p:cNvGraphicFramePr>
          <p:nvPr>
            <p:ph idx="1"/>
          </p:nvPr>
        </p:nvGraphicFramePr>
        <p:xfrm>
          <a:off x="381000" y="838200"/>
          <a:ext cx="82296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4372" name="Content Placeholder 3">
            <a:extLst>
              <a:ext uri="{FF2B5EF4-FFF2-40B4-BE49-F238E27FC236}">
                <a16:creationId xmlns:a16="http://schemas.microsoft.com/office/drawing/2014/main" id="{E05E6035-005D-49CF-AEAF-445F5A3DC168}"/>
              </a:ext>
            </a:extLst>
          </p:cNvPr>
          <p:cNvSpPr>
            <a:spLocks noGrp="1"/>
          </p:cNvSpPr>
          <p:nvPr>
            <p:ph sz="quarter" idx="13"/>
          </p:nvPr>
        </p:nvSpPr>
        <p:spPr/>
        <p:txBody>
          <a:bodyPr/>
          <a:lstStyle/>
          <a:p>
            <a:r>
              <a:rPr lang="en-US" altLang="en-US"/>
              <a:t>Tools &amp; Techniques / Communication</a:t>
            </a:r>
          </a:p>
          <a:p>
            <a:endParaRPr lang="en-US" altLang="en-US"/>
          </a:p>
        </p:txBody>
      </p:sp>
      <p:sp>
        <p:nvSpPr>
          <p:cNvPr id="314373" name="Slide Number Placeholder 6">
            <a:extLst>
              <a:ext uri="{FF2B5EF4-FFF2-40B4-BE49-F238E27FC236}">
                <a16:creationId xmlns:a16="http://schemas.microsoft.com/office/drawing/2014/main" id="{617C6E1A-4E8D-4B05-B685-CEE2856BE53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90C85EE-7966-4804-8BD4-2EBDA23D55CF}" type="slidenum">
              <a:rPr lang="en-US" altLang="en-US" smtClean="0"/>
              <a:pPr/>
              <a:t>366</a:t>
            </a:fld>
            <a:endParaRPr lang="en-US" altLang="en-US"/>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ext Box 2">
            <a:extLst>
              <a:ext uri="{FF2B5EF4-FFF2-40B4-BE49-F238E27FC236}">
                <a16:creationId xmlns:a16="http://schemas.microsoft.com/office/drawing/2014/main" id="{17725B97-E178-4E50-A11B-BECE60D8999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236EAA20-E463-4DEF-AB85-8D0F8ADECE2D}"/>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0D7EB7E1-5180-47C0-B349-6A64FFBF4B71}"/>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Management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Space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Information Radiator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Osmotic Communication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Daily Stand-ups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Dimensions of Communications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Level of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Skills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Barriers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Model</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Technologies &amp; Effectiveness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Collocated </a:t>
            </a:r>
            <a:r>
              <a:rPr lang="en-US" dirty="0" err="1">
                <a:solidFill>
                  <a:srgbClr val="000000"/>
                </a:solidFill>
              </a:rPr>
              <a:t>vs</a:t>
            </a:r>
            <a:r>
              <a:rPr lang="en-US" dirty="0">
                <a:solidFill>
                  <a:srgbClr val="000000"/>
                </a:solidFill>
              </a:rPr>
              <a:t> Distributed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Skills to Manage Stakeholders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 Positive Values</a:t>
            </a:r>
          </a:p>
        </p:txBody>
      </p:sp>
      <p:sp>
        <p:nvSpPr>
          <p:cNvPr id="316421" name="Content Placeholder 6">
            <a:extLst>
              <a:ext uri="{FF2B5EF4-FFF2-40B4-BE49-F238E27FC236}">
                <a16:creationId xmlns:a16="http://schemas.microsoft.com/office/drawing/2014/main" id="{FD65CB5F-B619-4040-94CE-530108A83B8D}"/>
              </a:ext>
            </a:extLst>
          </p:cNvPr>
          <p:cNvSpPr>
            <a:spLocks noGrp="1"/>
          </p:cNvSpPr>
          <p:nvPr>
            <p:ph sz="quarter" idx="13"/>
          </p:nvPr>
        </p:nvSpPr>
        <p:spPr/>
        <p:txBody>
          <a:bodyPr/>
          <a:lstStyle/>
          <a:p>
            <a:r>
              <a:rPr lang="en-US" altLang="en-US"/>
              <a:t>Tools &amp; Techniques / Communication</a:t>
            </a:r>
          </a:p>
        </p:txBody>
      </p:sp>
      <p:sp>
        <p:nvSpPr>
          <p:cNvPr id="316422" name="Slide Number Placeholder 8">
            <a:extLst>
              <a:ext uri="{FF2B5EF4-FFF2-40B4-BE49-F238E27FC236}">
                <a16:creationId xmlns:a16="http://schemas.microsoft.com/office/drawing/2014/main" id="{07AB9CBB-E13C-4BB3-91D5-190CF99D2F6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1D2DEF-8999-476F-A147-3507A609F83D}" type="slidenum">
              <a:rPr lang="en-US" altLang="en-US" smtClean="0"/>
              <a:pPr/>
              <a:t>367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Number Placeholder 3">
            <a:extLst>
              <a:ext uri="{FF2B5EF4-FFF2-40B4-BE49-F238E27FC236}">
                <a16:creationId xmlns:a16="http://schemas.microsoft.com/office/drawing/2014/main" id="{01FB5386-7165-422A-8010-47ADE8709C8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3EE6F49-6619-4B5B-9D22-B1E362F8A66D}" type="slidenum">
              <a:rPr lang="en-US" altLang="en-US" smtClean="0"/>
              <a:pPr/>
              <a:t>368</a:t>
            </a:fld>
            <a:endParaRPr lang="en-US" altLang="en-US"/>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73E83C-9663-4EAF-96E2-0898DB0C9B41}"/>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230E753F-47EB-4C26-AF30-BD6B9948DD9F}"/>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b="1" dirty="0">
                <a:solidFill>
                  <a:srgbClr val="FF0000"/>
                </a:solidFill>
              </a:rPr>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dirty="0"/>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dirty="0"/>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dirty="0"/>
              <a:t>Risk Management</a:t>
            </a:r>
          </a:p>
        </p:txBody>
      </p:sp>
      <p:sp>
        <p:nvSpPr>
          <p:cNvPr id="320516" name="Content Placeholder 12">
            <a:extLst>
              <a:ext uri="{FF2B5EF4-FFF2-40B4-BE49-F238E27FC236}">
                <a16:creationId xmlns:a16="http://schemas.microsoft.com/office/drawing/2014/main" id="{8190EC94-AB23-4A79-AA39-F3D92CCCF422}"/>
              </a:ext>
            </a:extLst>
          </p:cNvPr>
          <p:cNvSpPr>
            <a:spLocks noGrp="1"/>
          </p:cNvSpPr>
          <p:nvPr>
            <p:ph sz="quarter" idx="13"/>
          </p:nvPr>
        </p:nvSpPr>
        <p:spPr/>
        <p:txBody>
          <a:bodyPr/>
          <a:lstStyle/>
          <a:p>
            <a:endParaRPr lang="en-US" altLang="en-US"/>
          </a:p>
        </p:txBody>
      </p:sp>
      <p:sp>
        <p:nvSpPr>
          <p:cNvPr id="320517" name="Slide Number Placeholder 9">
            <a:extLst>
              <a:ext uri="{FF2B5EF4-FFF2-40B4-BE49-F238E27FC236}">
                <a16:creationId xmlns:a16="http://schemas.microsoft.com/office/drawing/2014/main" id="{4EEC544D-2837-4A10-A4E9-AF0B0C204C0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81D12B-4290-458C-8FFB-4C0CB2D0DAB0}" type="slidenum">
              <a:rPr lang="en-US" altLang="en-US" smtClean="0"/>
              <a:pPr/>
              <a:t>369</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921C34D5-AE2F-4ECD-9B9C-996F54D14D76}"/>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a:solidFill>
                <a:srgbClr val="FFFFFF"/>
              </a:solidFill>
              <a:ea typeface="Microsoft YaHei" panose="020B0503020204020204" pitchFamily="34" charset="-122"/>
            </a:endParaRPr>
          </a:p>
        </p:txBody>
      </p:sp>
      <p:pic>
        <p:nvPicPr>
          <p:cNvPr id="78851" name="Picture 2">
            <a:extLst>
              <a:ext uri="{FF2B5EF4-FFF2-40B4-BE49-F238E27FC236}">
                <a16:creationId xmlns:a16="http://schemas.microsoft.com/office/drawing/2014/main" id="{E354A682-CEBC-4DA8-8346-CD311C8DF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Title 6">
            <a:extLst>
              <a:ext uri="{FF2B5EF4-FFF2-40B4-BE49-F238E27FC236}">
                <a16:creationId xmlns:a16="http://schemas.microsoft.com/office/drawing/2014/main" id="{660DC44E-3D6E-4C55-8488-D96D8D62BFC2}"/>
              </a:ext>
            </a:extLst>
          </p:cNvPr>
          <p:cNvSpPr>
            <a:spLocks noGrp="1"/>
          </p:cNvSpPr>
          <p:nvPr>
            <p:ph type="title"/>
          </p:nvPr>
        </p:nvSpPr>
        <p:spPr/>
        <p:txBody>
          <a:bodyPr>
            <a:normAutofit fontScale="90000"/>
          </a:bodyPr>
          <a:lstStyle/>
          <a:p>
            <a:pPr>
              <a:defRPr/>
            </a:pPr>
            <a:r>
              <a:rPr>
                <a:ea typeface="Microsoft YaHei" charset="0"/>
                <a:cs typeface="Microsoft YaHei" charset="0"/>
              </a:rPr>
              <a:t>Relationship between Process Group &amp; Phases</a:t>
            </a:r>
            <a:endParaRPr/>
          </a:p>
        </p:txBody>
      </p:sp>
      <p:sp>
        <p:nvSpPr>
          <p:cNvPr id="78853" name="Content Placeholder 8">
            <a:extLst>
              <a:ext uri="{FF2B5EF4-FFF2-40B4-BE49-F238E27FC236}">
                <a16:creationId xmlns:a16="http://schemas.microsoft.com/office/drawing/2014/main" id="{3DEDC859-43CB-4580-9883-CE19B2F94CAA}"/>
              </a:ext>
            </a:extLst>
          </p:cNvPr>
          <p:cNvSpPr>
            <a:spLocks noGrp="1"/>
          </p:cNvSpPr>
          <p:nvPr>
            <p:ph sz="quarter" idx="13"/>
          </p:nvPr>
        </p:nvSpPr>
        <p:spPr/>
        <p:txBody>
          <a:bodyPr/>
          <a:lstStyle/>
          <a:p>
            <a:r>
              <a:rPr lang="en-US" altLang="en-US"/>
              <a:t>Introduction / Project Management</a:t>
            </a:r>
          </a:p>
          <a:p>
            <a:endParaRPr lang="en-US" altLang="en-US"/>
          </a:p>
        </p:txBody>
      </p:sp>
      <p:sp>
        <p:nvSpPr>
          <p:cNvPr id="78854" name="Text Box 3">
            <a:extLst>
              <a:ext uri="{FF2B5EF4-FFF2-40B4-BE49-F238E27FC236}">
                <a16:creationId xmlns:a16="http://schemas.microsoft.com/office/drawing/2014/main" id="{A10DACD0-6FD9-4D83-971F-88C5B286730C}"/>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8855" name="Slide Number Placeholder 8">
            <a:extLst>
              <a:ext uri="{FF2B5EF4-FFF2-40B4-BE49-F238E27FC236}">
                <a16:creationId xmlns:a16="http://schemas.microsoft.com/office/drawing/2014/main" id="{FBDB8C2E-31F1-4A23-BE53-61B5F9E31BF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0DCCF6-D389-42DB-A94B-CAA912054BE6}" type="slidenum">
              <a:rPr lang="en-US" altLang="en-US" smtClean="0"/>
              <a:pPr/>
              <a:t>37</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CDACB7-F35A-4F12-857B-3A95CF5FAF58}"/>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A64A3481-B77F-43A4-84DB-C682E0A40E6A}"/>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b="1" dirty="0">
                <a:solidFill>
                  <a:srgbClr val="FF0000"/>
                </a:solidFill>
              </a:rPr>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dirty="0"/>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dirty="0"/>
              <a:t>Risk Management</a:t>
            </a:r>
          </a:p>
        </p:txBody>
      </p:sp>
      <p:sp>
        <p:nvSpPr>
          <p:cNvPr id="484356" name="Content Placeholder 12">
            <a:extLst>
              <a:ext uri="{FF2B5EF4-FFF2-40B4-BE49-F238E27FC236}">
                <a16:creationId xmlns:a16="http://schemas.microsoft.com/office/drawing/2014/main" id="{F4BA1763-7D9C-4F5A-BE6F-45CC2D1C8492}"/>
              </a:ext>
            </a:extLst>
          </p:cNvPr>
          <p:cNvSpPr>
            <a:spLocks noGrp="1"/>
          </p:cNvSpPr>
          <p:nvPr>
            <p:ph sz="quarter" idx="13"/>
          </p:nvPr>
        </p:nvSpPr>
        <p:spPr/>
        <p:txBody>
          <a:bodyPr/>
          <a:lstStyle/>
          <a:p>
            <a:endParaRPr lang="en-US" altLang="en-US"/>
          </a:p>
        </p:txBody>
      </p:sp>
      <p:sp>
        <p:nvSpPr>
          <p:cNvPr id="484357" name="Slide Number Placeholder 9">
            <a:extLst>
              <a:ext uri="{FF2B5EF4-FFF2-40B4-BE49-F238E27FC236}">
                <a16:creationId xmlns:a16="http://schemas.microsoft.com/office/drawing/2014/main" id="{C1B3474C-E092-4A01-885C-F3281F9F7F7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318533B-9CB6-4CBF-A462-D9E11F95925F}" type="slidenum">
              <a:rPr lang="en-US" altLang="en-US" smtClean="0"/>
              <a:pPr/>
              <a:t>370</a:t>
            </a:fld>
            <a:endParaRPr lang="en-US" altLang="en-US"/>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ext Box 2">
            <a:extLst>
              <a:ext uri="{FF2B5EF4-FFF2-40B4-BE49-F238E27FC236}">
                <a16:creationId xmlns:a16="http://schemas.microsoft.com/office/drawing/2014/main" id="{C2CC7D15-000E-47DF-8DE2-BFB73CEB9E11}"/>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86403" name="Title 3">
            <a:extLst>
              <a:ext uri="{FF2B5EF4-FFF2-40B4-BE49-F238E27FC236}">
                <a16:creationId xmlns:a16="http://schemas.microsoft.com/office/drawing/2014/main" id="{330A8B3B-3CD8-4EC4-9A7A-1516EAEC946A}"/>
              </a:ext>
            </a:extLst>
          </p:cNvPr>
          <p:cNvSpPr>
            <a:spLocks noGrp="1"/>
          </p:cNvSpPr>
          <p:nvPr>
            <p:ph type="ctrTitle"/>
          </p:nvPr>
        </p:nvSpPr>
        <p:spPr/>
        <p:txBody>
          <a:bodyPr/>
          <a:lstStyle/>
          <a:p>
            <a:r>
              <a:rPr altLang="en-US" sz="4000"/>
              <a:t>Tools &amp; Techniques</a:t>
            </a:r>
            <a:br>
              <a:rPr altLang="en-US" sz="4000"/>
            </a:br>
            <a:r>
              <a:rPr altLang="en-US" sz="4000"/>
              <a:t>Agile Analysis &amp; Design</a:t>
            </a:r>
          </a:p>
        </p:txBody>
      </p:sp>
      <p:sp>
        <p:nvSpPr>
          <p:cNvPr id="5" name="Subtitle 4">
            <a:extLst>
              <a:ext uri="{FF2B5EF4-FFF2-40B4-BE49-F238E27FC236}">
                <a16:creationId xmlns:a16="http://schemas.microsoft.com/office/drawing/2014/main" id="{4620FA48-349A-4C4A-9DFC-A03C5890797D}"/>
              </a:ext>
            </a:extLst>
          </p:cNvPr>
          <p:cNvSpPr>
            <a:spLocks noGrp="1"/>
          </p:cNvSpPr>
          <p:nvPr>
            <p:ph type="subTitle" idx="1"/>
          </p:nvPr>
        </p:nvSpPr>
        <p:spPr/>
        <p:txBody>
          <a:bodyPr/>
          <a:lstStyle/>
          <a:p>
            <a:pPr>
              <a:buFont typeface="Arial" charset="0"/>
              <a:buNone/>
              <a:defRPr/>
            </a:pPr>
            <a:endParaRPr lang="en-US" dirty="0"/>
          </a:p>
        </p:txBody>
      </p:sp>
      <p:sp>
        <p:nvSpPr>
          <p:cNvPr id="486405" name="Slide Number Placeholder 6">
            <a:extLst>
              <a:ext uri="{FF2B5EF4-FFF2-40B4-BE49-F238E27FC236}">
                <a16:creationId xmlns:a16="http://schemas.microsoft.com/office/drawing/2014/main" id="{CF6A04CE-676B-4E6C-BFE0-C812E8C84E5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A03535-6CDB-438E-BE74-72B266D439A7}" type="slidenum">
              <a:rPr lang="en-US" altLang="en-US" smtClean="0"/>
              <a:pPr/>
              <a:t>371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Content Placeholder 4">
            <a:extLst>
              <a:ext uri="{FF2B5EF4-FFF2-40B4-BE49-F238E27FC236}">
                <a16:creationId xmlns:a16="http://schemas.microsoft.com/office/drawing/2014/main" id="{6E243EB4-44CE-4761-A625-A73EADD4214A}"/>
              </a:ext>
            </a:extLst>
          </p:cNvPr>
          <p:cNvSpPr>
            <a:spLocks noGrp="1"/>
          </p:cNvSpPr>
          <p:nvPr>
            <p:ph idx="1"/>
          </p:nvPr>
        </p:nvSpPr>
        <p:spPr>
          <a:xfrm>
            <a:off x="381000" y="838200"/>
            <a:ext cx="8229600" cy="5105400"/>
          </a:xfrm>
        </p:spPr>
        <p:txBody>
          <a:bodyPr/>
          <a:lstStyle/>
          <a:p>
            <a:endParaRPr lang="en-US" altLang="en-US"/>
          </a:p>
          <a:p>
            <a:pPr>
              <a:buFont typeface="Arial" panose="020B0604020202020204" pitchFamily="34" charset="0"/>
              <a:buNone/>
            </a:pPr>
            <a:r>
              <a:rPr lang="en-US" altLang="en-US"/>
              <a:t>	Never ever be intellectual slave of any one, even of your parents, gurus, scripture and God. Develop sense of discrimination and use your analytical, logical capabilities.</a:t>
            </a:r>
          </a:p>
          <a:p>
            <a:endParaRPr lang="en-US" altLang="en-US"/>
          </a:p>
          <a:p>
            <a:pPr algn="r">
              <a:buFont typeface="Arial" panose="020B0604020202020204" pitchFamily="34" charset="0"/>
              <a:buNone/>
            </a:pPr>
            <a:r>
              <a:rPr lang="en-US" altLang="en-US" sz="2000"/>
              <a:t>Sri Adi Sankarcharya </a:t>
            </a:r>
            <a:endParaRPr lang="en-US" altLang="en-US"/>
          </a:p>
        </p:txBody>
      </p:sp>
      <p:sp>
        <p:nvSpPr>
          <p:cNvPr id="488451" name="Slide Number Placeholder 3">
            <a:extLst>
              <a:ext uri="{FF2B5EF4-FFF2-40B4-BE49-F238E27FC236}">
                <a16:creationId xmlns:a16="http://schemas.microsoft.com/office/drawing/2014/main" id="{408B5288-6DF9-4DAA-A5CB-B80538B767A2}"/>
              </a:ext>
            </a:extLst>
          </p:cNvPr>
          <p:cNvSpPr>
            <a:spLocks noGrp="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64118E-3189-4085-836C-7637C4593CC7}" type="slidenum">
              <a:rPr lang="en-US" altLang="en-US" smtClean="0"/>
              <a:pPr/>
              <a:t>372</a:t>
            </a:fld>
            <a:endParaRPr lang="en-US" altLang="en-US"/>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Text Box 2">
            <a:extLst>
              <a:ext uri="{FF2B5EF4-FFF2-40B4-BE49-F238E27FC236}">
                <a16:creationId xmlns:a16="http://schemas.microsoft.com/office/drawing/2014/main" id="{AA533F95-19DC-4999-A7C2-E846075DAAA3}"/>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2CD4833F-9B29-4C89-926A-135750191DF4}"/>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C820F7A9-33AE-4361-9747-B82EA72FA719}"/>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Roadmap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Backlogs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Release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Sprint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Story Maps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Requirement Collection and Validation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Modeling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Prototype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Wireframes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Personas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Design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Chartering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90501" name="Content Placeholder 6">
            <a:extLst>
              <a:ext uri="{FF2B5EF4-FFF2-40B4-BE49-F238E27FC236}">
                <a16:creationId xmlns:a16="http://schemas.microsoft.com/office/drawing/2014/main" id="{3F3A91DE-ADE9-4AE4-91CF-0342198ED010}"/>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490502" name="Slide Number Placeholder 8">
            <a:extLst>
              <a:ext uri="{FF2B5EF4-FFF2-40B4-BE49-F238E27FC236}">
                <a16:creationId xmlns:a16="http://schemas.microsoft.com/office/drawing/2014/main" id="{77EC44DE-B864-4447-AFC9-65AB8EDC30C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94D08A-757C-43EB-9B3E-7D371E491590}" type="slidenum">
              <a:rPr lang="en-US" altLang="en-US" smtClean="0"/>
              <a:pPr/>
              <a:t>373</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a:extLst>
              <a:ext uri="{FF2B5EF4-FFF2-40B4-BE49-F238E27FC236}">
                <a16:creationId xmlns:a16="http://schemas.microsoft.com/office/drawing/2014/main" id="{7609663D-5B4A-447A-BA84-4A87008B2904}"/>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DBD120BB-3545-4264-9048-D0A6446EDEE3}"/>
              </a:ext>
            </a:extLst>
          </p:cNvPr>
          <p:cNvSpPr>
            <a:spLocks noGrp="1"/>
          </p:cNvSpPr>
          <p:nvPr>
            <p:ph type="title"/>
          </p:nvPr>
        </p:nvSpPr>
        <p:spPr/>
        <p:txBody>
          <a:bodyPr>
            <a:normAutofit fontScale="90000"/>
          </a:bodyPr>
          <a:lstStyle/>
          <a:p>
            <a:pPr>
              <a:defRPr/>
            </a:pPr>
            <a:r>
              <a:rPr>
                <a:solidFill>
                  <a:srgbClr val="000000"/>
                </a:solidFill>
              </a:rPr>
              <a:t>Product Roadmap</a:t>
            </a:r>
            <a:endParaRPr/>
          </a:p>
        </p:txBody>
      </p:sp>
      <p:sp>
        <p:nvSpPr>
          <p:cNvPr id="492548" name="Content Placeholder 4">
            <a:extLst>
              <a:ext uri="{FF2B5EF4-FFF2-40B4-BE49-F238E27FC236}">
                <a16:creationId xmlns:a16="http://schemas.microsoft.com/office/drawing/2014/main" id="{1019DCBE-8712-45EE-9958-CAA300979A88}"/>
              </a:ext>
            </a:extLst>
          </p:cNvPr>
          <p:cNvSpPr>
            <a:spLocks noGrp="1"/>
          </p:cNvSpPr>
          <p:nvPr>
            <p:ph idx="1"/>
          </p:nvPr>
        </p:nvSpPr>
        <p:spPr>
          <a:xfrm>
            <a:off x="381000" y="838200"/>
            <a:ext cx="8229600" cy="5486400"/>
          </a:xfrm>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 product roadmap is a plan where the features are planned for release on a timescale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It talks about business value addition to the customer by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Date, features and objective of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Overall product features (product backlog and business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Technical backlog (non-functional requirements, technical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92549" name="Content Placeholder 6">
            <a:extLst>
              <a:ext uri="{FF2B5EF4-FFF2-40B4-BE49-F238E27FC236}">
                <a16:creationId xmlns:a16="http://schemas.microsoft.com/office/drawing/2014/main" id="{72B5E16D-C627-44DA-ABD6-19C31468A6C1}"/>
              </a:ext>
            </a:extLst>
          </p:cNvPr>
          <p:cNvSpPr>
            <a:spLocks noGrp="1"/>
          </p:cNvSpPr>
          <p:nvPr>
            <p:ph sz="quarter" idx="13"/>
          </p:nvPr>
        </p:nvSpPr>
        <p:spPr/>
        <p:txBody>
          <a:bodyPr/>
          <a:lstStyle/>
          <a:p>
            <a:r>
              <a:rPr lang="en-US" altLang="en-US"/>
              <a:t>Tools &amp; Techniques / Agile Analysis &amp; Design</a:t>
            </a:r>
          </a:p>
        </p:txBody>
      </p:sp>
      <p:sp>
        <p:nvSpPr>
          <p:cNvPr id="492550" name="Slide Number Placeholder 8">
            <a:extLst>
              <a:ext uri="{FF2B5EF4-FFF2-40B4-BE49-F238E27FC236}">
                <a16:creationId xmlns:a16="http://schemas.microsoft.com/office/drawing/2014/main" id="{38CACC83-C928-44C8-97F6-B548E9C72CA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F66BB5-4779-4594-8461-C205F45663C6}" type="slidenum">
              <a:rPr lang="en-US" altLang="en-US" smtClean="0"/>
              <a:pPr/>
              <a:t>374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37F766-0B6E-4589-929E-18BC750FC32A}"/>
              </a:ext>
            </a:extLst>
          </p:cNvPr>
          <p:cNvSpPr>
            <a:spLocks noGrp="1"/>
          </p:cNvSpPr>
          <p:nvPr>
            <p:ph type="title"/>
          </p:nvPr>
        </p:nvSpPr>
        <p:spPr/>
        <p:txBody>
          <a:bodyPr>
            <a:normAutofit fontScale="90000"/>
          </a:bodyPr>
          <a:lstStyle/>
          <a:p>
            <a:pPr>
              <a:defRPr/>
            </a:pPr>
            <a:r>
              <a:t>Product Roadmap</a:t>
            </a:r>
          </a:p>
        </p:txBody>
      </p:sp>
      <p:sp>
        <p:nvSpPr>
          <p:cNvPr id="494595" name="Content Placeholder 6">
            <a:extLst>
              <a:ext uri="{FF2B5EF4-FFF2-40B4-BE49-F238E27FC236}">
                <a16:creationId xmlns:a16="http://schemas.microsoft.com/office/drawing/2014/main" id="{1EFF6EFA-F143-4540-A786-3160D45F72EC}"/>
              </a:ext>
            </a:extLst>
          </p:cNvPr>
          <p:cNvSpPr>
            <a:spLocks noGrp="1"/>
          </p:cNvSpPr>
          <p:nvPr>
            <p:ph sz="quarter" idx="13"/>
          </p:nvPr>
        </p:nvSpPr>
        <p:spPr/>
        <p:txBody>
          <a:bodyPr/>
          <a:lstStyle/>
          <a:p>
            <a:r>
              <a:rPr lang="en-US" altLang="en-US"/>
              <a:t>Tools &amp; Techniques / Agile Analysis &amp; Design</a:t>
            </a:r>
          </a:p>
        </p:txBody>
      </p:sp>
      <p:pic>
        <p:nvPicPr>
          <p:cNvPr id="494596" name="Picture 8" descr="http://business-docs.co.uk/wp-content/uploads/2011/10/14-company-roadmap-02-850.jpg">
            <a:extLst>
              <a:ext uri="{FF2B5EF4-FFF2-40B4-BE49-F238E27FC236}">
                <a16:creationId xmlns:a16="http://schemas.microsoft.com/office/drawing/2014/main" id="{B7762371-07DA-419C-9558-97BA48B59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838200"/>
            <a:ext cx="7934325"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597" name="Slide Number Placeholder 7">
            <a:extLst>
              <a:ext uri="{FF2B5EF4-FFF2-40B4-BE49-F238E27FC236}">
                <a16:creationId xmlns:a16="http://schemas.microsoft.com/office/drawing/2014/main" id="{6D466A86-2C9A-4017-96F8-6EE18D9AABF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9FF5115-3524-4E38-BFA6-3BA5A1C7FA6C}" type="slidenum">
              <a:rPr lang="en-US" altLang="en-US" smtClean="0"/>
              <a:pPr/>
              <a:t>375</a:t>
            </a:fld>
            <a:endParaRPr lang="en-US" altLang="en-US"/>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Text Box 2">
            <a:extLst>
              <a:ext uri="{FF2B5EF4-FFF2-40B4-BE49-F238E27FC236}">
                <a16:creationId xmlns:a16="http://schemas.microsoft.com/office/drawing/2014/main" id="{DA7EB6A6-A9E2-4D95-9280-584DBDB911C6}"/>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96643" name="Title 3">
            <a:extLst>
              <a:ext uri="{FF2B5EF4-FFF2-40B4-BE49-F238E27FC236}">
                <a16:creationId xmlns:a16="http://schemas.microsoft.com/office/drawing/2014/main" id="{B363C8CA-CE4E-4831-8414-F3D742F32125}"/>
              </a:ext>
            </a:extLst>
          </p:cNvPr>
          <p:cNvSpPr>
            <a:spLocks noGrp="1"/>
          </p:cNvSpPr>
          <p:nvPr>
            <p:ph type="ctrTitle"/>
          </p:nvPr>
        </p:nvSpPr>
        <p:spPr/>
        <p:txBody>
          <a:bodyPr/>
          <a:lstStyle/>
          <a:p>
            <a:r>
              <a:rPr altLang="en-US"/>
              <a:t>Backlogs</a:t>
            </a:r>
            <a:br>
              <a:rPr altLang="en-US"/>
            </a:br>
            <a:br>
              <a:rPr altLang="en-US" sz="2200"/>
            </a:br>
            <a:r>
              <a:rPr altLang="en-US" sz="2200"/>
              <a:t>Tools &amp; Techniques / Agile Analysis &amp; Design/ Backlog</a:t>
            </a:r>
            <a:endParaRPr altLang="en-US"/>
          </a:p>
        </p:txBody>
      </p:sp>
      <p:sp>
        <p:nvSpPr>
          <p:cNvPr id="496644" name="Content Placeholder 4">
            <a:extLst>
              <a:ext uri="{FF2B5EF4-FFF2-40B4-BE49-F238E27FC236}">
                <a16:creationId xmlns:a16="http://schemas.microsoft.com/office/drawing/2014/main" id="{DA059088-1215-4DA0-A9E6-7A8870218316}"/>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Product Backlog</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Release Backlog</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Sprint Backlog</a:t>
            </a:r>
          </a:p>
        </p:txBody>
      </p:sp>
      <p:sp>
        <p:nvSpPr>
          <p:cNvPr id="496645" name="Slide Number Placeholder 8">
            <a:extLst>
              <a:ext uri="{FF2B5EF4-FFF2-40B4-BE49-F238E27FC236}">
                <a16:creationId xmlns:a16="http://schemas.microsoft.com/office/drawing/2014/main" id="{30B92998-A828-4C50-89F5-8BCA1FD1056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0734F08-EE2C-41C5-A6C2-2136C29E901D}" type="slidenum">
              <a:rPr lang="en-US" altLang="en-US" smtClean="0"/>
              <a:pPr/>
              <a:t>376</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C6C3-2EC5-4B0D-86B0-C75C8A9720E1}"/>
              </a:ext>
            </a:extLst>
          </p:cNvPr>
          <p:cNvSpPr>
            <a:spLocks noGrp="1"/>
          </p:cNvSpPr>
          <p:nvPr>
            <p:ph type="title"/>
          </p:nvPr>
        </p:nvSpPr>
        <p:spPr/>
        <p:txBody>
          <a:bodyPr>
            <a:normAutofit fontScale="90000"/>
          </a:bodyPr>
          <a:lstStyle/>
          <a:p>
            <a:pPr>
              <a:defRPr/>
            </a:pPr>
            <a:r>
              <a:t>Backlog</a:t>
            </a:r>
          </a:p>
        </p:txBody>
      </p:sp>
      <p:sp>
        <p:nvSpPr>
          <p:cNvPr id="498691" name="Content Placeholder 2">
            <a:extLst>
              <a:ext uri="{FF2B5EF4-FFF2-40B4-BE49-F238E27FC236}">
                <a16:creationId xmlns:a16="http://schemas.microsoft.com/office/drawing/2014/main" id="{606637EA-FC8A-4D5B-87AA-70D4F12E8786}"/>
              </a:ext>
            </a:extLst>
          </p:cNvPr>
          <p:cNvSpPr>
            <a:spLocks noGrp="1"/>
          </p:cNvSpPr>
          <p:nvPr>
            <p:ph sz="quarter" idx="13"/>
          </p:nvPr>
        </p:nvSpPr>
        <p:spPr/>
        <p:txBody>
          <a:bodyPr/>
          <a:lstStyle/>
          <a:p>
            <a:r>
              <a:rPr lang="en-US" altLang="en-US"/>
              <a:t>Tools &amp; Techniques / Agile Analysis &amp; Design/ Backlog</a:t>
            </a:r>
          </a:p>
        </p:txBody>
      </p:sp>
      <p:pic>
        <p:nvPicPr>
          <p:cNvPr id="498692" name="Picture 1">
            <a:extLst>
              <a:ext uri="{FF2B5EF4-FFF2-40B4-BE49-F238E27FC236}">
                <a16:creationId xmlns:a16="http://schemas.microsoft.com/office/drawing/2014/main" id="{B2A9E958-E768-4F3C-847B-49FE3D57C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3975"/>
            <a:ext cx="78486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693" name="Rectangle 6">
            <a:extLst>
              <a:ext uri="{FF2B5EF4-FFF2-40B4-BE49-F238E27FC236}">
                <a16:creationId xmlns:a16="http://schemas.microsoft.com/office/drawing/2014/main" id="{0ACD1FB2-33BC-468A-A540-5DA9DF72D538}"/>
              </a:ext>
            </a:extLst>
          </p:cNvPr>
          <p:cNvSpPr>
            <a:spLocks noChangeArrowheads="1"/>
          </p:cNvSpPr>
          <p:nvPr/>
        </p:nvSpPr>
        <p:spPr bwMode="auto">
          <a:xfrm>
            <a:off x="3505200" y="838200"/>
            <a:ext cx="262890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Backlog</a:t>
            </a:r>
          </a:p>
        </p:txBody>
      </p:sp>
      <p:sp>
        <p:nvSpPr>
          <p:cNvPr id="498694" name="TextBox 7">
            <a:extLst>
              <a:ext uri="{FF2B5EF4-FFF2-40B4-BE49-F238E27FC236}">
                <a16:creationId xmlns:a16="http://schemas.microsoft.com/office/drawing/2014/main" id="{5259DB44-FBD7-4A9C-A161-43DBBB781795}"/>
              </a:ext>
            </a:extLst>
          </p:cNvPr>
          <p:cNvSpPr txBox="1">
            <a:spLocks noChangeArrowheads="1"/>
          </p:cNvSpPr>
          <p:nvPr/>
        </p:nvSpPr>
        <p:spPr bwMode="auto">
          <a:xfrm>
            <a:off x="533400" y="6248400"/>
            <a:ext cx="663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Product backlog grooming is continuous activity. PO is responsible for this.</a:t>
            </a:r>
          </a:p>
        </p:txBody>
      </p:sp>
      <p:sp>
        <p:nvSpPr>
          <p:cNvPr id="498695" name="Slide Number Placeholder 8">
            <a:extLst>
              <a:ext uri="{FF2B5EF4-FFF2-40B4-BE49-F238E27FC236}">
                <a16:creationId xmlns:a16="http://schemas.microsoft.com/office/drawing/2014/main" id="{55D52AA5-9EB0-42D9-AE71-0847EB7C73F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60B2E2-0AA7-4D0C-BDB9-729BA2EC084A}" type="slidenum">
              <a:rPr lang="en-US" altLang="en-US" smtClean="0"/>
              <a:pPr/>
              <a:t>377</a:t>
            </a:fld>
            <a:endParaRPr lang="en-US" altLang="en-US"/>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B2ED4-2F44-406B-9CCE-0316BE4711E1}"/>
              </a:ext>
            </a:extLst>
          </p:cNvPr>
          <p:cNvSpPr>
            <a:spLocks noGrp="1"/>
          </p:cNvSpPr>
          <p:nvPr>
            <p:ph type="title"/>
          </p:nvPr>
        </p:nvSpPr>
        <p:spPr/>
        <p:txBody>
          <a:bodyPr>
            <a:normAutofit fontScale="90000"/>
          </a:bodyPr>
          <a:lstStyle/>
          <a:p>
            <a:pPr>
              <a:defRPr/>
            </a:pPr>
            <a:r>
              <a:t>Backlog</a:t>
            </a:r>
          </a:p>
        </p:txBody>
      </p:sp>
      <p:sp>
        <p:nvSpPr>
          <p:cNvPr id="500739" name="Content Placeholder 3">
            <a:extLst>
              <a:ext uri="{FF2B5EF4-FFF2-40B4-BE49-F238E27FC236}">
                <a16:creationId xmlns:a16="http://schemas.microsoft.com/office/drawing/2014/main" id="{4C32AFD8-3DE3-4FCE-9778-09C2B1573A9E}"/>
              </a:ext>
            </a:extLst>
          </p:cNvPr>
          <p:cNvSpPr>
            <a:spLocks noGrp="1"/>
          </p:cNvSpPr>
          <p:nvPr>
            <p:ph sz="quarter" idx="13"/>
          </p:nvPr>
        </p:nvSpPr>
        <p:spPr/>
        <p:txBody>
          <a:bodyPr/>
          <a:lstStyle/>
          <a:p>
            <a:r>
              <a:rPr lang="en-US" altLang="en-US"/>
              <a:t>Tools &amp; Techniques / Agile Analysis &amp; Design/ Backlog</a:t>
            </a:r>
          </a:p>
          <a:p>
            <a:endParaRPr lang="en-US" altLang="en-US"/>
          </a:p>
        </p:txBody>
      </p:sp>
      <p:pic>
        <p:nvPicPr>
          <p:cNvPr id="500740" name="Picture 3">
            <a:extLst>
              <a:ext uri="{FF2B5EF4-FFF2-40B4-BE49-F238E27FC236}">
                <a16:creationId xmlns:a16="http://schemas.microsoft.com/office/drawing/2014/main" id="{83F67771-C234-4424-96EC-355F746C5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7534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0741" name="Rectangle 7">
            <a:extLst>
              <a:ext uri="{FF2B5EF4-FFF2-40B4-BE49-F238E27FC236}">
                <a16:creationId xmlns:a16="http://schemas.microsoft.com/office/drawing/2014/main" id="{192E2902-E97C-4E38-81DC-1C1888207104}"/>
              </a:ext>
            </a:extLst>
          </p:cNvPr>
          <p:cNvSpPr>
            <a:spLocks noChangeArrowheads="1"/>
          </p:cNvSpPr>
          <p:nvPr/>
        </p:nvSpPr>
        <p:spPr bwMode="auto">
          <a:xfrm>
            <a:off x="3352800" y="838200"/>
            <a:ext cx="2632075"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Release Backlog</a:t>
            </a:r>
          </a:p>
        </p:txBody>
      </p:sp>
      <p:sp>
        <p:nvSpPr>
          <p:cNvPr id="500742" name="TextBox 8">
            <a:extLst>
              <a:ext uri="{FF2B5EF4-FFF2-40B4-BE49-F238E27FC236}">
                <a16:creationId xmlns:a16="http://schemas.microsoft.com/office/drawing/2014/main" id="{872E108C-2A1B-4EA9-A1D9-25C6DF850BAA}"/>
              </a:ext>
            </a:extLst>
          </p:cNvPr>
          <p:cNvSpPr txBox="1">
            <a:spLocks noChangeArrowheads="1"/>
          </p:cNvSpPr>
          <p:nvPr/>
        </p:nvSpPr>
        <p:spPr bwMode="auto">
          <a:xfrm>
            <a:off x="76200" y="6321425"/>
            <a:ext cx="66024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200" b="1">
                <a:solidFill>
                  <a:schemeClr val="tx1"/>
                </a:solidFill>
              </a:rPr>
              <a:t>Release backlog is created during release planning meetings. PO is responsible for this</a:t>
            </a:r>
          </a:p>
        </p:txBody>
      </p:sp>
      <p:sp>
        <p:nvSpPr>
          <p:cNvPr id="500743" name="Slide Number Placeholder 8">
            <a:extLst>
              <a:ext uri="{FF2B5EF4-FFF2-40B4-BE49-F238E27FC236}">
                <a16:creationId xmlns:a16="http://schemas.microsoft.com/office/drawing/2014/main" id="{30985A4B-A0E4-4A3D-8F57-85AF02DEDF7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3B876B8-560D-4AB7-8F01-59F42ECD8729}" type="slidenum">
              <a:rPr lang="en-US" altLang="en-US" smtClean="0"/>
              <a:pPr/>
              <a:t>378</a:t>
            </a:fld>
            <a:endParaRPr lang="en-US" altLang="en-US"/>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B955-70B9-4E82-8A3C-6915BDE366DC}"/>
              </a:ext>
            </a:extLst>
          </p:cNvPr>
          <p:cNvSpPr>
            <a:spLocks noGrp="1"/>
          </p:cNvSpPr>
          <p:nvPr>
            <p:ph type="title"/>
          </p:nvPr>
        </p:nvSpPr>
        <p:spPr/>
        <p:txBody>
          <a:bodyPr>
            <a:normAutofit fontScale="90000"/>
          </a:bodyPr>
          <a:lstStyle/>
          <a:p>
            <a:pPr>
              <a:defRPr/>
            </a:pPr>
            <a:r>
              <a:t>Backlog</a:t>
            </a:r>
          </a:p>
        </p:txBody>
      </p:sp>
      <p:sp>
        <p:nvSpPr>
          <p:cNvPr id="72707" name="Content Placeholder 2">
            <a:extLst>
              <a:ext uri="{FF2B5EF4-FFF2-40B4-BE49-F238E27FC236}">
                <a16:creationId xmlns:a16="http://schemas.microsoft.com/office/drawing/2014/main" id="{3AB37036-D500-4D7B-B7A9-F460F7E6FC12}"/>
              </a:ext>
            </a:extLst>
          </p:cNvPr>
          <p:cNvSpPr>
            <a:spLocks noGrp="1"/>
          </p:cNvSpPr>
          <p:nvPr>
            <p:ph idx="1"/>
          </p:nvPr>
        </p:nvSpPr>
        <p:spPr>
          <a:xfrm>
            <a:off x="381000" y="838200"/>
            <a:ext cx="8229600" cy="5105400"/>
          </a:xfrm>
        </p:spPr>
        <p:txBody>
          <a:bodyPr>
            <a:normAutofit fontScale="92500" lnSpcReduction="10000"/>
          </a:bodyPr>
          <a:lstStyle/>
          <a:p>
            <a:pPr algn="ctr">
              <a:buFont typeface="Arial" charset="0"/>
              <a:buNone/>
              <a:defRPr/>
            </a:pPr>
            <a:r>
              <a:rPr lang="en-US" b="1" dirty="0"/>
              <a:t>Sprint Backlog</a:t>
            </a:r>
          </a:p>
          <a:p>
            <a:pPr>
              <a:buFont typeface="Arial" charset="0"/>
              <a:buChar char="•"/>
              <a:defRPr/>
            </a:pPr>
            <a:r>
              <a:rPr lang="en-US" sz="2800" dirty="0"/>
              <a:t>Unlike product backlog and release backlog which is comprised by user stories, sprint backlog is comprised of task</a:t>
            </a:r>
          </a:p>
          <a:p>
            <a:pPr>
              <a:buFont typeface="Arial" charset="0"/>
              <a:buChar char="•"/>
              <a:defRPr/>
            </a:pPr>
            <a:r>
              <a:rPr lang="en-US" sz="2800" dirty="0"/>
              <a:t>Sprint Backlog can have following types of tasks</a:t>
            </a:r>
          </a:p>
          <a:p>
            <a:pPr lvl="1">
              <a:buFont typeface="Arial" charset="0"/>
              <a:buChar char="–"/>
              <a:defRPr/>
            </a:pPr>
            <a:r>
              <a:rPr lang="en-US" sz="2400" dirty="0"/>
              <a:t>Design Tasks</a:t>
            </a:r>
          </a:p>
          <a:p>
            <a:pPr lvl="1">
              <a:buFont typeface="Arial" charset="0"/>
              <a:buChar char="–"/>
              <a:defRPr/>
            </a:pPr>
            <a:r>
              <a:rPr lang="en-US" sz="2400" dirty="0"/>
              <a:t>Coding Tasks</a:t>
            </a:r>
          </a:p>
          <a:p>
            <a:pPr lvl="1">
              <a:buFont typeface="Arial" charset="0"/>
              <a:buChar char="–"/>
              <a:defRPr/>
            </a:pPr>
            <a:r>
              <a:rPr lang="en-US" sz="2400" dirty="0"/>
              <a:t>Testing Task</a:t>
            </a:r>
          </a:p>
          <a:p>
            <a:pPr lvl="1">
              <a:buFont typeface="Arial" charset="0"/>
              <a:buChar char="–"/>
              <a:defRPr/>
            </a:pPr>
            <a:r>
              <a:rPr lang="en-US" sz="2400" dirty="0"/>
              <a:t>Documentation Tasks</a:t>
            </a:r>
          </a:p>
          <a:p>
            <a:pPr>
              <a:buFont typeface="Arial" charset="0"/>
              <a:buChar char="•"/>
              <a:defRPr/>
            </a:pPr>
            <a:r>
              <a:rPr lang="en-US" sz="2800" dirty="0"/>
              <a:t>No one is allowed to add user story or task in Sprint backlog but team can delete task if they feel out of time</a:t>
            </a:r>
          </a:p>
          <a:p>
            <a:pPr>
              <a:buFont typeface="Arial" charset="0"/>
              <a:buChar char="•"/>
              <a:defRPr/>
            </a:pPr>
            <a:r>
              <a:rPr lang="en-US" sz="2800" dirty="0"/>
              <a:t>Sprint backlog is developed at the time of sprint planning</a:t>
            </a:r>
          </a:p>
        </p:txBody>
      </p:sp>
      <p:sp>
        <p:nvSpPr>
          <p:cNvPr id="502788" name="Content Placeholder 3">
            <a:extLst>
              <a:ext uri="{FF2B5EF4-FFF2-40B4-BE49-F238E27FC236}">
                <a16:creationId xmlns:a16="http://schemas.microsoft.com/office/drawing/2014/main" id="{891804F9-AFE9-4841-B024-F92A1728A85A}"/>
              </a:ext>
            </a:extLst>
          </p:cNvPr>
          <p:cNvSpPr>
            <a:spLocks noGrp="1"/>
          </p:cNvSpPr>
          <p:nvPr>
            <p:ph sz="quarter" idx="13"/>
          </p:nvPr>
        </p:nvSpPr>
        <p:spPr/>
        <p:txBody>
          <a:bodyPr/>
          <a:lstStyle/>
          <a:p>
            <a:r>
              <a:rPr lang="en-US" altLang="en-US"/>
              <a:t>Tools &amp; Techniques / Agile Analysis &amp; Design/ Backlog</a:t>
            </a:r>
          </a:p>
        </p:txBody>
      </p:sp>
      <p:sp>
        <p:nvSpPr>
          <p:cNvPr id="502789" name="Slide Number Placeholder 6">
            <a:extLst>
              <a:ext uri="{FF2B5EF4-FFF2-40B4-BE49-F238E27FC236}">
                <a16:creationId xmlns:a16="http://schemas.microsoft.com/office/drawing/2014/main" id="{51CED14D-1204-4D01-B642-0A4B7DDD38D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CCCC55-2516-416A-90F9-C20DEE978887}" type="slidenum">
              <a:rPr lang="en-US" altLang="en-US" smtClean="0"/>
              <a:pPr/>
              <a:t>379</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
            <a:extLst>
              <a:ext uri="{FF2B5EF4-FFF2-40B4-BE49-F238E27FC236}">
                <a16:creationId xmlns:a16="http://schemas.microsoft.com/office/drawing/2014/main" id="{63C53186-E0DA-491D-BE92-BCDCA7495EB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 Context</a:t>
            </a:r>
          </a:p>
        </p:txBody>
      </p:sp>
      <p:sp>
        <p:nvSpPr>
          <p:cNvPr id="80899" name="Text Box 2">
            <a:extLst>
              <a:ext uri="{FF2B5EF4-FFF2-40B4-BE49-F238E27FC236}">
                <a16:creationId xmlns:a16="http://schemas.microsoft.com/office/drawing/2014/main" id="{8887142B-F668-4F3E-9806-8D4078C4C6B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26628" name="Title 3">
            <a:extLst>
              <a:ext uri="{FF2B5EF4-FFF2-40B4-BE49-F238E27FC236}">
                <a16:creationId xmlns:a16="http://schemas.microsoft.com/office/drawing/2014/main" id="{8D1C1D60-7B46-4FC6-8064-46606818660F}"/>
              </a:ext>
            </a:extLst>
          </p:cNvPr>
          <p:cNvSpPr>
            <a:spLocks noGrp="1"/>
          </p:cNvSpPr>
          <p:nvPr>
            <p:ph type="title"/>
          </p:nvPr>
        </p:nvSpPr>
        <p:spPr/>
        <p:txBody>
          <a:bodyPr>
            <a:normAutofit fontScale="90000"/>
          </a:bodyPr>
          <a:lstStyle/>
          <a:p>
            <a:pPr>
              <a:defRPr/>
            </a:pPr>
            <a:r>
              <a:t>What is Program?</a:t>
            </a:r>
          </a:p>
        </p:txBody>
      </p:sp>
      <p:sp>
        <p:nvSpPr>
          <p:cNvPr id="80901" name="Content Placeholder 4">
            <a:extLst>
              <a:ext uri="{FF2B5EF4-FFF2-40B4-BE49-F238E27FC236}">
                <a16:creationId xmlns:a16="http://schemas.microsoft.com/office/drawing/2014/main" id="{36F5D0A7-4D17-4A0C-99D4-5E812CA65D39}"/>
              </a:ext>
            </a:extLst>
          </p:cNvPr>
          <p:cNvSpPr>
            <a:spLocks noGrp="1"/>
          </p:cNvSpPr>
          <p:nvPr>
            <p:ph idx="1"/>
          </p:nvPr>
        </p:nvSpPr>
        <p:spPr>
          <a:xfrm>
            <a:off x="381000" y="838200"/>
            <a:ext cx="8229600" cy="5105400"/>
          </a:xfrm>
        </p:spPr>
        <p:txBody>
          <a:bodyPr/>
          <a:lstStyle/>
          <a:p>
            <a:pPr marL="0" indent="0">
              <a:spcBef>
                <a:spcPts val="800"/>
              </a:spcBef>
              <a:buFont typeface="Arial" panose="020B0604020202020204"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altLang="en-US">
              <a:ea typeface="Microsoft YaHei" panose="020B0503020204020204" pitchFamily="34" charset="-122"/>
            </a:endParaRPr>
          </a:p>
          <a:p>
            <a:pPr marL="0" indent="0">
              <a:spcBef>
                <a:spcPts val="800"/>
              </a:spcBef>
              <a:buFont typeface="Arial" panose="020B0604020202020204"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altLang="en-US">
                <a:ea typeface="Microsoft YaHei" panose="020B0503020204020204" pitchFamily="34" charset="-122"/>
              </a:rPr>
              <a:t>Group of related projects managed in a coordinated way to obtain benefits and control not available from managing them individually</a:t>
            </a:r>
          </a:p>
        </p:txBody>
      </p:sp>
      <p:sp>
        <p:nvSpPr>
          <p:cNvPr id="80902" name="Content Placeholder 6">
            <a:extLst>
              <a:ext uri="{FF2B5EF4-FFF2-40B4-BE49-F238E27FC236}">
                <a16:creationId xmlns:a16="http://schemas.microsoft.com/office/drawing/2014/main" id="{D70EE2ED-7022-4385-83C2-67F36EC8E3CD}"/>
              </a:ext>
            </a:extLst>
          </p:cNvPr>
          <p:cNvSpPr>
            <a:spLocks noGrp="1"/>
          </p:cNvSpPr>
          <p:nvPr>
            <p:ph sz="quarter" idx="13"/>
          </p:nvPr>
        </p:nvSpPr>
        <p:spPr/>
        <p:txBody>
          <a:bodyPr/>
          <a:lstStyle/>
          <a:p>
            <a:r>
              <a:rPr lang="en-US" altLang="en-US"/>
              <a:t>Introduction / Project Management</a:t>
            </a:r>
          </a:p>
          <a:p>
            <a:endParaRPr lang="en-US" altLang="en-US"/>
          </a:p>
        </p:txBody>
      </p:sp>
      <p:sp>
        <p:nvSpPr>
          <p:cNvPr id="80903" name="Slide Number Placeholder 9">
            <a:extLst>
              <a:ext uri="{FF2B5EF4-FFF2-40B4-BE49-F238E27FC236}">
                <a16:creationId xmlns:a16="http://schemas.microsoft.com/office/drawing/2014/main" id="{0B405E2B-DE3B-44ED-92AA-BD50B215F41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387061-96F2-45E9-ADD3-03EA07FD67C7}" type="slidenum">
              <a:rPr lang="en-US" altLang="en-US" smtClean="0"/>
              <a:pPr/>
              <a:t>38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D48F-A48E-4759-AF3E-DB8BA09D4103}"/>
              </a:ext>
            </a:extLst>
          </p:cNvPr>
          <p:cNvSpPr>
            <a:spLocks noGrp="1"/>
          </p:cNvSpPr>
          <p:nvPr>
            <p:ph type="title"/>
          </p:nvPr>
        </p:nvSpPr>
        <p:spPr/>
        <p:txBody>
          <a:bodyPr>
            <a:normAutofit fontScale="90000"/>
          </a:bodyPr>
          <a:lstStyle/>
          <a:p>
            <a:pPr>
              <a:defRPr/>
            </a:pPr>
            <a:r>
              <a:t>Backlog</a:t>
            </a:r>
          </a:p>
        </p:txBody>
      </p:sp>
      <p:sp>
        <p:nvSpPr>
          <p:cNvPr id="3" name="Content Placeholder 2">
            <a:extLst>
              <a:ext uri="{FF2B5EF4-FFF2-40B4-BE49-F238E27FC236}">
                <a16:creationId xmlns:a16="http://schemas.microsoft.com/office/drawing/2014/main" id="{DB62F24E-AD4B-4BF0-A70C-5C1962D8B4B0}"/>
              </a:ext>
            </a:extLst>
          </p:cNvPr>
          <p:cNvSpPr>
            <a:spLocks noGrp="1"/>
          </p:cNvSpPr>
          <p:nvPr>
            <p:ph idx="1"/>
          </p:nvPr>
        </p:nvSpPr>
        <p:spPr>
          <a:xfrm>
            <a:off x="381000" y="838200"/>
            <a:ext cx="8229600" cy="5105400"/>
          </a:xfrm>
        </p:spPr>
        <p:txBody>
          <a:bodyPr>
            <a:normAutofit fontScale="85000" lnSpcReduction="20000"/>
          </a:bodyPr>
          <a:lstStyle/>
          <a:p>
            <a:pPr algn="ctr">
              <a:buFont typeface="Arial" panose="020B0604020202020204" pitchFamily="34" charset="0"/>
              <a:buNone/>
              <a:defRPr/>
            </a:pPr>
            <a:r>
              <a:rPr lang="en-US" sz="3800" b="1" dirty="0"/>
              <a:t>Sprint Backlog</a:t>
            </a:r>
          </a:p>
          <a:p>
            <a:pPr>
              <a:defRPr/>
            </a:pPr>
            <a:r>
              <a:rPr lang="en-US" dirty="0"/>
              <a:t>Generally every task in sprint backlog should be related to some user story</a:t>
            </a:r>
          </a:p>
          <a:p>
            <a:pPr>
              <a:defRPr/>
            </a:pPr>
            <a:r>
              <a:rPr lang="en-US" dirty="0"/>
              <a:t>To identify task for user story programmers need to do the detail discussion about user story with PO</a:t>
            </a:r>
          </a:p>
          <a:p>
            <a:pPr>
              <a:defRPr/>
            </a:pPr>
            <a:r>
              <a:rPr lang="en-US" dirty="0"/>
              <a:t>Each task in sprint back log should have following information in the form of Task card</a:t>
            </a:r>
          </a:p>
          <a:p>
            <a:pPr lvl="1">
              <a:defRPr/>
            </a:pPr>
            <a:r>
              <a:rPr lang="en-US" dirty="0"/>
              <a:t>Task description</a:t>
            </a:r>
          </a:p>
          <a:p>
            <a:pPr lvl="1">
              <a:defRPr/>
            </a:pPr>
            <a:r>
              <a:rPr lang="en-US" dirty="0"/>
              <a:t>Estimated hours </a:t>
            </a:r>
          </a:p>
          <a:p>
            <a:pPr lvl="1">
              <a:defRPr/>
            </a:pPr>
            <a:r>
              <a:rPr lang="en-US" dirty="0"/>
              <a:t>Owner name (if taken by any team member)</a:t>
            </a:r>
          </a:p>
          <a:p>
            <a:pPr lvl="1">
              <a:defRPr/>
            </a:pPr>
            <a:r>
              <a:rPr lang="en-US" dirty="0"/>
              <a:t>Exit criteria </a:t>
            </a:r>
          </a:p>
          <a:p>
            <a:pPr lvl="1">
              <a:defRPr/>
            </a:pPr>
            <a:r>
              <a:rPr lang="en-US" dirty="0"/>
              <a:t>Verification method (test or inspection)</a:t>
            </a:r>
          </a:p>
          <a:p>
            <a:pPr lvl="1">
              <a:defRPr/>
            </a:pPr>
            <a:r>
              <a:rPr lang="en-US" dirty="0"/>
              <a:t>Who will perform verification</a:t>
            </a:r>
          </a:p>
          <a:p>
            <a:pPr>
              <a:defRPr/>
            </a:pPr>
            <a:endParaRPr lang="en-US" dirty="0"/>
          </a:p>
        </p:txBody>
      </p:sp>
      <p:sp>
        <p:nvSpPr>
          <p:cNvPr id="504836" name="Content Placeholder 3">
            <a:extLst>
              <a:ext uri="{FF2B5EF4-FFF2-40B4-BE49-F238E27FC236}">
                <a16:creationId xmlns:a16="http://schemas.microsoft.com/office/drawing/2014/main" id="{856AB8D8-D462-4242-AE6C-7315EF2617DF}"/>
              </a:ext>
            </a:extLst>
          </p:cNvPr>
          <p:cNvSpPr>
            <a:spLocks noGrp="1"/>
          </p:cNvSpPr>
          <p:nvPr>
            <p:ph sz="quarter" idx="13"/>
          </p:nvPr>
        </p:nvSpPr>
        <p:spPr/>
        <p:txBody>
          <a:bodyPr/>
          <a:lstStyle/>
          <a:p>
            <a:r>
              <a:rPr lang="en-US" altLang="en-US"/>
              <a:t>Tools &amp; Techniques / Agile Analysis &amp; Design/ Backlog</a:t>
            </a:r>
          </a:p>
        </p:txBody>
      </p:sp>
      <p:sp>
        <p:nvSpPr>
          <p:cNvPr id="504837" name="Slide Number Placeholder 6">
            <a:extLst>
              <a:ext uri="{FF2B5EF4-FFF2-40B4-BE49-F238E27FC236}">
                <a16:creationId xmlns:a16="http://schemas.microsoft.com/office/drawing/2014/main" id="{C8A372C0-0912-42AA-A28E-6502D326647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ED3DC8-FC09-4229-A3D8-D8D9BD950D86}" type="slidenum">
              <a:rPr lang="en-US" altLang="en-US" smtClean="0"/>
              <a:pPr/>
              <a:t>380</a:t>
            </a:fld>
            <a:endParaRPr lang="en-US" altLang="en-US"/>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331CE6-AB88-4450-8C42-B53F711B0986}"/>
              </a:ext>
            </a:extLst>
          </p:cNvPr>
          <p:cNvSpPr>
            <a:spLocks noGrp="1"/>
          </p:cNvSpPr>
          <p:nvPr>
            <p:ph type="title"/>
          </p:nvPr>
        </p:nvSpPr>
        <p:spPr/>
        <p:txBody>
          <a:bodyPr>
            <a:normAutofit fontScale="90000"/>
          </a:bodyPr>
          <a:lstStyle/>
          <a:p>
            <a:pPr>
              <a:defRPr/>
            </a:pPr>
            <a:r>
              <a:t>Backlog</a:t>
            </a:r>
          </a:p>
        </p:txBody>
      </p:sp>
      <p:sp>
        <p:nvSpPr>
          <p:cNvPr id="506883" name="Content Placeholder 6">
            <a:extLst>
              <a:ext uri="{FF2B5EF4-FFF2-40B4-BE49-F238E27FC236}">
                <a16:creationId xmlns:a16="http://schemas.microsoft.com/office/drawing/2014/main" id="{885E5EE1-B528-4BDF-A213-F48AB01F87C6}"/>
              </a:ext>
            </a:extLst>
          </p:cNvPr>
          <p:cNvSpPr>
            <a:spLocks noGrp="1"/>
          </p:cNvSpPr>
          <p:nvPr>
            <p:ph sz="quarter" idx="13"/>
          </p:nvPr>
        </p:nvSpPr>
        <p:spPr/>
        <p:txBody>
          <a:bodyPr/>
          <a:lstStyle/>
          <a:p>
            <a:r>
              <a:rPr lang="en-US" altLang="en-US"/>
              <a:t>Tools &amp; Techniques / Agile Analysis &amp; Design/ Backlog</a:t>
            </a:r>
          </a:p>
        </p:txBody>
      </p:sp>
      <p:pic>
        <p:nvPicPr>
          <p:cNvPr id="506884" name="Picture 2" descr="http://www.mountaingoatsoftware.com/system/hidden_asset/file/29/MockedTaskBoard.jpg">
            <a:extLst>
              <a:ext uri="{FF2B5EF4-FFF2-40B4-BE49-F238E27FC236}">
                <a16:creationId xmlns:a16="http://schemas.microsoft.com/office/drawing/2014/main" id="{69121A34-7C54-48D0-8880-E41682AF9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4390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5" name="Rectangle 8">
            <a:extLst>
              <a:ext uri="{FF2B5EF4-FFF2-40B4-BE49-F238E27FC236}">
                <a16:creationId xmlns:a16="http://schemas.microsoft.com/office/drawing/2014/main" id="{08709EB1-2C7C-4EB9-8F47-FC9664630D39}"/>
              </a:ext>
            </a:extLst>
          </p:cNvPr>
          <p:cNvSpPr>
            <a:spLocks noChangeArrowheads="1"/>
          </p:cNvSpPr>
          <p:nvPr/>
        </p:nvSpPr>
        <p:spPr bwMode="auto">
          <a:xfrm>
            <a:off x="3276600" y="914400"/>
            <a:ext cx="235585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Sprint Backlog</a:t>
            </a:r>
          </a:p>
        </p:txBody>
      </p:sp>
      <p:sp>
        <p:nvSpPr>
          <p:cNvPr id="506886" name="Slide Number Placeholder 7">
            <a:extLst>
              <a:ext uri="{FF2B5EF4-FFF2-40B4-BE49-F238E27FC236}">
                <a16:creationId xmlns:a16="http://schemas.microsoft.com/office/drawing/2014/main" id="{FCFA23EB-5C75-4B0D-8CAE-4308FD3C147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0EB4A6-A93C-416C-AFFA-91D1650F98D7}" type="slidenum">
              <a:rPr lang="en-US" altLang="en-US" smtClean="0"/>
              <a:pPr/>
              <a:t>381</a:t>
            </a:fld>
            <a:endParaRPr lang="en-US" altLang="en-US"/>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ext Box 2">
            <a:extLst>
              <a:ext uri="{FF2B5EF4-FFF2-40B4-BE49-F238E27FC236}">
                <a16:creationId xmlns:a16="http://schemas.microsoft.com/office/drawing/2014/main" id="{EC4B4D42-F3CC-4D1C-8D5C-87FFF45D30EE}"/>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59845D2A-7141-4463-A69B-92225830CE25}"/>
              </a:ext>
            </a:extLst>
          </p:cNvPr>
          <p:cNvSpPr>
            <a:spLocks noGrp="1"/>
          </p:cNvSpPr>
          <p:nvPr>
            <p:ph type="title"/>
          </p:nvPr>
        </p:nvSpPr>
        <p:spPr/>
        <p:txBody>
          <a:bodyPr>
            <a:normAutofit fontScale="90000"/>
          </a:bodyPr>
          <a:lstStyle/>
          <a:p>
            <a:pPr>
              <a:defRPr/>
            </a:pPr>
            <a:r>
              <a:t>Story-maps</a:t>
            </a:r>
          </a:p>
        </p:txBody>
      </p:sp>
      <p:sp>
        <p:nvSpPr>
          <p:cNvPr id="73732" name="Content Placeholder 4">
            <a:extLst>
              <a:ext uri="{FF2B5EF4-FFF2-40B4-BE49-F238E27FC236}">
                <a16:creationId xmlns:a16="http://schemas.microsoft.com/office/drawing/2014/main" id="{0C571CD8-5CC2-46FA-94B4-3329675F8A64}"/>
              </a:ext>
            </a:extLst>
          </p:cNvPr>
          <p:cNvSpPr>
            <a:spLocks noGrp="1"/>
          </p:cNvSpPr>
          <p:nvPr>
            <p:ph idx="1"/>
          </p:nvPr>
        </p:nvSpPr>
        <p:spPr>
          <a:xfrm>
            <a:off x="381000" y="838200"/>
            <a:ext cx="8229600" cy="5105400"/>
          </a:xfrm>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main purpose of story mapping is to understand the end-to-end user requirements and stitch them in a logical thread so that users get maximum return on the business value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Benefits of Story-maps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Overall workflow of the system help in understanding value chain.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Relationship between large stories and child stories get established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Completeness of backlog can be validated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basis of prioritization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Helps in release planning</a:t>
            </a:r>
          </a:p>
        </p:txBody>
      </p:sp>
      <p:sp>
        <p:nvSpPr>
          <p:cNvPr id="508933" name="Content Placeholder 6">
            <a:extLst>
              <a:ext uri="{FF2B5EF4-FFF2-40B4-BE49-F238E27FC236}">
                <a16:creationId xmlns:a16="http://schemas.microsoft.com/office/drawing/2014/main" id="{A788CDF0-39B9-4FDC-9F2B-89D06F3882B4}"/>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08934" name="Slide Number Placeholder 8">
            <a:extLst>
              <a:ext uri="{FF2B5EF4-FFF2-40B4-BE49-F238E27FC236}">
                <a16:creationId xmlns:a16="http://schemas.microsoft.com/office/drawing/2014/main" id="{6984523E-69B3-4A83-9DED-C3CB2559861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639ACC0-B387-48FA-BE48-5BEDAC608A1F}" type="slidenum">
              <a:rPr lang="en-US" altLang="en-US" smtClean="0"/>
              <a:pPr/>
              <a:t>382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ext Box 2">
            <a:extLst>
              <a:ext uri="{FF2B5EF4-FFF2-40B4-BE49-F238E27FC236}">
                <a16:creationId xmlns:a16="http://schemas.microsoft.com/office/drawing/2014/main" id="{96888CB8-9B8A-411A-A9DD-A979AAF53AC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C193328-99CA-4008-9156-BA00A51AC3BB}"/>
              </a:ext>
            </a:extLst>
          </p:cNvPr>
          <p:cNvSpPr>
            <a:spLocks noGrp="1"/>
          </p:cNvSpPr>
          <p:nvPr>
            <p:ph type="title"/>
          </p:nvPr>
        </p:nvSpPr>
        <p:spPr/>
        <p:txBody>
          <a:bodyPr>
            <a:normAutofit fontScale="90000"/>
          </a:bodyPr>
          <a:lstStyle/>
          <a:p>
            <a:pPr>
              <a:defRPr/>
            </a:pPr>
            <a:r>
              <a:rPr err="1"/>
              <a:t>Storymaps</a:t>
            </a:r>
            <a:endParaRPr/>
          </a:p>
        </p:txBody>
      </p:sp>
      <p:sp>
        <p:nvSpPr>
          <p:cNvPr id="510980" name="Content Placeholder 6">
            <a:extLst>
              <a:ext uri="{FF2B5EF4-FFF2-40B4-BE49-F238E27FC236}">
                <a16:creationId xmlns:a16="http://schemas.microsoft.com/office/drawing/2014/main" id="{7A206EE5-07E2-482A-BB18-843D81C51813}"/>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10981" name="Slide Number Placeholder 8">
            <a:extLst>
              <a:ext uri="{FF2B5EF4-FFF2-40B4-BE49-F238E27FC236}">
                <a16:creationId xmlns:a16="http://schemas.microsoft.com/office/drawing/2014/main" id="{2C3D5061-7FB8-4A1B-8514-B688480DDE5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056086-D694-45BB-94E2-91DB22B2513C}" type="slidenum">
              <a:rPr lang="en-US" altLang="en-US" smtClean="0"/>
              <a:pPr/>
              <a:t>383</a:t>
            </a:fld>
            <a:endParaRPr lang="en-US" altLang="en-US"/>
          </a:p>
        </p:txBody>
      </p:sp>
      <p:pic>
        <p:nvPicPr>
          <p:cNvPr id="510982" name="Picture 2" descr="http://www.agilebuddha.com/wp-content/uploads/2013/02/IMAG0144.png">
            <a:extLst>
              <a:ext uri="{FF2B5EF4-FFF2-40B4-BE49-F238E27FC236}">
                <a16:creationId xmlns:a16="http://schemas.microsoft.com/office/drawing/2014/main" id="{E2D03D81-2853-426F-A301-1C8789CB6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1066800"/>
            <a:ext cx="710723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ext Box 2">
            <a:extLst>
              <a:ext uri="{FF2B5EF4-FFF2-40B4-BE49-F238E27FC236}">
                <a16:creationId xmlns:a16="http://schemas.microsoft.com/office/drawing/2014/main" id="{5509CB9F-BC5B-4B24-AA8A-86AAFC18E7F2}"/>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002E6FA-36AF-4E59-8DE7-10621C0C9D5C}"/>
              </a:ext>
            </a:extLst>
          </p:cNvPr>
          <p:cNvSpPr>
            <a:spLocks noGrp="1"/>
          </p:cNvSpPr>
          <p:nvPr>
            <p:ph type="title"/>
          </p:nvPr>
        </p:nvSpPr>
        <p:spPr/>
        <p:txBody>
          <a:bodyPr>
            <a:normAutofit fontScale="90000"/>
          </a:bodyPr>
          <a:lstStyle/>
          <a:p>
            <a:pPr>
              <a:defRPr/>
            </a:pPr>
            <a:r>
              <a:rPr>
                <a:solidFill>
                  <a:srgbClr val="000000"/>
                </a:solidFill>
              </a:rPr>
              <a:t>Requirement Collection and Validation</a:t>
            </a:r>
            <a:endParaRPr/>
          </a:p>
        </p:txBody>
      </p:sp>
      <p:sp>
        <p:nvSpPr>
          <p:cNvPr id="513028" name="Content Placeholder 4">
            <a:extLst>
              <a:ext uri="{FF2B5EF4-FFF2-40B4-BE49-F238E27FC236}">
                <a16:creationId xmlns:a16="http://schemas.microsoft.com/office/drawing/2014/main" id="{4DE2435B-870C-4946-AF27-3656D6157152}"/>
              </a:ext>
            </a:extLst>
          </p:cNvPr>
          <p:cNvSpPr>
            <a:spLocks noGrp="1"/>
          </p:cNvSpPr>
          <p:nvPr>
            <p:ph idx="1"/>
          </p:nvPr>
        </p:nvSpPr>
        <p:spPr>
          <a:xfrm>
            <a:off x="381000" y="838200"/>
            <a:ext cx="8229600" cy="5105400"/>
          </a:xfrm>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Interviews</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Focus Group</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Facilitated Workshop</a:t>
            </a:r>
          </a:p>
        </p:txBody>
      </p:sp>
      <p:sp>
        <p:nvSpPr>
          <p:cNvPr id="513029" name="Content Placeholder 6">
            <a:extLst>
              <a:ext uri="{FF2B5EF4-FFF2-40B4-BE49-F238E27FC236}">
                <a16:creationId xmlns:a16="http://schemas.microsoft.com/office/drawing/2014/main" id="{E1297885-B1F2-4AE5-884E-725A02694BAE}"/>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13030" name="Slide Number Placeholder 8">
            <a:extLst>
              <a:ext uri="{FF2B5EF4-FFF2-40B4-BE49-F238E27FC236}">
                <a16:creationId xmlns:a16="http://schemas.microsoft.com/office/drawing/2014/main" id="{386A7356-4D2F-4ABD-9290-E52301BBFDC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7A7426F-A738-40A0-9FB8-5C96EE82A93D}" type="slidenum">
              <a:rPr lang="en-US" altLang="en-US" smtClean="0"/>
              <a:pPr/>
              <a:t>384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ext Box 2">
            <a:extLst>
              <a:ext uri="{FF2B5EF4-FFF2-40B4-BE49-F238E27FC236}">
                <a16:creationId xmlns:a16="http://schemas.microsoft.com/office/drawing/2014/main" id="{ED09C02F-4927-4AFD-8A70-357ED840BCF7}"/>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7C3D09C-6FED-42B3-83BD-4B46DDD2A89D}"/>
              </a:ext>
            </a:extLst>
          </p:cNvPr>
          <p:cNvSpPr>
            <a:spLocks noGrp="1"/>
          </p:cNvSpPr>
          <p:nvPr>
            <p:ph type="title"/>
          </p:nvPr>
        </p:nvSpPr>
        <p:spPr/>
        <p:txBody>
          <a:bodyPr>
            <a:normAutofit fontScale="90000"/>
          </a:bodyPr>
          <a:lstStyle/>
          <a:p>
            <a:pPr>
              <a:defRPr/>
            </a:pPr>
            <a:r>
              <a:t>Agile Modeling</a:t>
            </a:r>
          </a:p>
        </p:txBody>
      </p:sp>
      <p:sp>
        <p:nvSpPr>
          <p:cNvPr id="75780" name="Content Placeholder 4">
            <a:extLst>
              <a:ext uri="{FF2B5EF4-FFF2-40B4-BE49-F238E27FC236}">
                <a16:creationId xmlns:a16="http://schemas.microsoft.com/office/drawing/2014/main" id="{B5997263-2399-4E34-B6E1-D8334A0FD5F2}"/>
              </a:ext>
            </a:extLst>
          </p:cNvPr>
          <p:cNvSpPr>
            <a:spLocks noGrp="1"/>
          </p:cNvSpPr>
          <p:nvPr>
            <p:ph idx="1"/>
          </p:nvPr>
        </p:nvSpPr>
        <p:spPr>
          <a:xfrm>
            <a:off x="381000" y="838200"/>
            <a:ext cx="8229600" cy="1447800"/>
          </a:xfrm>
        </p:spPr>
        <p:txBody>
          <a:bodyPr>
            <a:normAutofit fontScale="47500" lnSpcReduction="20000"/>
          </a:bodyPr>
          <a:lstStyle/>
          <a:p>
            <a:pPr marL="231775" indent="-2270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Modeling (AM) is a practice-based methodology for </a:t>
            </a:r>
            <a:r>
              <a:rPr lang="en-US" b="1" dirty="0">
                <a:solidFill>
                  <a:srgbClr val="000000"/>
                </a:solidFill>
              </a:rPr>
              <a:t>effective modeling </a:t>
            </a:r>
            <a:r>
              <a:rPr lang="en-US" dirty="0">
                <a:solidFill>
                  <a:srgbClr val="000000"/>
                </a:solidFill>
              </a:rPr>
              <a:t>and </a:t>
            </a:r>
            <a:r>
              <a:rPr lang="en-US" b="1" dirty="0">
                <a:solidFill>
                  <a:srgbClr val="000000"/>
                </a:solidFill>
              </a:rPr>
              <a:t>documentation</a:t>
            </a:r>
            <a:r>
              <a:rPr lang="en-US" dirty="0">
                <a:solidFill>
                  <a:srgbClr val="000000"/>
                </a:solidFill>
              </a:rPr>
              <a:t> of software-based systems.   </a:t>
            </a:r>
          </a:p>
          <a:p>
            <a:pPr marL="231775" indent="-2270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At a high level AM is a collection of best practices, depicted in the pattern language map below.  </a:t>
            </a:r>
          </a:p>
          <a:p>
            <a:pPr marL="231775" indent="-2270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At a more detailed level AM is a collection of values, principles, and practices for modeling software that can be applied on a software development project in an effective and light-weight manner. </a:t>
            </a:r>
          </a:p>
        </p:txBody>
      </p:sp>
      <p:sp>
        <p:nvSpPr>
          <p:cNvPr id="515077" name="Content Placeholder 6">
            <a:extLst>
              <a:ext uri="{FF2B5EF4-FFF2-40B4-BE49-F238E27FC236}">
                <a16:creationId xmlns:a16="http://schemas.microsoft.com/office/drawing/2014/main" id="{2700F8F3-5401-4D5B-A421-DA5E3CE9E722}"/>
              </a:ext>
            </a:extLst>
          </p:cNvPr>
          <p:cNvSpPr>
            <a:spLocks noGrp="1"/>
          </p:cNvSpPr>
          <p:nvPr>
            <p:ph sz="quarter" idx="13"/>
          </p:nvPr>
        </p:nvSpPr>
        <p:spPr/>
        <p:txBody>
          <a:bodyPr/>
          <a:lstStyle/>
          <a:p>
            <a:r>
              <a:rPr lang="en-US" altLang="en-US"/>
              <a:t>Tools &amp; Techniques / Agile Analysis &amp; Design</a:t>
            </a:r>
          </a:p>
          <a:p>
            <a:endParaRPr lang="en-US" altLang="en-US"/>
          </a:p>
        </p:txBody>
      </p:sp>
      <p:pic>
        <p:nvPicPr>
          <p:cNvPr id="515078" name="Picture 7">
            <a:extLst>
              <a:ext uri="{FF2B5EF4-FFF2-40B4-BE49-F238E27FC236}">
                <a16:creationId xmlns:a16="http://schemas.microsoft.com/office/drawing/2014/main" id="{F2D044F6-2C4E-4775-B12C-927FFA29F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62200"/>
            <a:ext cx="64770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079" name="Slide Number Placeholder 9">
            <a:extLst>
              <a:ext uri="{FF2B5EF4-FFF2-40B4-BE49-F238E27FC236}">
                <a16:creationId xmlns:a16="http://schemas.microsoft.com/office/drawing/2014/main" id="{5EE6BB1E-FFC9-4C83-8130-8362B493AA3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85317CB-6C38-4CE6-847C-6E21E3764256}" type="slidenum">
              <a:rPr lang="en-US" altLang="en-US" smtClean="0"/>
              <a:pPr/>
              <a:t>385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C4EC-E54C-4902-B432-E18DD54F83CD}"/>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F5AAE0F0-E813-49A8-8BFD-3C051E6EDF2D}"/>
              </a:ext>
            </a:extLst>
          </p:cNvPr>
          <p:cNvSpPr>
            <a:spLocks noGrp="1"/>
          </p:cNvSpPr>
          <p:nvPr>
            <p:ph idx="1"/>
          </p:nvPr>
        </p:nvSpPr>
        <p:spPr>
          <a:xfrm>
            <a:off x="381000" y="838200"/>
            <a:ext cx="8229600" cy="5105400"/>
          </a:xfrm>
        </p:spPr>
        <p:txBody>
          <a:bodyPr>
            <a:normAutofit fontScale="92500" lnSpcReduction="10000"/>
          </a:bodyPr>
          <a:lstStyle/>
          <a:p>
            <a:pPr>
              <a:buFont typeface="Arial" charset="0"/>
              <a:buNone/>
              <a:defRPr/>
            </a:pPr>
            <a:r>
              <a:rPr lang="en-US" b="1" dirty="0"/>
              <a:t>Agile requirement modeling techniques</a:t>
            </a:r>
          </a:p>
          <a:p>
            <a:pPr>
              <a:buFont typeface="Arial" charset="0"/>
              <a:buChar char="•"/>
              <a:defRPr/>
            </a:pPr>
            <a:r>
              <a:rPr lang="en-US" dirty="0"/>
              <a:t>Active Stakeholder Participation</a:t>
            </a:r>
          </a:p>
          <a:p>
            <a:pPr>
              <a:buFont typeface="Arial" charset="0"/>
              <a:buChar char="•"/>
              <a:defRPr/>
            </a:pPr>
            <a:r>
              <a:rPr lang="en-US" dirty="0"/>
              <a:t>Electronic Interviews</a:t>
            </a:r>
          </a:p>
          <a:p>
            <a:pPr>
              <a:buFont typeface="Arial" charset="0"/>
              <a:buChar char="•"/>
              <a:defRPr/>
            </a:pPr>
            <a:r>
              <a:rPr lang="en-US" dirty="0"/>
              <a:t>Face-to-Face Interviews</a:t>
            </a:r>
          </a:p>
          <a:p>
            <a:pPr>
              <a:buFont typeface="Arial" charset="0"/>
              <a:buChar char="•"/>
              <a:defRPr/>
            </a:pPr>
            <a:r>
              <a:rPr lang="en-US" dirty="0"/>
              <a:t>Focus Groups</a:t>
            </a:r>
          </a:p>
          <a:p>
            <a:pPr>
              <a:buFont typeface="Arial" charset="0"/>
              <a:buChar char="•"/>
              <a:defRPr/>
            </a:pPr>
            <a:r>
              <a:rPr lang="en-US" dirty="0"/>
              <a:t>Joint Application Design (JAD)</a:t>
            </a:r>
          </a:p>
          <a:p>
            <a:pPr>
              <a:buFont typeface="Arial" charset="0"/>
              <a:buChar char="•"/>
              <a:defRPr/>
            </a:pPr>
            <a:r>
              <a:rPr lang="en-US" dirty="0"/>
              <a:t>Legacy Code Analysis</a:t>
            </a:r>
          </a:p>
          <a:p>
            <a:pPr>
              <a:buFont typeface="Arial" charset="0"/>
              <a:buChar char="•"/>
              <a:defRPr/>
            </a:pPr>
            <a:r>
              <a:rPr lang="en-US" dirty="0"/>
              <a:t>Observation</a:t>
            </a:r>
          </a:p>
          <a:p>
            <a:pPr>
              <a:buFont typeface="Arial" charset="0"/>
              <a:buChar char="•"/>
              <a:defRPr/>
            </a:pPr>
            <a:r>
              <a:rPr lang="en-US" dirty="0"/>
              <a:t>On-Site Customer</a:t>
            </a:r>
          </a:p>
          <a:p>
            <a:pPr>
              <a:buFont typeface="Arial" charset="0"/>
              <a:buChar char="•"/>
              <a:defRPr/>
            </a:pPr>
            <a:r>
              <a:rPr lang="en-US" dirty="0"/>
              <a:t>Reading</a:t>
            </a:r>
          </a:p>
        </p:txBody>
      </p:sp>
      <p:sp>
        <p:nvSpPr>
          <p:cNvPr id="517124" name="Content Placeholder 3">
            <a:extLst>
              <a:ext uri="{FF2B5EF4-FFF2-40B4-BE49-F238E27FC236}">
                <a16:creationId xmlns:a16="http://schemas.microsoft.com/office/drawing/2014/main" id="{B7744665-05FE-479A-8048-0249687DDCE3}"/>
              </a:ext>
            </a:extLst>
          </p:cNvPr>
          <p:cNvSpPr>
            <a:spLocks noGrp="1"/>
          </p:cNvSpPr>
          <p:nvPr>
            <p:ph sz="quarter" idx="13"/>
          </p:nvPr>
        </p:nvSpPr>
        <p:spPr/>
        <p:txBody>
          <a:bodyPr/>
          <a:lstStyle/>
          <a:p>
            <a:r>
              <a:rPr lang="en-US" altLang="en-US"/>
              <a:t>Tools &amp; Techniques / Agile Analysis &amp; Design</a:t>
            </a:r>
          </a:p>
          <a:p>
            <a:endParaRPr lang="en-US" altLang="en-US"/>
          </a:p>
          <a:p>
            <a:endParaRPr lang="en-US" altLang="en-US"/>
          </a:p>
        </p:txBody>
      </p:sp>
      <p:sp>
        <p:nvSpPr>
          <p:cNvPr id="517125" name="Slide Number Placeholder 6">
            <a:extLst>
              <a:ext uri="{FF2B5EF4-FFF2-40B4-BE49-F238E27FC236}">
                <a16:creationId xmlns:a16="http://schemas.microsoft.com/office/drawing/2014/main" id="{677C53DC-2102-4D17-BC01-D49CAE4FCE1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18FCE3-A05D-476E-8FEE-66AEB7E64A5D}" type="slidenum">
              <a:rPr lang="en-US" altLang="en-US" smtClean="0"/>
              <a:pPr/>
              <a:t>386</a:t>
            </a:fld>
            <a:endParaRPr lang="en-US" altLang="en-US"/>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BC8B-C50C-4E08-BB86-507ED148D808}"/>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47A35B24-66A6-4859-B80D-EEAFB1E640A7}"/>
              </a:ext>
            </a:extLst>
          </p:cNvPr>
          <p:cNvSpPr>
            <a:spLocks noGrp="1"/>
          </p:cNvSpPr>
          <p:nvPr>
            <p:ph idx="1"/>
          </p:nvPr>
        </p:nvSpPr>
        <p:spPr>
          <a:xfrm>
            <a:off x="381000" y="838200"/>
            <a:ext cx="8229600" cy="5105400"/>
          </a:xfrm>
        </p:spPr>
        <p:txBody>
          <a:bodyPr>
            <a:normAutofit fontScale="70000" lnSpcReduction="20000"/>
          </a:bodyPr>
          <a:lstStyle/>
          <a:p>
            <a:pPr>
              <a:buFont typeface="Arial" charset="0"/>
              <a:buNone/>
              <a:defRPr/>
            </a:pPr>
            <a:r>
              <a:rPr lang="en-US" b="1" dirty="0"/>
              <a:t>Artifacts of Analysis Modeling</a:t>
            </a:r>
          </a:p>
          <a:p>
            <a:pPr>
              <a:buFont typeface="Arial" charset="0"/>
              <a:buChar char="•"/>
              <a:defRPr/>
            </a:pPr>
            <a:r>
              <a:rPr lang="en-US" dirty="0"/>
              <a:t>Activity Diagram</a:t>
            </a:r>
          </a:p>
          <a:p>
            <a:pPr>
              <a:buFont typeface="Arial" charset="0"/>
              <a:buChar char="•"/>
              <a:defRPr/>
            </a:pPr>
            <a:r>
              <a:rPr lang="en-US" dirty="0"/>
              <a:t>Class Diagram</a:t>
            </a:r>
          </a:p>
          <a:p>
            <a:pPr>
              <a:buFont typeface="Arial" charset="0"/>
              <a:buChar char="•"/>
              <a:defRPr/>
            </a:pPr>
            <a:r>
              <a:rPr lang="en-US" dirty="0"/>
              <a:t>Constraint definition</a:t>
            </a:r>
          </a:p>
          <a:p>
            <a:pPr>
              <a:buFont typeface="Arial" charset="0"/>
              <a:buChar char="•"/>
              <a:defRPr/>
            </a:pPr>
            <a:r>
              <a:rPr lang="en-US" dirty="0"/>
              <a:t>CRC model</a:t>
            </a:r>
          </a:p>
          <a:p>
            <a:pPr>
              <a:buFont typeface="Arial" charset="0"/>
              <a:buChar char="•"/>
              <a:defRPr/>
            </a:pPr>
            <a:r>
              <a:rPr lang="en-US" dirty="0"/>
              <a:t>Data flow diagram (DFD)</a:t>
            </a:r>
          </a:p>
          <a:p>
            <a:pPr>
              <a:buFont typeface="Arial" charset="0"/>
              <a:buChar char="•"/>
              <a:defRPr/>
            </a:pPr>
            <a:r>
              <a:rPr lang="en-US" dirty="0"/>
              <a:t>Entity/Relationship (E/R)  diagram (data diagram)</a:t>
            </a:r>
          </a:p>
          <a:p>
            <a:pPr>
              <a:buFont typeface="Arial" charset="0"/>
              <a:buChar char="•"/>
              <a:defRPr/>
            </a:pPr>
            <a:r>
              <a:rPr lang="en-US" dirty="0"/>
              <a:t>Flow chart</a:t>
            </a:r>
          </a:p>
          <a:p>
            <a:pPr>
              <a:buFont typeface="Arial" charset="0"/>
              <a:buChar char="•"/>
              <a:defRPr/>
            </a:pPr>
            <a:r>
              <a:rPr lang="en-US" dirty="0"/>
              <a:t>Robustness diagrams</a:t>
            </a:r>
          </a:p>
          <a:p>
            <a:pPr>
              <a:buFont typeface="Arial" charset="0"/>
              <a:buChar char="•"/>
              <a:defRPr/>
            </a:pPr>
            <a:r>
              <a:rPr lang="en-US" dirty="0"/>
              <a:t>Sequence diagram</a:t>
            </a:r>
          </a:p>
          <a:p>
            <a:pPr>
              <a:buFont typeface="Arial" charset="0"/>
              <a:buChar char="•"/>
              <a:defRPr/>
            </a:pPr>
            <a:r>
              <a:rPr lang="en-US" dirty="0"/>
              <a:t>State chart diagram</a:t>
            </a:r>
          </a:p>
          <a:p>
            <a:pPr>
              <a:buFont typeface="Arial" charset="0"/>
              <a:buChar char="•"/>
              <a:defRPr/>
            </a:pPr>
            <a:r>
              <a:rPr lang="en-US" dirty="0"/>
              <a:t>System use case</a:t>
            </a:r>
          </a:p>
          <a:p>
            <a:pPr>
              <a:buFont typeface="Arial" charset="0"/>
              <a:buChar char="•"/>
              <a:defRPr/>
            </a:pPr>
            <a:r>
              <a:rPr lang="en-US" dirty="0"/>
              <a:t>UI prototype</a:t>
            </a:r>
          </a:p>
          <a:p>
            <a:pPr>
              <a:buFont typeface="Arial" charset="0"/>
              <a:buChar char="•"/>
              <a:defRPr/>
            </a:pPr>
            <a:r>
              <a:rPr lang="en-US" dirty="0"/>
              <a:t>Usage scenario</a:t>
            </a:r>
          </a:p>
          <a:p>
            <a:pPr>
              <a:buFont typeface="Arial" charset="0"/>
              <a:buChar char="•"/>
              <a:defRPr/>
            </a:pPr>
            <a:r>
              <a:rPr lang="en-US" dirty="0"/>
              <a:t>Use case diagram</a:t>
            </a:r>
          </a:p>
          <a:p>
            <a:pPr>
              <a:buFont typeface="Arial" charset="0"/>
              <a:buChar char="•"/>
              <a:defRPr/>
            </a:pPr>
            <a:endParaRPr lang="en-US" dirty="0"/>
          </a:p>
        </p:txBody>
      </p:sp>
      <p:sp>
        <p:nvSpPr>
          <p:cNvPr id="519172" name="Content Placeholder 3">
            <a:extLst>
              <a:ext uri="{FF2B5EF4-FFF2-40B4-BE49-F238E27FC236}">
                <a16:creationId xmlns:a16="http://schemas.microsoft.com/office/drawing/2014/main" id="{6407E836-B96D-4496-B46D-495C2F91D921}"/>
              </a:ext>
            </a:extLst>
          </p:cNvPr>
          <p:cNvSpPr>
            <a:spLocks noGrp="1"/>
          </p:cNvSpPr>
          <p:nvPr>
            <p:ph sz="quarter" idx="13"/>
          </p:nvPr>
        </p:nvSpPr>
        <p:spPr/>
        <p:txBody>
          <a:bodyPr/>
          <a:lstStyle/>
          <a:p>
            <a:r>
              <a:rPr lang="en-US" altLang="en-US"/>
              <a:t>Tools &amp; Techniques / Agile Analysis &amp; Design</a:t>
            </a:r>
          </a:p>
        </p:txBody>
      </p:sp>
      <p:sp>
        <p:nvSpPr>
          <p:cNvPr id="519173" name="Slide Number Placeholder 6">
            <a:extLst>
              <a:ext uri="{FF2B5EF4-FFF2-40B4-BE49-F238E27FC236}">
                <a16:creationId xmlns:a16="http://schemas.microsoft.com/office/drawing/2014/main" id="{3442D812-C374-478C-B830-9DE22D56E75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5B21D6-C91B-42D6-87A4-588B70F5905D}" type="slidenum">
              <a:rPr lang="en-US" altLang="en-US" smtClean="0"/>
              <a:pPr/>
              <a:t>387</a:t>
            </a:fld>
            <a:endParaRPr lang="en-US" altLang="en-US"/>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C632-0E85-4057-B3F0-FE59AED71957}"/>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F14090E5-F057-4822-9572-34619AEA8FDC}"/>
              </a:ext>
            </a:extLst>
          </p:cNvPr>
          <p:cNvSpPr>
            <a:spLocks noGrp="1"/>
          </p:cNvSpPr>
          <p:nvPr>
            <p:ph idx="1"/>
          </p:nvPr>
        </p:nvSpPr>
        <p:spPr>
          <a:xfrm>
            <a:off x="381000" y="838200"/>
            <a:ext cx="8229600" cy="5105400"/>
          </a:xfrm>
        </p:spPr>
        <p:txBody>
          <a:bodyPr>
            <a:normAutofit fontScale="70000" lnSpcReduction="20000"/>
          </a:bodyPr>
          <a:lstStyle/>
          <a:p>
            <a:pPr>
              <a:buFont typeface="Arial" charset="0"/>
              <a:buNone/>
              <a:defRPr/>
            </a:pPr>
            <a:r>
              <a:rPr lang="en-US" dirty="0"/>
              <a:t>	</a:t>
            </a:r>
            <a:r>
              <a:rPr lang="en-US" b="1" dirty="0"/>
              <a:t>List of important Modeling which you may need to perform in Agile. Either you use some software for these or use plain word/excel/</a:t>
            </a:r>
            <a:r>
              <a:rPr lang="en-US" b="1" dirty="0" err="1"/>
              <a:t>powerpoint</a:t>
            </a:r>
            <a:r>
              <a:rPr lang="en-US" b="1" dirty="0"/>
              <a:t> or just draw them on white board.</a:t>
            </a:r>
          </a:p>
          <a:p>
            <a:pPr marL="514350" indent="-514350">
              <a:buFont typeface="+mj-lt"/>
              <a:buAutoNum type="arabicPeriod"/>
              <a:defRPr/>
            </a:pPr>
            <a:r>
              <a:rPr lang="en-US" dirty="0"/>
              <a:t>Acceptance Test</a:t>
            </a:r>
          </a:p>
          <a:p>
            <a:pPr marL="514350" indent="-514350">
              <a:buFont typeface="+mj-lt"/>
              <a:buAutoNum type="arabicPeriod"/>
              <a:defRPr/>
            </a:pPr>
            <a:r>
              <a:rPr lang="en-US" dirty="0"/>
              <a:t>Business Rule</a:t>
            </a:r>
          </a:p>
          <a:p>
            <a:pPr marL="514350" indent="-514350">
              <a:buFont typeface="+mj-lt"/>
              <a:buAutoNum type="arabicPeriod"/>
              <a:defRPr/>
            </a:pPr>
            <a:r>
              <a:rPr lang="en-US" dirty="0"/>
              <a:t>Change Case</a:t>
            </a:r>
          </a:p>
          <a:p>
            <a:pPr marL="514350" indent="-514350">
              <a:buFont typeface="+mj-lt"/>
              <a:buAutoNum type="arabicPeriod"/>
              <a:defRPr/>
            </a:pPr>
            <a:r>
              <a:rPr lang="en-US" dirty="0"/>
              <a:t>Class Responsibility Collaborator (CRC) model</a:t>
            </a:r>
          </a:p>
          <a:p>
            <a:pPr marL="514350" indent="-514350">
              <a:buFont typeface="+mj-lt"/>
              <a:buAutoNum type="arabicPeriod"/>
              <a:defRPr/>
            </a:pPr>
            <a:r>
              <a:rPr lang="en-US" dirty="0"/>
              <a:t>Constraint</a:t>
            </a:r>
          </a:p>
          <a:p>
            <a:pPr marL="514350" indent="-514350">
              <a:buFont typeface="+mj-lt"/>
              <a:buAutoNum type="arabicPeriod"/>
              <a:defRPr/>
            </a:pPr>
            <a:r>
              <a:rPr lang="en-US" dirty="0"/>
              <a:t>Contract model</a:t>
            </a:r>
          </a:p>
          <a:p>
            <a:pPr marL="514350" indent="-514350">
              <a:buFont typeface="+mj-lt"/>
              <a:buAutoNum type="arabicPeriod"/>
              <a:defRPr/>
            </a:pPr>
            <a:r>
              <a:rPr lang="en-US" dirty="0"/>
              <a:t>Data Flow Diagram (DFD)</a:t>
            </a:r>
          </a:p>
          <a:p>
            <a:pPr marL="514350" indent="-514350">
              <a:buFont typeface="+mj-lt"/>
              <a:buAutoNum type="arabicPeriod"/>
              <a:defRPr/>
            </a:pPr>
            <a:r>
              <a:rPr lang="en-US" dirty="0"/>
              <a:t>Domain Model</a:t>
            </a:r>
          </a:p>
          <a:p>
            <a:pPr marL="514350" indent="-514350">
              <a:buFont typeface="+mj-lt"/>
              <a:buAutoNum type="arabicPeriod"/>
              <a:defRPr/>
            </a:pPr>
            <a:r>
              <a:rPr lang="en-US" dirty="0"/>
              <a:t>Essential/Abstract Use Case</a:t>
            </a:r>
          </a:p>
          <a:p>
            <a:pPr marL="514350" indent="-514350">
              <a:buFont typeface="+mj-lt"/>
              <a:buAutoNum type="arabicPeriod"/>
              <a:defRPr/>
            </a:pPr>
            <a:r>
              <a:rPr lang="en-US" dirty="0"/>
              <a:t>Essential/Abstract User Interface Prototype</a:t>
            </a:r>
          </a:p>
          <a:p>
            <a:pPr marL="514350" indent="-514350">
              <a:buFont typeface="+mj-lt"/>
              <a:buAutoNum type="arabicPeriod"/>
              <a:defRPr/>
            </a:pPr>
            <a:r>
              <a:rPr lang="en-US" dirty="0"/>
              <a:t>Feature</a:t>
            </a:r>
          </a:p>
          <a:p>
            <a:pPr>
              <a:buFont typeface="Arial" charset="0"/>
              <a:buChar char="•"/>
              <a:defRPr/>
            </a:pPr>
            <a:endParaRPr lang="en-US" dirty="0"/>
          </a:p>
        </p:txBody>
      </p:sp>
      <p:sp>
        <p:nvSpPr>
          <p:cNvPr id="521220" name="Content Placeholder 3">
            <a:extLst>
              <a:ext uri="{FF2B5EF4-FFF2-40B4-BE49-F238E27FC236}">
                <a16:creationId xmlns:a16="http://schemas.microsoft.com/office/drawing/2014/main" id="{963EA126-3F4A-48E3-96D7-6FB8B41D3DF6}"/>
              </a:ext>
            </a:extLst>
          </p:cNvPr>
          <p:cNvSpPr>
            <a:spLocks noGrp="1"/>
          </p:cNvSpPr>
          <p:nvPr>
            <p:ph sz="quarter" idx="13"/>
          </p:nvPr>
        </p:nvSpPr>
        <p:spPr/>
        <p:txBody>
          <a:bodyPr/>
          <a:lstStyle/>
          <a:p>
            <a:r>
              <a:rPr lang="en-US" altLang="en-US"/>
              <a:t>Tools &amp; Techniques / Agile Analysis &amp; Design</a:t>
            </a:r>
          </a:p>
        </p:txBody>
      </p:sp>
      <p:sp>
        <p:nvSpPr>
          <p:cNvPr id="521221" name="Slide Number Placeholder 6">
            <a:extLst>
              <a:ext uri="{FF2B5EF4-FFF2-40B4-BE49-F238E27FC236}">
                <a16:creationId xmlns:a16="http://schemas.microsoft.com/office/drawing/2014/main" id="{AF1DA0FD-C0DB-462F-8E72-A54E1D02B02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A551BD-BBC4-4BC7-B0C4-CF9D788452CF}" type="slidenum">
              <a:rPr lang="en-US" altLang="en-US" smtClean="0"/>
              <a:pPr/>
              <a:t>388</a:t>
            </a:fld>
            <a:endParaRPr lang="en-US" altLang="en-US"/>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4850-85D3-48BC-AE09-13D7815D90E2}"/>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6CFF1FBD-B3E4-48C1-8864-5FF7122F28CD}"/>
              </a:ext>
            </a:extLst>
          </p:cNvPr>
          <p:cNvSpPr>
            <a:spLocks noGrp="1"/>
          </p:cNvSpPr>
          <p:nvPr>
            <p:ph idx="1"/>
          </p:nvPr>
        </p:nvSpPr>
        <p:spPr>
          <a:xfrm>
            <a:off x="381000" y="838200"/>
            <a:ext cx="8229600" cy="5105400"/>
          </a:xfrm>
        </p:spPr>
        <p:txBody>
          <a:bodyPr>
            <a:normAutofit fontScale="70000" lnSpcReduction="20000"/>
          </a:bodyPr>
          <a:lstStyle/>
          <a:p>
            <a:pPr marL="514350" indent="-514350">
              <a:buFont typeface="+mj-lt"/>
              <a:buAutoNum type="arabicPeriod" startAt="12"/>
              <a:defRPr/>
            </a:pPr>
            <a:r>
              <a:rPr lang="en-US" dirty="0"/>
              <a:t>Free-Form Diagrams</a:t>
            </a:r>
          </a:p>
          <a:p>
            <a:pPr marL="514350" indent="-514350">
              <a:buFont typeface="+mj-lt"/>
              <a:buAutoNum type="arabicPeriod" startAt="12"/>
              <a:defRPr/>
            </a:pPr>
            <a:r>
              <a:rPr lang="en-US" dirty="0"/>
              <a:t>Flow Chart</a:t>
            </a:r>
          </a:p>
          <a:p>
            <a:pPr marL="514350" indent="-514350">
              <a:buFont typeface="+mj-lt"/>
              <a:buAutoNum type="arabicPeriod" startAt="12"/>
              <a:defRPr/>
            </a:pPr>
            <a:r>
              <a:rPr lang="en-US" dirty="0"/>
              <a:t>Glossary</a:t>
            </a:r>
          </a:p>
          <a:p>
            <a:pPr marL="514350" indent="-514350">
              <a:buFont typeface="+mj-lt"/>
              <a:buAutoNum type="arabicPeriod" startAt="12"/>
              <a:defRPr/>
            </a:pPr>
            <a:r>
              <a:rPr lang="en-US" dirty="0"/>
              <a:t>Logical Data Model (LDM)</a:t>
            </a:r>
          </a:p>
          <a:p>
            <a:pPr marL="514350" indent="-514350">
              <a:buFont typeface="+mj-lt"/>
              <a:buAutoNum type="arabicPeriod" startAt="12"/>
              <a:defRPr/>
            </a:pPr>
            <a:r>
              <a:rPr lang="en-US" dirty="0"/>
              <a:t>Network Diagram</a:t>
            </a:r>
          </a:p>
          <a:p>
            <a:pPr marL="514350" indent="-514350">
              <a:buFont typeface="+mj-lt"/>
              <a:buAutoNum type="arabicPeriod" startAt="12"/>
              <a:defRPr/>
            </a:pPr>
            <a:r>
              <a:rPr lang="en-US" dirty="0"/>
              <a:t>Object Role Model (ORM) Diagram</a:t>
            </a:r>
          </a:p>
          <a:p>
            <a:pPr marL="514350" indent="-514350">
              <a:buFont typeface="+mj-lt"/>
              <a:buAutoNum type="arabicPeriod" startAt="12"/>
              <a:defRPr/>
            </a:pPr>
            <a:r>
              <a:rPr lang="en-US" dirty="0"/>
              <a:t>Personas</a:t>
            </a:r>
          </a:p>
          <a:p>
            <a:pPr marL="514350" indent="-514350">
              <a:buFont typeface="+mj-lt"/>
              <a:buAutoNum type="arabicPeriod" startAt="12"/>
              <a:defRPr/>
            </a:pPr>
            <a:r>
              <a:rPr lang="en-US" dirty="0"/>
              <a:t>Physical Data Model (PDM)</a:t>
            </a:r>
          </a:p>
          <a:p>
            <a:pPr marL="514350" indent="-514350">
              <a:buFont typeface="+mj-lt"/>
              <a:buAutoNum type="arabicPeriod" startAt="12"/>
              <a:defRPr/>
            </a:pPr>
            <a:r>
              <a:rPr lang="en-US" dirty="0"/>
              <a:t>Robustness Diagram</a:t>
            </a:r>
          </a:p>
          <a:p>
            <a:pPr marL="514350" indent="-514350">
              <a:buFont typeface="+mj-lt"/>
              <a:buAutoNum type="arabicPeriod" startAt="12"/>
              <a:defRPr/>
            </a:pPr>
            <a:r>
              <a:rPr lang="en-US" dirty="0"/>
              <a:t>Security Threat Model</a:t>
            </a:r>
          </a:p>
          <a:p>
            <a:pPr marL="514350" indent="-514350">
              <a:buFont typeface="+mj-lt"/>
              <a:buAutoNum type="arabicPeriod" startAt="12"/>
              <a:defRPr/>
            </a:pPr>
            <a:r>
              <a:rPr lang="en-US" dirty="0"/>
              <a:t>System Use Case</a:t>
            </a:r>
          </a:p>
          <a:p>
            <a:pPr marL="514350" indent="-514350">
              <a:buFont typeface="+mj-lt"/>
              <a:buAutoNum type="arabicPeriod" startAt="12"/>
              <a:defRPr/>
            </a:pPr>
            <a:r>
              <a:rPr lang="en-US" dirty="0"/>
              <a:t>Technical Requirement</a:t>
            </a:r>
          </a:p>
          <a:p>
            <a:pPr marL="514350" indent="-514350">
              <a:buFont typeface="+mj-lt"/>
              <a:buAutoNum type="arabicPeriod" startAt="12"/>
              <a:defRPr/>
            </a:pPr>
            <a:r>
              <a:rPr lang="en-US" dirty="0"/>
              <a:t>Usage Scenario</a:t>
            </a:r>
          </a:p>
          <a:p>
            <a:pPr marL="514350" indent="-514350">
              <a:buFont typeface="+mj-lt"/>
              <a:buAutoNum type="arabicPeriod" startAt="12"/>
              <a:defRPr/>
            </a:pPr>
            <a:r>
              <a:rPr lang="en-US" dirty="0"/>
              <a:t>User Interface Flow Diagram (Storyboard)</a:t>
            </a:r>
          </a:p>
        </p:txBody>
      </p:sp>
      <p:sp>
        <p:nvSpPr>
          <p:cNvPr id="523268" name="Content Placeholder 3">
            <a:extLst>
              <a:ext uri="{FF2B5EF4-FFF2-40B4-BE49-F238E27FC236}">
                <a16:creationId xmlns:a16="http://schemas.microsoft.com/office/drawing/2014/main" id="{72A8EEA0-9DAC-4124-B1A8-96EC8F8A558C}"/>
              </a:ext>
            </a:extLst>
          </p:cNvPr>
          <p:cNvSpPr>
            <a:spLocks noGrp="1"/>
          </p:cNvSpPr>
          <p:nvPr>
            <p:ph sz="quarter" idx="13"/>
          </p:nvPr>
        </p:nvSpPr>
        <p:spPr/>
        <p:txBody>
          <a:bodyPr/>
          <a:lstStyle/>
          <a:p>
            <a:r>
              <a:rPr lang="en-US" altLang="en-US"/>
              <a:t>Tools &amp; Techniques / Agile Analysis &amp; Design</a:t>
            </a:r>
          </a:p>
          <a:p>
            <a:endParaRPr lang="en-US" altLang="en-US"/>
          </a:p>
          <a:p>
            <a:endParaRPr lang="en-US" altLang="en-US"/>
          </a:p>
        </p:txBody>
      </p:sp>
      <p:sp>
        <p:nvSpPr>
          <p:cNvPr id="523269" name="Slide Number Placeholder 6">
            <a:extLst>
              <a:ext uri="{FF2B5EF4-FFF2-40B4-BE49-F238E27FC236}">
                <a16:creationId xmlns:a16="http://schemas.microsoft.com/office/drawing/2014/main" id="{C92F7E65-7972-49D9-B492-9CDA3C709A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5E61C7-022A-4D43-8968-EA0760960604}" type="slidenum">
              <a:rPr lang="en-US" altLang="en-US" smtClean="0"/>
              <a:pPr/>
              <a:t>389</a:t>
            </a:fld>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1">
            <a:extLst>
              <a:ext uri="{FF2B5EF4-FFF2-40B4-BE49-F238E27FC236}">
                <a16:creationId xmlns:a16="http://schemas.microsoft.com/office/drawing/2014/main" id="{87E2929B-5366-4639-B36C-C3F61F4EC3C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 Context</a:t>
            </a:r>
          </a:p>
        </p:txBody>
      </p:sp>
      <p:sp>
        <p:nvSpPr>
          <p:cNvPr id="82947" name="Text Box 2">
            <a:extLst>
              <a:ext uri="{FF2B5EF4-FFF2-40B4-BE49-F238E27FC236}">
                <a16:creationId xmlns:a16="http://schemas.microsoft.com/office/drawing/2014/main" id="{D2D6CB38-141B-4C4D-9EA5-3426377C14E1}"/>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27652" name="Title 3">
            <a:extLst>
              <a:ext uri="{FF2B5EF4-FFF2-40B4-BE49-F238E27FC236}">
                <a16:creationId xmlns:a16="http://schemas.microsoft.com/office/drawing/2014/main" id="{F8036CBC-256A-4E91-A567-5D515E4FF9BE}"/>
              </a:ext>
            </a:extLst>
          </p:cNvPr>
          <p:cNvSpPr>
            <a:spLocks noGrp="1"/>
          </p:cNvSpPr>
          <p:nvPr>
            <p:ph type="title"/>
          </p:nvPr>
        </p:nvSpPr>
        <p:spPr/>
        <p:txBody>
          <a:bodyPr>
            <a:normAutofit fontScale="90000"/>
          </a:bodyPr>
          <a:lstStyle/>
          <a:p>
            <a:pPr>
              <a:defRPr/>
            </a:pPr>
            <a:r>
              <a:rPr b="1">
                <a:ea typeface="Microsoft YaHei" charset="0"/>
                <a:cs typeface="Microsoft YaHei" charset="0"/>
              </a:rPr>
              <a:t>Project Portfolio Management</a:t>
            </a:r>
            <a:endParaRPr/>
          </a:p>
        </p:txBody>
      </p:sp>
      <p:sp>
        <p:nvSpPr>
          <p:cNvPr id="5" name="Content Placeholder 4">
            <a:extLst>
              <a:ext uri="{FF2B5EF4-FFF2-40B4-BE49-F238E27FC236}">
                <a16:creationId xmlns:a16="http://schemas.microsoft.com/office/drawing/2014/main" id="{C2E71C26-EC4B-41BD-BBF3-9308F1C1F5FF}"/>
              </a:ext>
            </a:extLst>
          </p:cNvPr>
          <p:cNvSpPr>
            <a:spLocks noGrp="1"/>
          </p:cNvSpPr>
          <p:nvPr>
            <p:ph idx="1"/>
          </p:nvPr>
        </p:nvSpPr>
        <p:spPr>
          <a:xfrm>
            <a:off x="381000" y="838200"/>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dirty="0">
              <a:ea typeface="Microsoft YaHei" charset="0"/>
              <a:cs typeface="Microsoft YaHei" charset="0"/>
            </a:endParaRPr>
          </a:p>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dirty="0">
                <a:ea typeface="Microsoft YaHei" charset="0"/>
                <a:cs typeface="Microsoft YaHei" charset="0"/>
              </a:rPr>
              <a:t>Collection of projects or programs and other work that are grouped together to facilitate effective management of that work to meet strategic business objectives</a:t>
            </a:r>
          </a:p>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dirty="0">
              <a:ea typeface="Microsoft YaHei" charset="0"/>
              <a:cs typeface="Microsoft YaHei" charset="0"/>
            </a:endParaRPr>
          </a:p>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dirty="0">
                <a:ea typeface="Microsoft YaHei" charset="0"/>
                <a:cs typeface="Microsoft YaHei" charset="0"/>
              </a:rPr>
              <a:t>Portfolio manager is responsible for prioritizing project or programs, seek funding for his portfolio project</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dirty="0">
              <a:ea typeface="Microsoft YaHei" charset="0"/>
              <a:cs typeface="Microsoft YaHei" charset="0"/>
            </a:endParaRPr>
          </a:p>
          <a:p>
            <a:pPr>
              <a:buFont typeface="Arial" charset="0"/>
              <a:buChar char="•"/>
              <a:defRPr/>
            </a:pPr>
            <a:endParaRPr lang="en-US" sz="4000" dirty="0"/>
          </a:p>
        </p:txBody>
      </p:sp>
      <p:sp>
        <p:nvSpPr>
          <p:cNvPr id="82950" name="Content Placeholder 6">
            <a:extLst>
              <a:ext uri="{FF2B5EF4-FFF2-40B4-BE49-F238E27FC236}">
                <a16:creationId xmlns:a16="http://schemas.microsoft.com/office/drawing/2014/main" id="{90AEC9EB-5A23-41B3-A074-639EAF98FA5D}"/>
              </a:ext>
            </a:extLst>
          </p:cNvPr>
          <p:cNvSpPr>
            <a:spLocks noGrp="1"/>
          </p:cNvSpPr>
          <p:nvPr>
            <p:ph sz="quarter" idx="13"/>
          </p:nvPr>
        </p:nvSpPr>
        <p:spPr/>
        <p:txBody>
          <a:bodyPr/>
          <a:lstStyle/>
          <a:p>
            <a:r>
              <a:rPr lang="en-US" altLang="en-US"/>
              <a:t>Introduction / Project Management</a:t>
            </a:r>
          </a:p>
          <a:p>
            <a:endParaRPr lang="en-US" altLang="en-US"/>
          </a:p>
        </p:txBody>
      </p:sp>
      <p:sp>
        <p:nvSpPr>
          <p:cNvPr id="82951" name="Slide Number Placeholder 9">
            <a:extLst>
              <a:ext uri="{FF2B5EF4-FFF2-40B4-BE49-F238E27FC236}">
                <a16:creationId xmlns:a16="http://schemas.microsoft.com/office/drawing/2014/main" id="{B3872919-EDC4-4639-B84B-60AE3FDD8CB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EF2149-C3FC-4BE0-8D52-87F215741D4E}" type="slidenum">
              <a:rPr lang="en-US" altLang="en-US" smtClean="0"/>
              <a:pPr/>
              <a:t>39</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7640-1541-453C-B8BA-0A3C316BC952}"/>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7C5BBDC2-B375-4599-A002-63A3AD3228C0}"/>
              </a:ext>
            </a:extLst>
          </p:cNvPr>
          <p:cNvSpPr>
            <a:spLocks noGrp="1"/>
          </p:cNvSpPr>
          <p:nvPr>
            <p:ph idx="1"/>
          </p:nvPr>
        </p:nvSpPr>
        <p:spPr>
          <a:xfrm>
            <a:off x="381000" y="838200"/>
            <a:ext cx="8229600" cy="5105400"/>
          </a:xfrm>
        </p:spPr>
        <p:txBody>
          <a:bodyPr>
            <a:normAutofit fontScale="62500" lnSpcReduction="20000"/>
          </a:bodyPr>
          <a:lstStyle/>
          <a:p>
            <a:pPr marL="514350" indent="-514350">
              <a:buFont typeface="+mj-lt"/>
              <a:buAutoNum type="arabicPeriod" startAt="26"/>
              <a:defRPr/>
            </a:pPr>
            <a:r>
              <a:rPr lang="en-US" dirty="0"/>
              <a:t>User Interface Prototype</a:t>
            </a:r>
          </a:p>
          <a:p>
            <a:pPr marL="514350" indent="-514350">
              <a:buFont typeface="+mj-lt"/>
              <a:buAutoNum type="arabicPeriod" startAt="26"/>
              <a:defRPr/>
            </a:pPr>
            <a:r>
              <a:rPr lang="en-US" dirty="0"/>
              <a:t>User Story</a:t>
            </a:r>
          </a:p>
          <a:p>
            <a:pPr marL="514350" indent="-514350">
              <a:buFont typeface="+mj-lt"/>
              <a:buAutoNum type="arabicPeriod" startAt="26"/>
              <a:defRPr/>
            </a:pPr>
            <a:r>
              <a:rPr lang="en-US" dirty="0"/>
              <a:t>Value Stream Map</a:t>
            </a:r>
          </a:p>
          <a:p>
            <a:pPr marL="514350" indent="-514350">
              <a:buFont typeface="+mj-lt"/>
              <a:buAutoNum type="arabicPeriod" startAt="26"/>
              <a:defRPr/>
            </a:pPr>
            <a:r>
              <a:rPr lang="en-US" dirty="0"/>
              <a:t>UML 2 Activity Diagram</a:t>
            </a:r>
          </a:p>
          <a:p>
            <a:pPr marL="514350" indent="-514350">
              <a:buFont typeface="+mj-lt"/>
              <a:buAutoNum type="arabicPeriod" startAt="26"/>
              <a:defRPr/>
            </a:pPr>
            <a:r>
              <a:rPr lang="en-US" dirty="0"/>
              <a:t>UML 2 Class Diagram</a:t>
            </a:r>
          </a:p>
          <a:p>
            <a:pPr marL="514350" indent="-514350">
              <a:buFont typeface="+mj-lt"/>
              <a:buAutoNum type="arabicPeriod" startAt="26"/>
              <a:defRPr/>
            </a:pPr>
            <a:r>
              <a:rPr lang="en-US" dirty="0"/>
              <a:t>UML 2 Communication/Collaboration Diagram</a:t>
            </a:r>
          </a:p>
          <a:p>
            <a:pPr marL="514350" indent="-514350">
              <a:buFont typeface="+mj-lt"/>
              <a:buAutoNum type="arabicPeriod" startAt="26"/>
              <a:defRPr/>
            </a:pPr>
            <a:r>
              <a:rPr lang="en-US" dirty="0"/>
              <a:t>UML 2 Component Diagram</a:t>
            </a:r>
          </a:p>
          <a:p>
            <a:pPr marL="514350" indent="-514350">
              <a:buFont typeface="+mj-lt"/>
              <a:buAutoNum type="arabicPeriod" startAt="26"/>
              <a:defRPr/>
            </a:pPr>
            <a:r>
              <a:rPr lang="en-US" dirty="0"/>
              <a:t>UML 2 Composite Structure Diagram</a:t>
            </a:r>
          </a:p>
          <a:p>
            <a:pPr marL="514350" indent="-514350">
              <a:buFont typeface="+mj-lt"/>
              <a:buAutoNum type="arabicPeriod" startAt="26"/>
              <a:defRPr/>
            </a:pPr>
            <a:r>
              <a:rPr lang="en-US" dirty="0"/>
              <a:t>UML 2 Deployment Diagram</a:t>
            </a:r>
          </a:p>
          <a:p>
            <a:pPr marL="514350" indent="-514350">
              <a:buFont typeface="+mj-lt"/>
              <a:buAutoNum type="arabicPeriod" startAt="26"/>
              <a:defRPr/>
            </a:pPr>
            <a:r>
              <a:rPr lang="en-US" dirty="0"/>
              <a:t>UML 2 Interaction Overview Diagram</a:t>
            </a:r>
          </a:p>
          <a:p>
            <a:pPr marL="514350" indent="-514350">
              <a:buFont typeface="+mj-lt"/>
              <a:buAutoNum type="arabicPeriod" startAt="26"/>
              <a:defRPr/>
            </a:pPr>
            <a:r>
              <a:rPr lang="en-US" dirty="0"/>
              <a:t>UML 2 Object Diagram</a:t>
            </a:r>
          </a:p>
          <a:p>
            <a:pPr marL="514350" indent="-514350">
              <a:buFont typeface="+mj-lt"/>
              <a:buAutoNum type="arabicPeriod" startAt="26"/>
              <a:defRPr/>
            </a:pPr>
            <a:r>
              <a:rPr lang="en-US" dirty="0"/>
              <a:t>UML 2 Package Diagram</a:t>
            </a:r>
          </a:p>
          <a:p>
            <a:pPr marL="514350" indent="-514350">
              <a:buFont typeface="+mj-lt"/>
              <a:buAutoNum type="arabicPeriod" startAt="26"/>
              <a:defRPr/>
            </a:pPr>
            <a:r>
              <a:rPr lang="en-US" dirty="0"/>
              <a:t>UML 2 Sequence Diagram</a:t>
            </a:r>
          </a:p>
          <a:p>
            <a:pPr marL="514350" indent="-514350">
              <a:buFont typeface="+mj-lt"/>
              <a:buAutoNum type="arabicPeriod" startAt="26"/>
              <a:defRPr/>
            </a:pPr>
            <a:r>
              <a:rPr lang="en-US" dirty="0"/>
              <a:t>UML 2 State Machine Diagram</a:t>
            </a:r>
          </a:p>
          <a:p>
            <a:pPr marL="514350" indent="-514350">
              <a:buFont typeface="+mj-lt"/>
              <a:buAutoNum type="arabicPeriod" startAt="26"/>
              <a:defRPr/>
            </a:pPr>
            <a:r>
              <a:rPr lang="en-US" dirty="0"/>
              <a:t>UML 2 Timing Diagram</a:t>
            </a:r>
          </a:p>
          <a:p>
            <a:pPr marL="514350" indent="-514350">
              <a:buFont typeface="+mj-lt"/>
              <a:buAutoNum type="arabicPeriod" startAt="26"/>
              <a:defRPr/>
            </a:pPr>
            <a:r>
              <a:rPr lang="en-US" dirty="0"/>
              <a:t>UML 2 Use Case Diagram</a:t>
            </a:r>
          </a:p>
        </p:txBody>
      </p:sp>
      <p:sp>
        <p:nvSpPr>
          <p:cNvPr id="525316" name="Content Placeholder 3">
            <a:extLst>
              <a:ext uri="{FF2B5EF4-FFF2-40B4-BE49-F238E27FC236}">
                <a16:creationId xmlns:a16="http://schemas.microsoft.com/office/drawing/2014/main" id="{5544341D-4AD4-46C5-B42F-16F8F777A227}"/>
              </a:ext>
            </a:extLst>
          </p:cNvPr>
          <p:cNvSpPr>
            <a:spLocks noGrp="1"/>
          </p:cNvSpPr>
          <p:nvPr>
            <p:ph sz="quarter" idx="13"/>
          </p:nvPr>
        </p:nvSpPr>
        <p:spPr/>
        <p:txBody>
          <a:bodyPr/>
          <a:lstStyle/>
          <a:p>
            <a:r>
              <a:rPr lang="en-US" altLang="en-US"/>
              <a:t>Tools &amp; Techniques / Agile Analysis &amp; Design</a:t>
            </a:r>
          </a:p>
        </p:txBody>
      </p:sp>
      <p:sp>
        <p:nvSpPr>
          <p:cNvPr id="525317" name="Slide Number Placeholder 6">
            <a:extLst>
              <a:ext uri="{FF2B5EF4-FFF2-40B4-BE49-F238E27FC236}">
                <a16:creationId xmlns:a16="http://schemas.microsoft.com/office/drawing/2014/main" id="{C0B43322-6F4D-4AE8-B462-0E1AC3C3714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96C4D4-B2FD-4BA5-98F8-6E336E5A8D7B}" type="slidenum">
              <a:rPr lang="en-US" altLang="en-US" smtClean="0"/>
              <a:pPr/>
              <a:t>390</a:t>
            </a:fld>
            <a:endParaRPr lang="en-US" altLang="en-US"/>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C19B-5B9A-4C31-89D3-C20D69D0EB0D}"/>
              </a:ext>
            </a:extLst>
          </p:cNvPr>
          <p:cNvSpPr>
            <a:spLocks noGrp="1"/>
          </p:cNvSpPr>
          <p:nvPr>
            <p:ph type="title"/>
          </p:nvPr>
        </p:nvSpPr>
        <p:spPr/>
        <p:txBody>
          <a:bodyPr>
            <a:normAutofit fontScale="90000"/>
          </a:bodyPr>
          <a:lstStyle/>
          <a:p>
            <a:pPr>
              <a:defRPr/>
            </a:pPr>
            <a:r>
              <a:t>Agile Design Principles</a:t>
            </a:r>
          </a:p>
        </p:txBody>
      </p:sp>
      <p:sp>
        <p:nvSpPr>
          <p:cNvPr id="527363" name="Content Placeholder 2">
            <a:extLst>
              <a:ext uri="{FF2B5EF4-FFF2-40B4-BE49-F238E27FC236}">
                <a16:creationId xmlns:a16="http://schemas.microsoft.com/office/drawing/2014/main" id="{62F5196A-60ED-4BE8-8483-7165381DEA90}"/>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000" b="1"/>
              <a:t>There are 5 principles of Agile design named as SOLID. </a:t>
            </a:r>
          </a:p>
          <a:p>
            <a:endParaRPr lang="en-US" altLang="en-US" sz="2000"/>
          </a:p>
          <a:p>
            <a:r>
              <a:rPr lang="en-US" altLang="en-US" sz="2000" b="1"/>
              <a:t>Single Responsibility Principle</a:t>
            </a:r>
            <a:r>
              <a:rPr lang="en-US" altLang="en-US" sz="2000"/>
              <a:t>: A class should have only one reason to change</a:t>
            </a:r>
          </a:p>
          <a:p>
            <a:r>
              <a:rPr lang="en-US" altLang="en-US" sz="2000" b="1"/>
              <a:t>Open Closed Principle </a:t>
            </a:r>
            <a:r>
              <a:rPr lang="en-US" altLang="en-US" sz="2000"/>
              <a:t>: Classes, modules and functions should be open for extension but closed for modification</a:t>
            </a:r>
          </a:p>
          <a:p>
            <a:r>
              <a:rPr lang="en-US" altLang="en-US" sz="2000" b="1"/>
              <a:t>Liskov Substitution Principle</a:t>
            </a:r>
            <a:r>
              <a:rPr lang="en-US" altLang="en-US" sz="2000"/>
              <a:t>: Derived types must be completely substitutable for their base types.</a:t>
            </a:r>
          </a:p>
          <a:p>
            <a:r>
              <a:rPr lang="en-US" altLang="en-US" sz="2000" b="1"/>
              <a:t>Interface Segregation Principle</a:t>
            </a:r>
            <a:r>
              <a:rPr lang="en-US" altLang="en-US" sz="2000"/>
              <a:t>: Client should not be forced to depend upon interfaces that they don’t use</a:t>
            </a:r>
          </a:p>
          <a:p>
            <a:r>
              <a:rPr lang="en-US" altLang="en-US" sz="2000" b="1"/>
              <a:t>Dependency Inversion Principle</a:t>
            </a:r>
            <a:r>
              <a:rPr lang="en-US" altLang="en-US" sz="2000"/>
              <a:t>: High level modules should not depend on low level modules. Both should depend on abstractions. Abstractions should not depend on details. Details should depend on abstraction.</a:t>
            </a:r>
          </a:p>
        </p:txBody>
      </p:sp>
      <p:sp>
        <p:nvSpPr>
          <p:cNvPr id="527364" name="Content Placeholder 3">
            <a:extLst>
              <a:ext uri="{FF2B5EF4-FFF2-40B4-BE49-F238E27FC236}">
                <a16:creationId xmlns:a16="http://schemas.microsoft.com/office/drawing/2014/main" id="{22373255-D443-4B91-90F0-0C769EFEA6FC}"/>
              </a:ext>
            </a:extLst>
          </p:cNvPr>
          <p:cNvSpPr>
            <a:spLocks noGrp="1"/>
          </p:cNvSpPr>
          <p:nvPr>
            <p:ph sz="quarter" idx="13"/>
          </p:nvPr>
        </p:nvSpPr>
        <p:spPr/>
        <p:txBody>
          <a:bodyPr/>
          <a:lstStyle/>
          <a:p>
            <a:r>
              <a:rPr lang="en-US" altLang="en-US"/>
              <a:t>Tools &amp; Techniques / Agile Analysis &amp; Design</a:t>
            </a:r>
          </a:p>
        </p:txBody>
      </p:sp>
      <p:sp>
        <p:nvSpPr>
          <p:cNvPr id="527365" name="Slide Number Placeholder 6">
            <a:extLst>
              <a:ext uri="{FF2B5EF4-FFF2-40B4-BE49-F238E27FC236}">
                <a16:creationId xmlns:a16="http://schemas.microsoft.com/office/drawing/2014/main" id="{4D9E50E4-E9D1-4C03-B814-0605BE9CE54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422AC3-66FF-452C-A8CE-AC2F3CF72E57}" type="slidenum">
              <a:rPr lang="en-US" altLang="en-US" smtClean="0"/>
              <a:pPr/>
              <a:t>391</a:t>
            </a:fld>
            <a:endParaRPr lang="en-US" alt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Text Box 2">
            <a:extLst>
              <a:ext uri="{FF2B5EF4-FFF2-40B4-BE49-F238E27FC236}">
                <a16:creationId xmlns:a16="http://schemas.microsoft.com/office/drawing/2014/main" id="{9A7BB3DA-1EE6-42EB-86E7-5A14D7D1EA32}"/>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3D1FCBA-8D30-4986-9378-F5C8BAED87D4}"/>
              </a:ext>
            </a:extLst>
          </p:cNvPr>
          <p:cNvSpPr>
            <a:spLocks noGrp="1"/>
          </p:cNvSpPr>
          <p:nvPr>
            <p:ph type="title"/>
          </p:nvPr>
        </p:nvSpPr>
        <p:spPr/>
        <p:txBody>
          <a:bodyPr>
            <a:normAutofit fontScale="90000"/>
          </a:bodyPr>
          <a:lstStyle/>
          <a:p>
            <a:pPr>
              <a:defRPr/>
            </a:pPr>
            <a:r>
              <a:t>Agile Chartering</a:t>
            </a:r>
          </a:p>
        </p:txBody>
      </p:sp>
      <p:sp>
        <p:nvSpPr>
          <p:cNvPr id="79876" name="Content Placeholder 4">
            <a:extLst>
              <a:ext uri="{FF2B5EF4-FFF2-40B4-BE49-F238E27FC236}">
                <a16:creationId xmlns:a16="http://schemas.microsoft.com/office/drawing/2014/main" id="{E86FEDDD-CFBC-4DAA-B454-95595EB2BAE1}"/>
              </a:ext>
            </a:extLst>
          </p:cNvPr>
          <p:cNvSpPr>
            <a:spLocks noGrp="1"/>
          </p:cNvSpPr>
          <p:nvPr>
            <p:ph idx="1"/>
          </p:nvPr>
        </p:nvSpPr>
        <p:spPr>
          <a:xfrm>
            <a:off x="381000" y="838200"/>
            <a:ext cx="8229600" cy="5105400"/>
          </a:xfrm>
        </p:spPr>
        <p:txBody>
          <a:bodyPr>
            <a:normAutofit fontScale="92500" lnSpcReduction="10000"/>
          </a:bodyPr>
          <a:lstStyle/>
          <a:p>
            <a:pPr marL="0" indent="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chartering is done before Release Planning. The main purpose of the project chartering is to establish a vision, goal and high level requirements. Agile charter like traditional project charters establish </a:t>
            </a:r>
          </a:p>
          <a:p>
            <a:pPr marL="0" indent="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purpose of project (why we are doing it)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we want to achieve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Success criteria of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Role of senior people engaging in the project</a:t>
            </a:r>
          </a:p>
        </p:txBody>
      </p:sp>
      <p:sp>
        <p:nvSpPr>
          <p:cNvPr id="529413" name="Content Placeholder 6">
            <a:extLst>
              <a:ext uri="{FF2B5EF4-FFF2-40B4-BE49-F238E27FC236}">
                <a16:creationId xmlns:a16="http://schemas.microsoft.com/office/drawing/2014/main" id="{748E5812-385E-40B1-B634-FD0123938B7F}"/>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29414" name="Slide Number Placeholder 8">
            <a:extLst>
              <a:ext uri="{FF2B5EF4-FFF2-40B4-BE49-F238E27FC236}">
                <a16:creationId xmlns:a16="http://schemas.microsoft.com/office/drawing/2014/main" id="{939C0355-0BA9-46A5-AF30-02C14A3EC36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E17F913-5E5C-4E87-9D98-CA7537F3B9F0}" type="slidenum">
              <a:rPr lang="en-US" altLang="en-US" smtClean="0"/>
              <a:pPr/>
              <a:t>392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ext Box 2">
            <a:extLst>
              <a:ext uri="{FF2B5EF4-FFF2-40B4-BE49-F238E27FC236}">
                <a16:creationId xmlns:a16="http://schemas.microsoft.com/office/drawing/2014/main" id="{7C9BCF69-FB2D-45F1-90E6-06DC6D160F8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B763B973-92C4-4400-A6AC-6792F14FEDF3}"/>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D49DA8D5-45DA-4C6F-A3BF-DE65D1B61BFD}"/>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Roadmap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Backlogs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Release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Sprint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Story Maps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Requirement Collection and Validation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Modeling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Prototype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Wireframes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Personas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Design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Chartering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531461" name="Content Placeholder 6">
            <a:extLst>
              <a:ext uri="{FF2B5EF4-FFF2-40B4-BE49-F238E27FC236}">
                <a16:creationId xmlns:a16="http://schemas.microsoft.com/office/drawing/2014/main" id="{A57CE9ED-AB73-4F83-8BA5-97BAB8AF9925}"/>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31462" name="Slide Number Placeholder 8">
            <a:extLst>
              <a:ext uri="{FF2B5EF4-FFF2-40B4-BE49-F238E27FC236}">
                <a16:creationId xmlns:a16="http://schemas.microsoft.com/office/drawing/2014/main" id="{28502C29-917C-4408-8A88-F9D34F6AE93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59BCA0-0FFF-4571-9B3C-412C2B77E181}" type="slidenum">
              <a:rPr lang="en-US" altLang="en-US" smtClean="0"/>
              <a:pPr/>
              <a:t>393</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Slide Number Placeholder 3">
            <a:extLst>
              <a:ext uri="{FF2B5EF4-FFF2-40B4-BE49-F238E27FC236}">
                <a16:creationId xmlns:a16="http://schemas.microsoft.com/office/drawing/2014/main" id="{2D25B0B3-B27E-4626-9EAC-CE53ACA134E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FD11AD-8092-4F70-BAA0-0186E92FE667}" type="slidenum">
              <a:rPr lang="en-US" altLang="en-US" smtClean="0"/>
              <a:pPr/>
              <a:t>394</a:t>
            </a:fld>
            <a:endParaRPr lang="en-US" altLang="en-US"/>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Text Box 1">
            <a:extLst>
              <a:ext uri="{FF2B5EF4-FFF2-40B4-BE49-F238E27FC236}">
                <a16:creationId xmlns:a16="http://schemas.microsoft.com/office/drawing/2014/main" id="{28684269-492A-446A-9628-3E2286C5417B}"/>
              </a:ext>
            </a:extLst>
          </p:cNvPr>
          <p:cNvSpPr txBox="1">
            <a:spLocks noChangeArrowheads="1"/>
          </p:cNvSpPr>
          <p:nvPr/>
        </p:nvSpPr>
        <p:spPr bwMode="auto">
          <a:xfrm>
            <a:off x="3429000" y="3581400"/>
            <a:ext cx="53340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a:solidFill>
                  <a:srgbClr val="000000"/>
                </a:solidFill>
                <a:latin typeface="Arial" panose="020B0604020202020204" pitchFamily="34" charset="0"/>
                <a:ea typeface="Microsoft YaHei" panose="020B0503020204020204" pitchFamily="34" charset="-122"/>
              </a:rPr>
              <a:t>Professional Responsibility</a:t>
            </a:r>
          </a:p>
          <a:p>
            <a:pPr algn="ctr" eaLnBrk="1" hangingPunct="1">
              <a:spcBef>
                <a:spcPct val="0"/>
              </a:spcBef>
              <a:buFontTx/>
              <a:buNone/>
            </a:pPr>
            <a:r>
              <a:rPr lang="en-US" altLang="en-US">
                <a:solidFill>
                  <a:srgbClr val="000000"/>
                </a:solidFill>
                <a:latin typeface="Arial" panose="020B0604020202020204" pitchFamily="34" charset="0"/>
                <a:ea typeface="Microsoft YaHei" panose="020B0503020204020204" pitchFamily="34" charset="-122"/>
              </a:rPr>
              <a:t>	As</a:t>
            </a:r>
          </a:p>
          <a:p>
            <a:pPr algn="ctr" eaLnBrk="1" hangingPunct="1">
              <a:spcBef>
                <a:spcPct val="0"/>
              </a:spcBef>
              <a:buFontTx/>
              <a:buNone/>
            </a:pPr>
            <a:r>
              <a:rPr lang="en-US" altLang="en-US">
                <a:solidFill>
                  <a:srgbClr val="000000"/>
                </a:solidFill>
                <a:latin typeface="Arial" panose="020B0604020202020204" pitchFamily="34" charset="0"/>
                <a:ea typeface="Microsoft YaHei" panose="020B0503020204020204" pitchFamily="34" charset="-122"/>
              </a:rPr>
              <a:t>Integrated Part of Complete Project Life Cycle</a:t>
            </a:r>
          </a:p>
        </p:txBody>
      </p:sp>
      <p:pic>
        <p:nvPicPr>
          <p:cNvPr id="820227" name="Picture 2" descr="http://3.bp.blogspot.com/__VIqCxcAGEo/SpeEZWCob9I/AAAAAAAADGw/Tf1FFocUpxk/s400/Swami_vivekananda.jpg">
            <a:extLst>
              <a:ext uri="{FF2B5EF4-FFF2-40B4-BE49-F238E27FC236}">
                <a16:creationId xmlns:a16="http://schemas.microsoft.com/office/drawing/2014/main" id="{DDB789AC-5C6F-465C-9B5C-FD3B0F259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66775"/>
            <a:ext cx="30956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566C2E9-E6E3-4F78-B512-F5F8F7B6D764}"/>
              </a:ext>
            </a:extLst>
          </p:cNvPr>
          <p:cNvSpPr txBox="1"/>
          <p:nvPr/>
        </p:nvSpPr>
        <p:spPr>
          <a:xfrm>
            <a:off x="3352800" y="914400"/>
            <a:ext cx="5562600" cy="1200150"/>
          </a:xfrm>
          <a:prstGeom prst="rect">
            <a:avLst/>
          </a:prstGeom>
          <a:noFill/>
        </p:spPr>
        <p:txBody>
          <a:bodyPr>
            <a:spAutoFit/>
          </a:bodyPr>
          <a:lstStyle/>
          <a:p>
            <a:pPr eaLnBrk="1" hangingPunct="1">
              <a:buClr>
                <a:srgbClr val="000000"/>
              </a:buClr>
              <a:buSzPct val="100000"/>
              <a:buFont typeface="Times New Roman" pitchFamily="18" charset="0"/>
              <a:buNone/>
              <a:defRPr/>
            </a:pPr>
            <a:r>
              <a:rPr lang="en-US" b="1" dirty="0">
                <a:solidFill>
                  <a:srgbClr val="FF0000"/>
                </a:solidFill>
              </a:rPr>
              <a:t>Selfless</a:t>
            </a:r>
            <a:r>
              <a:rPr lang="en-US" b="1" dirty="0">
                <a:solidFill>
                  <a:schemeClr val="tx1"/>
                </a:solidFill>
              </a:rPr>
              <a:t>, </a:t>
            </a:r>
            <a:r>
              <a:rPr lang="en-US" b="1" dirty="0">
                <a:solidFill>
                  <a:srgbClr val="00B0F0"/>
                </a:solidFill>
              </a:rPr>
              <a:t>Dedicated</a:t>
            </a:r>
            <a:r>
              <a:rPr lang="en-US" b="1" dirty="0">
                <a:solidFill>
                  <a:schemeClr val="tx1"/>
                </a:solidFill>
              </a:rPr>
              <a:t>, </a:t>
            </a:r>
            <a:r>
              <a:rPr lang="en-US" b="1" dirty="0">
                <a:solidFill>
                  <a:srgbClr val="00B050"/>
                </a:solidFill>
              </a:rPr>
              <a:t>Fair</a:t>
            </a:r>
            <a:r>
              <a:rPr lang="en-US" b="1" dirty="0">
                <a:solidFill>
                  <a:schemeClr val="tx1"/>
                </a:solidFill>
              </a:rPr>
              <a:t>, </a:t>
            </a:r>
            <a:r>
              <a:rPr lang="en-US" b="1" dirty="0">
                <a:solidFill>
                  <a:srgbClr val="C00000"/>
                </a:solidFill>
              </a:rPr>
              <a:t>Accepts Complete Responsibility</a:t>
            </a:r>
            <a:r>
              <a:rPr lang="en-US" b="1" dirty="0">
                <a:solidFill>
                  <a:schemeClr val="tx1"/>
                </a:solidFill>
              </a:rPr>
              <a:t>, </a:t>
            </a:r>
            <a:r>
              <a:rPr lang="en-US" b="1" dirty="0">
                <a:solidFill>
                  <a:srgbClr val="FFC000"/>
                </a:solidFill>
              </a:rPr>
              <a:t>Passionate</a:t>
            </a:r>
            <a:r>
              <a:rPr lang="en-US" b="1" dirty="0">
                <a:solidFill>
                  <a:schemeClr val="tx1"/>
                </a:solidFill>
              </a:rPr>
              <a:t>, Balance in life, </a:t>
            </a:r>
            <a:r>
              <a:rPr lang="en-US" b="1" dirty="0">
                <a:solidFill>
                  <a:srgbClr val="FF0000"/>
                </a:solidFill>
              </a:rPr>
              <a:t>Full of Love</a:t>
            </a:r>
            <a:r>
              <a:rPr lang="en-US" b="1" dirty="0">
                <a:solidFill>
                  <a:schemeClr val="tx1"/>
                </a:solidFill>
              </a:rPr>
              <a:t>, </a:t>
            </a:r>
            <a:r>
              <a:rPr lang="en-US" b="1" dirty="0">
                <a:solidFill>
                  <a:srgbClr val="00B0F0"/>
                </a:solidFill>
              </a:rPr>
              <a:t>Warmth</a:t>
            </a:r>
            <a:r>
              <a:rPr lang="en-US" b="1" dirty="0">
                <a:solidFill>
                  <a:schemeClr val="tx1"/>
                </a:solidFill>
              </a:rPr>
              <a:t> &amp; </a:t>
            </a:r>
            <a:r>
              <a:rPr lang="en-US" b="1" dirty="0">
                <a:solidFill>
                  <a:schemeClr val="accent6">
                    <a:lumMod val="75000"/>
                  </a:schemeClr>
                </a:solidFill>
              </a:rPr>
              <a:t>Respect</a:t>
            </a:r>
            <a:r>
              <a:rPr lang="en-US" b="1" dirty="0">
                <a:solidFill>
                  <a:schemeClr val="tx1"/>
                </a:solidFill>
              </a:rPr>
              <a:t> for all type of resources including natural resources entrusted</a:t>
            </a:r>
          </a:p>
        </p:txBody>
      </p:sp>
      <p:sp>
        <p:nvSpPr>
          <p:cNvPr id="7" name="Rectangle 6">
            <a:extLst>
              <a:ext uri="{FF2B5EF4-FFF2-40B4-BE49-F238E27FC236}">
                <a16:creationId xmlns:a16="http://schemas.microsoft.com/office/drawing/2014/main" id="{C8C69A98-A5CB-48E2-9EB9-12FF1E08C3F3}"/>
              </a:ext>
            </a:extLst>
          </p:cNvPr>
          <p:cNvSpPr/>
          <p:nvPr/>
        </p:nvSpPr>
        <p:spPr>
          <a:xfrm>
            <a:off x="0" y="4800600"/>
            <a:ext cx="3276600" cy="584200"/>
          </a:xfrm>
          <a:prstGeom prst="rect">
            <a:avLst/>
          </a:prstGeom>
        </p:spPr>
        <p:txBody>
          <a:bodyPr>
            <a:spAutoFit/>
          </a:bodyPr>
          <a:lstStyle/>
          <a:p>
            <a:pPr algn="ctr" eaLnBrk="1" hangingPunct="1">
              <a:buClr>
                <a:srgbClr val="000000"/>
              </a:buClr>
              <a:buSzPct val="100000"/>
              <a:buFont typeface="Times New Roman" pitchFamily="18" charset="0"/>
              <a:buNone/>
              <a:defRPr/>
            </a:pPr>
            <a:r>
              <a:rPr lang="en-US" sz="1600" dirty="0">
                <a:solidFill>
                  <a:schemeClr val="tx2">
                    <a:lumMod val="75000"/>
                  </a:schemeClr>
                </a:solidFill>
              </a:rPr>
              <a:t>No use of running fast on wrong road. So, first </a:t>
            </a:r>
            <a:r>
              <a:rPr lang="en-US" sz="1600">
                <a:solidFill>
                  <a:schemeClr val="tx2">
                    <a:lumMod val="75000"/>
                  </a:schemeClr>
                </a:solidFill>
              </a:rPr>
              <a:t>choose your </a:t>
            </a:r>
            <a:r>
              <a:rPr lang="en-US" sz="1600" dirty="0">
                <a:solidFill>
                  <a:schemeClr val="tx2">
                    <a:lumMod val="75000"/>
                  </a:schemeClr>
                </a:solidFill>
              </a:rPr>
              <a:t>road.</a:t>
            </a:r>
          </a:p>
        </p:txBody>
      </p:sp>
      <p:sp>
        <p:nvSpPr>
          <p:cNvPr id="10" name="Title 9">
            <a:extLst>
              <a:ext uri="{FF2B5EF4-FFF2-40B4-BE49-F238E27FC236}">
                <a16:creationId xmlns:a16="http://schemas.microsoft.com/office/drawing/2014/main" id="{E8B1D30C-32F5-4F79-8239-F4D0424972B2}"/>
              </a:ext>
            </a:extLst>
          </p:cNvPr>
          <p:cNvSpPr>
            <a:spLocks noGrp="1"/>
          </p:cNvSpPr>
          <p:nvPr>
            <p:ph type="title"/>
          </p:nvPr>
        </p:nvSpPr>
        <p:spPr/>
        <p:txBody>
          <a:bodyPr>
            <a:normAutofit fontScale="90000"/>
          </a:bodyPr>
          <a:lstStyle/>
          <a:p>
            <a:pPr>
              <a:defRPr/>
            </a:pPr>
            <a:endParaRPr/>
          </a:p>
        </p:txBody>
      </p:sp>
      <p:sp>
        <p:nvSpPr>
          <p:cNvPr id="820231" name="Content Placeholder 10">
            <a:extLst>
              <a:ext uri="{FF2B5EF4-FFF2-40B4-BE49-F238E27FC236}">
                <a16:creationId xmlns:a16="http://schemas.microsoft.com/office/drawing/2014/main" id="{3A132D69-526C-4ABF-A0B0-9694EC6C4E36}"/>
              </a:ext>
            </a:extLst>
          </p:cNvPr>
          <p:cNvSpPr>
            <a:spLocks noGrp="1"/>
          </p:cNvSpPr>
          <p:nvPr>
            <p:ph sz="quarter" idx="13"/>
          </p:nvPr>
        </p:nvSpPr>
        <p:spPr/>
        <p:txBody>
          <a:bodyPr/>
          <a:lstStyle/>
          <a:p>
            <a:endParaRPr lang="en-US" altLang="en-US"/>
          </a:p>
        </p:txBody>
      </p:sp>
      <p:sp>
        <p:nvSpPr>
          <p:cNvPr id="820232" name="Slide Number Placeholder 8">
            <a:extLst>
              <a:ext uri="{FF2B5EF4-FFF2-40B4-BE49-F238E27FC236}">
                <a16:creationId xmlns:a16="http://schemas.microsoft.com/office/drawing/2014/main" id="{9AAA4B48-9E7B-473F-B0F0-1235E230CF1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8D02B6-60CF-4DE3-BB01-04389D4C8BDF}" type="slidenum">
              <a:rPr lang="en-US" altLang="en-US" smtClean="0"/>
              <a:pPr/>
              <a:t>395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2274" name="Picture 1">
            <a:extLst>
              <a:ext uri="{FF2B5EF4-FFF2-40B4-BE49-F238E27FC236}">
                <a16:creationId xmlns:a16="http://schemas.microsoft.com/office/drawing/2014/main" id="{92686B5E-D4E5-4FCF-A29F-4E0FAF7C6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22275" name="Picture 2">
            <a:extLst>
              <a:ext uri="{FF2B5EF4-FFF2-40B4-BE49-F238E27FC236}">
                <a16:creationId xmlns:a16="http://schemas.microsoft.com/office/drawing/2014/main" id="{DF93EA3E-505D-473B-A671-30E236221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22276" name="Picture 3">
            <a:extLst>
              <a:ext uri="{FF2B5EF4-FFF2-40B4-BE49-F238E27FC236}">
                <a16:creationId xmlns:a16="http://schemas.microsoft.com/office/drawing/2014/main" id="{A56C6E58-D9B9-47A7-93EC-E10258C4E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22277" name="Picture 4">
            <a:extLst>
              <a:ext uri="{FF2B5EF4-FFF2-40B4-BE49-F238E27FC236}">
                <a16:creationId xmlns:a16="http://schemas.microsoft.com/office/drawing/2014/main" id="{A4A6710A-D585-4898-9353-755E467E1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22278" name="Text Box 5">
            <a:extLst>
              <a:ext uri="{FF2B5EF4-FFF2-40B4-BE49-F238E27FC236}">
                <a16:creationId xmlns:a16="http://schemas.microsoft.com/office/drawing/2014/main" id="{48F2CD14-3451-4EC9-9101-B101CCD0BCD5}"/>
              </a:ext>
            </a:extLst>
          </p:cNvPr>
          <p:cNvSpPr txBox="1">
            <a:spLocks noChangeArrowheads="1"/>
          </p:cNvSpPr>
          <p:nvPr/>
        </p:nvSpPr>
        <p:spPr bwMode="auto">
          <a:xfrm>
            <a:off x="11113" y="0"/>
            <a:ext cx="9132887" cy="808038"/>
          </a:xfrm>
          <a:prstGeom prst="rect">
            <a:avLst/>
          </a:prstGeom>
          <a:solidFill>
            <a:srgbClr val="34E1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 name="Title 6">
            <a:extLst>
              <a:ext uri="{FF2B5EF4-FFF2-40B4-BE49-F238E27FC236}">
                <a16:creationId xmlns:a16="http://schemas.microsoft.com/office/drawing/2014/main" id="{84A78FED-361A-4065-8003-BEF69376FBF8}"/>
              </a:ext>
            </a:extLst>
          </p:cNvPr>
          <p:cNvSpPr>
            <a:spLocks noGrp="1"/>
          </p:cNvSpPr>
          <p:nvPr>
            <p:ph type="title"/>
          </p:nvPr>
        </p:nvSpPr>
        <p:spPr/>
        <p:txBody>
          <a:bodyPr>
            <a:normAutofit fontScale="90000"/>
          </a:bodyPr>
          <a:lstStyle/>
          <a:p>
            <a:pPr>
              <a:defRPr/>
            </a:pPr>
            <a:endParaRPr/>
          </a:p>
        </p:txBody>
      </p:sp>
      <p:sp>
        <p:nvSpPr>
          <p:cNvPr id="822280" name="Content Placeholder 7">
            <a:extLst>
              <a:ext uri="{FF2B5EF4-FFF2-40B4-BE49-F238E27FC236}">
                <a16:creationId xmlns:a16="http://schemas.microsoft.com/office/drawing/2014/main" id="{B16B57CC-A76A-41C2-8ED6-0FCB838008FA}"/>
              </a:ext>
            </a:extLst>
          </p:cNvPr>
          <p:cNvSpPr>
            <a:spLocks noGrp="1"/>
          </p:cNvSpPr>
          <p:nvPr>
            <p:ph sz="quarter" idx="13"/>
          </p:nvPr>
        </p:nvSpPr>
        <p:spPr/>
        <p:txBody>
          <a:bodyPr/>
          <a:lstStyle/>
          <a:p>
            <a:endParaRPr lang="en-US" altLang="en-US"/>
          </a:p>
        </p:txBody>
      </p:sp>
      <p:sp>
        <p:nvSpPr>
          <p:cNvPr id="822281" name="Slide Number Placeholder 9">
            <a:extLst>
              <a:ext uri="{FF2B5EF4-FFF2-40B4-BE49-F238E27FC236}">
                <a16:creationId xmlns:a16="http://schemas.microsoft.com/office/drawing/2014/main" id="{DE71DE66-2FF7-495D-ACB4-9E2F9B6663E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AEB681-46A4-4322-AE81-0C4117E3B046}" type="slidenum">
              <a:rPr lang="en-US" altLang="en-US" smtClean="0"/>
              <a:pPr/>
              <a:t>396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Text Box 2">
            <a:extLst>
              <a:ext uri="{FF2B5EF4-FFF2-40B4-BE49-F238E27FC236}">
                <a16:creationId xmlns:a16="http://schemas.microsoft.com/office/drawing/2014/main" id="{0021711C-944D-4C53-8514-2586E97051BB}"/>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500"/>
              </a:spcBef>
              <a:buFontTx/>
              <a:buNone/>
            </a:pPr>
            <a:endParaRPr lang="en-US" altLang="en-US" sz="20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0E37377B-5AB0-4CAA-BF78-2B1633277D3D}"/>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solidFill>
                  <a:srgbClr val="000000"/>
                </a:solidFill>
                <a:ea typeface="Microsoft YaHei"/>
                <a:cs typeface="Microsoft YaHei"/>
              </a:rPr>
              <a:t>Honesty</a:t>
            </a:r>
          </a:p>
        </p:txBody>
      </p:sp>
      <p:sp>
        <p:nvSpPr>
          <p:cNvPr id="5" name="Content Placeholder 4">
            <a:extLst>
              <a:ext uri="{FF2B5EF4-FFF2-40B4-BE49-F238E27FC236}">
                <a16:creationId xmlns:a16="http://schemas.microsoft.com/office/drawing/2014/main" id="{37A09D19-131C-4708-91E5-3FAA70B51340}"/>
              </a:ext>
            </a:extLst>
          </p:cNvPr>
          <p:cNvSpPr>
            <a:spLocks noGrp="1"/>
          </p:cNvSpPr>
          <p:nvPr>
            <p:ph idx="1"/>
          </p:nvPr>
        </p:nvSpPr>
        <p:spPr>
          <a:xfrm>
            <a:off x="381000" y="838200"/>
            <a:ext cx="8229600" cy="5105400"/>
          </a:xfrm>
        </p:spPr>
        <p:txBody>
          <a:bodyPr>
            <a:noAutofit/>
          </a:bodyPr>
          <a:lstStyle/>
          <a:p>
            <a:pPr marL="0" indent="0">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b="1" dirty="0">
                <a:solidFill>
                  <a:srgbClr val="000000"/>
                </a:solidFill>
                <a:latin typeface="Arial" pitchFamily="34" charset="0"/>
                <a:ea typeface="Microsoft YaHei"/>
                <a:cs typeface="Arial" pitchFamily="34" charset="0"/>
              </a:rPr>
              <a:t>Honesty is our duty to understand the truth and act in a Truthful manner both in our communication and in our conduct </a:t>
            </a:r>
          </a:p>
          <a:p>
            <a:pPr>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400" b="1" dirty="0">
              <a:solidFill>
                <a:srgbClr val="000000"/>
              </a:solidFill>
              <a:latin typeface="Arial" pitchFamily="34" charset="0"/>
              <a:ea typeface="Microsoft YaHei"/>
              <a:cs typeface="Arial" pitchFamily="34" charset="0"/>
            </a:endParaRP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earnestly seek to understand the truth</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are truthful in our communications  and conduct  and provide in timely manner</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make commitments and promises in good faith ( implied &amp; explicit)</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do not engage on or condone behavior that is designated to deceive others</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do not engage in dishonest behavior with the intention of personal gain or at the expense of other.</a:t>
            </a:r>
            <a:endParaRPr lang="en-US" sz="2400" dirty="0">
              <a:latin typeface="Arial" pitchFamily="34" charset="0"/>
              <a:cs typeface="Arial" pitchFamily="34" charset="0"/>
            </a:endParaRPr>
          </a:p>
        </p:txBody>
      </p:sp>
      <p:sp>
        <p:nvSpPr>
          <p:cNvPr id="824325" name="Content Placeholder 7">
            <a:extLst>
              <a:ext uri="{FF2B5EF4-FFF2-40B4-BE49-F238E27FC236}">
                <a16:creationId xmlns:a16="http://schemas.microsoft.com/office/drawing/2014/main" id="{758D7FEF-519E-40C6-A10A-47E93DDA112F}"/>
              </a:ext>
            </a:extLst>
          </p:cNvPr>
          <p:cNvSpPr>
            <a:spLocks noGrp="1"/>
          </p:cNvSpPr>
          <p:nvPr>
            <p:ph sz="quarter" idx="13"/>
          </p:nvPr>
        </p:nvSpPr>
        <p:spPr/>
        <p:txBody>
          <a:bodyPr/>
          <a:lstStyle/>
          <a:p>
            <a:endParaRPr lang="en-US" altLang="en-US"/>
          </a:p>
        </p:txBody>
      </p:sp>
      <p:sp>
        <p:nvSpPr>
          <p:cNvPr id="824326" name="Slide Number Placeholder 6">
            <a:extLst>
              <a:ext uri="{FF2B5EF4-FFF2-40B4-BE49-F238E27FC236}">
                <a16:creationId xmlns:a16="http://schemas.microsoft.com/office/drawing/2014/main" id="{0CBA478B-B688-40BD-A45A-6EC76BC18D8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B820F0-3638-42A2-B3F5-A76C7080329D}" type="slidenum">
              <a:rPr lang="en-US" altLang="en-US" smtClean="0"/>
              <a:pPr/>
              <a:t>397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Text Box 2">
            <a:extLst>
              <a:ext uri="{FF2B5EF4-FFF2-40B4-BE49-F238E27FC236}">
                <a16:creationId xmlns:a16="http://schemas.microsoft.com/office/drawing/2014/main" id="{E2EE8090-20A6-4430-AF13-8EA11790BFF8}"/>
              </a:ext>
            </a:extLst>
          </p:cNvPr>
          <p:cNvSpPr txBox="1">
            <a:spLocks noChangeArrowheads="1"/>
          </p:cNvSpPr>
          <p:nvPr/>
        </p:nvSpPr>
        <p:spPr bwMode="auto">
          <a:xfrm>
            <a:off x="457200" y="990600"/>
            <a:ext cx="8229600"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450"/>
              </a:spcBef>
              <a:buFontTx/>
              <a:buNone/>
            </a:pPr>
            <a:endParaRPr lang="en-US" altLang="en-US" sz="18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06A3DCA9-062B-4484-A40D-F4C560AC902D}"/>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Responsibility</a:t>
            </a:r>
            <a:endParaRPr/>
          </a:p>
        </p:txBody>
      </p:sp>
      <p:sp>
        <p:nvSpPr>
          <p:cNvPr id="5" name="Content Placeholder 4">
            <a:extLst>
              <a:ext uri="{FF2B5EF4-FFF2-40B4-BE49-F238E27FC236}">
                <a16:creationId xmlns:a16="http://schemas.microsoft.com/office/drawing/2014/main" id="{BABBFFF9-B3EF-4D06-B2DE-80B7E985BCB8}"/>
              </a:ext>
            </a:extLst>
          </p:cNvPr>
          <p:cNvSpPr>
            <a:spLocks noGrp="1"/>
          </p:cNvSpPr>
          <p:nvPr>
            <p:ph idx="1"/>
          </p:nvPr>
        </p:nvSpPr>
        <p:spPr>
          <a:xfrm>
            <a:off x="381000" y="838200"/>
            <a:ext cx="8229600" cy="5105400"/>
          </a:xfrm>
        </p:spPr>
        <p:txBody>
          <a:bodyPr>
            <a:noAutofit/>
          </a:bodyPr>
          <a:lstStyle/>
          <a:p>
            <a:pPr marL="0" indent="0">
              <a:lnSpc>
                <a:spcPct val="80000"/>
              </a:lnSpc>
              <a:spcBef>
                <a:spcPts val="45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b="1" dirty="0">
                <a:solidFill>
                  <a:srgbClr val="000000"/>
                </a:solidFill>
                <a:latin typeface="Arial" pitchFamily="34" charset="0"/>
                <a:ea typeface="Microsoft YaHei"/>
                <a:cs typeface="Arial" pitchFamily="34" charset="0"/>
              </a:rPr>
              <a:t>Responsibility is our duty to take ownership for the decisions we make or fail to make, the actions we take or fail to take &amp; the consequences that result</a:t>
            </a:r>
          </a:p>
          <a:p>
            <a:pPr>
              <a:lnSpc>
                <a:spcPct val="80000"/>
              </a:lnSpc>
              <a:spcBef>
                <a:spcPts val="45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000" dirty="0">
              <a:solidFill>
                <a:srgbClr val="000000"/>
              </a:solidFill>
              <a:latin typeface="Arial" pitchFamily="34" charset="0"/>
              <a:ea typeface="Microsoft YaHei"/>
              <a:cs typeface="Arial" pitchFamily="34" charset="0"/>
            </a:endParaRP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Make decisions and take actions based on the BEST interests of society, Public safety and the environment</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accept those assignments that are consistent with our background, experience, skills and qualifications</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inform ourselves and uphold the policies, rules and regulations and laws that govern s our work, professional and volunteer activities</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report unethical or illegal conduct to appropriate management &amp; if necessary to those affected by the conduct</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bring violations of this Code to the attention of the appropriate body for resolution.  We only file ethics complaints when they are substantiated by facts.</a:t>
            </a:r>
            <a:endParaRPr lang="en-US" sz="2000" dirty="0">
              <a:latin typeface="Arial" pitchFamily="34" charset="0"/>
              <a:cs typeface="Arial" pitchFamily="34" charset="0"/>
            </a:endParaRPr>
          </a:p>
        </p:txBody>
      </p:sp>
      <p:sp>
        <p:nvSpPr>
          <p:cNvPr id="826373" name="Content Placeholder 6">
            <a:extLst>
              <a:ext uri="{FF2B5EF4-FFF2-40B4-BE49-F238E27FC236}">
                <a16:creationId xmlns:a16="http://schemas.microsoft.com/office/drawing/2014/main" id="{B6D9792B-E8A1-4357-8D27-2D2B46E1292C}"/>
              </a:ext>
            </a:extLst>
          </p:cNvPr>
          <p:cNvSpPr>
            <a:spLocks noGrp="1"/>
          </p:cNvSpPr>
          <p:nvPr>
            <p:ph sz="quarter" idx="13"/>
          </p:nvPr>
        </p:nvSpPr>
        <p:spPr/>
        <p:txBody>
          <a:bodyPr/>
          <a:lstStyle/>
          <a:p>
            <a:endParaRPr lang="en-US" altLang="en-US"/>
          </a:p>
        </p:txBody>
      </p:sp>
      <p:sp>
        <p:nvSpPr>
          <p:cNvPr id="826374" name="Slide Number Placeholder 6">
            <a:extLst>
              <a:ext uri="{FF2B5EF4-FFF2-40B4-BE49-F238E27FC236}">
                <a16:creationId xmlns:a16="http://schemas.microsoft.com/office/drawing/2014/main" id="{D07FF0FB-D09B-42F3-B0C4-AB1E5462353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E58442-0C3A-46F6-BE7A-35A9857CAAA9}" type="slidenum">
              <a:rPr lang="en-US" altLang="en-US" smtClean="0"/>
              <a:pPr/>
              <a:t>398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ext Box 1">
            <a:extLst>
              <a:ext uri="{FF2B5EF4-FFF2-40B4-BE49-F238E27FC236}">
                <a16:creationId xmlns:a16="http://schemas.microsoft.com/office/drawing/2014/main" id="{6C1C0F5B-01A2-42B9-83D9-26361BA4D16D}"/>
              </a:ext>
            </a:extLst>
          </p:cNvPr>
          <p:cNvSpPr txBox="1">
            <a:spLocks noChangeArrowheads="1"/>
          </p:cNvSpPr>
          <p:nvPr/>
        </p:nvSpPr>
        <p:spPr bwMode="auto">
          <a:xfrm>
            <a:off x="1981200" y="8382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28419" name="Text Box 3">
            <a:extLst>
              <a:ext uri="{FF2B5EF4-FFF2-40B4-BE49-F238E27FC236}">
                <a16:creationId xmlns:a16="http://schemas.microsoft.com/office/drawing/2014/main" id="{E2ACF482-5B8C-4A6D-87AA-3DEEE96432E9}"/>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500"/>
              </a:spcBef>
              <a:buFontTx/>
              <a:buNone/>
            </a:pPr>
            <a:endParaRPr lang="en-US" altLang="en-US" sz="2000">
              <a:solidFill>
                <a:srgbClr val="000000"/>
              </a:solidFill>
              <a:latin typeface="Arial" panose="020B0604020202020204" pitchFamily="34" charset="0"/>
              <a:ea typeface="Microsoft YaHei" panose="020B0503020204020204" pitchFamily="34" charset="-122"/>
            </a:endParaRPr>
          </a:p>
        </p:txBody>
      </p:sp>
      <p:sp>
        <p:nvSpPr>
          <p:cNvPr id="5" name="Title 4">
            <a:extLst>
              <a:ext uri="{FF2B5EF4-FFF2-40B4-BE49-F238E27FC236}">
                <a16:creationId xmlns:a16="http://schemas.microsoft.com/office/drawing/2014/main" id="{F2809BAD-243C-44DD-8619-4079DC6B10AA}"/>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solidFill>
                  <a:srgbClr val="000000"/>
                </a:solidFill>
                <a:ea typeface="Microsoft YaHei"/>
                <a:cs typeface="Microsoft YaHei"/>
              </a:rPr>
              <a:t>Respect</a:t>
            </a:r>
          </a:p>
        </p:txBody>
      </p:sp>
      <p:sp>
        <p:nvSpPr>
          <p:cNvPr id="6" name="Content Placeholder 5">
            <a:extLst>
              <a:ext uri="{FF2B5EF4-FFF2-40B4-BE49-F238E27FC236}">
                <a16:creationId xmlns:a16="http://schemas.microsoft.com/office/drawing/2014/main" id="{B0DD5688-2838-4D9D-B068-4EEB00E51B21}"/>
              </a:ext>
            </a:extLst>
          </p:cNvPr>
          <p:cNvSpPr>
            <a:spLocks noGrp="1"/>
          </p:cNvSpPr>
          <p:nvPr>
            <p:ph idx="1"/>
          </p:nvPr>
        </p:nvSpPr>
        <p:spPr>
          <a:xfrm>
            <a:off x="381000" y="838200"/>
            <a:ext cx="8229600" cy="5105400"/>
          </a:xfrm>
        </p:spPr>
        <p:txBody>
          <a:bodyPr>
            <a:noAutofit/>
          </a:bodyPr>
          <a:lstStyle/>
          <a:p>
            <a:pPr marL="0" indent="0">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b="1" dirty="0">
                <a:solidFill>
                  <a:srgbClr val="000000"/>
                </a:solidFill>
                <a:ea typeface="Microsoft YaHei"/>
                <a:cs typeface="Microsoft YaHei"/>
              </a:rPr>
              <a:t>Respect is our duty to show a high regard for ourselves, others and the resources entrusted to us</a:t>
            </a:r>
          </a:p>
          <a:p>
            <a:pPr>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400" dirty="0">
              <a:solidFill>
                <a:srgbClr val="000000"/>
              </a:solidFill>
              <a:ea typeface="Microsoft YaHei"/>
              <a:cs typeface="Microsoft YaHei"/>
            </a:endParaRP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inform ourselves about norms and customs of others and avoid  engaging in behaviors they might consider disrespectful</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listen to others points of view , seeking to understand them</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approach directly those  persons with whom we have conflict</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conduct ourselves in a professional manner </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negotiate in good faith, do not exercise the power of our expertise or position to influence decisions </a:t>
            </a:r>
          </a:p>
        </p:txBody>
      </p:sp>
      <p:sp>
        <p:nvSpPr>
          <p:cNvPr id="828422" name="Content Placeholder 7">
            <a:extLst>
              <a:ext uri="{FF2B5EF4-FFF2-40B4-BE49-F238E27FC236}">
                <a16:creationId xmlns:a16="http://schemas.microsoft.com/office/drawing/2014/main" id="{E57823A3-B63F-4F05-8AB2-445827B8AE90}"/>
              </a:ext>
            </a:extLst>
          </p:cNvPr>
          <p:cNvSpPr>
            <a:spLocks noGrp="1"/>
          </p:cNvSpPr>
          <p:nvPr>
            <p:ph sz="quarter" idx="13"/>
          </p:nvPr>
        </p:nvSpPr>
        <p:spPr/>
        <p:txBody>
          <a:bodyPr/>
          <a:lstStyle/>
          <a:p>
            <a:endParaRPr lang="en-US" altLang="en-US"/>
          </a:p>
        </p:txBody>
      </p:sp>
      <p:sp>
        <p:nvSpPr>
          <p:cNvPr id="828423" name="Slide Number Placeholder 7">
            <a:extLst>
              <a:ext uri="{FF2B5EF4-FFF2-40B4-BE49-F238E27FC236}">
                <a16:creationId xmlns:a16="http://schemas.microsoft.com/office/drawing/2014/main" id="{7DCCE523-0596-4256-B9C3-6FEBFCB8035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B30663-C00E-456B-83EA-92DC4DF74AAE}" type="slidenum">
              <a:rPr lang="en-US" altLang="en-US" smtClean="0"/>
              <a:pPr/>
              <a:t>399</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a:extLst>
              <a:ext uri="{FF2B5EF4-FFF2-40B4-BE49-F238E27FC236}">
                <a16:creationId xmlns:a16="http://schemas.microsoft.com/office/drawing/2014/main" id="{C5958E18-3E31-4187-B5FD-01C149B82595}"/>
              </a:ext>
            </a:extLst>
          </p:cNvPr>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a:extLst>
              <a:ext uri="{FF2B5EF4-FFF2-40B4-BE49-F238E27FC236}">
                <a16:creationId xmlns:a16="http://schemas.microsoft.com/office/drawing/2014/main" id="{2833627A-163D-4AD8-BF53-7193C775420E}"/>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A58121C0-48B4-4854-907C-0A373314FFDC}"/>
              </a:ext>
            </a:extLst>
          </p:cNvPr>
          <p:cNvSpPr>
            <a:spLocks noGrp="1"/>
          </p:cNvSpPr>
          <p:nvPr>
            <p:ph type="title"/>
          </p:nvPr>
        </p:nvSpPr>
        <p:spPr/>
        <p:txBody>
          <a:bodyPr>
            <a:normAutofit fontScale="90000"/>
          </a:bodyPr>
          <a:lstStyle/>
          <a:p>
            <a:pPr>
              <a:defRPr/>
            </a:pPr>
            <a:r>
              <a:rPr b="1">
                <a:solidFill>
                  <a:srgbClr val="000000"/>
                </a:solidFill>
              </a:rPr>
              <a:t>Workshop Objective</a:t>
            </a:r>
            <a:endParaRPr/>
          </a:p>
        </p:txBody>
      </p:sp>
      <p:sp>
        <p:nvSpPr>
          <p:cNvPr id="13317" name="Content Placeholder 3">
            <a:extLst>
              <a:ext uri="{FF2B5EF4-FFF2-40B4-BE49-F238E27FC236}">
                <a16:creationId xmlns:a16="http://schemas.microsoft.com/office/drawing/2014/main" id="{5A91048F-EAE8-4858-A4CE-438AAD0238C7}"/>
              </a:ext>
            </a:extLst>
          </p:cNvPr>
          <p:cNvSpPr>
            <a:spLocks noGrp="1"/>
          </p:cNvSpPr>
          <p:nvPr>
            <p:ph idx="1"/>
          </p:nvPr>
        </p:nvSpPr>
        <p:spPr>
          <a:xfrm>
            <a:off x="381000" y="838200"/>
            <a:ext cx="8229600" cy="5105400"/>
          </a:xfrm>
        </p:spPr>
        <p:txBody>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Learn Agile Project Management best Practices </a:t>
            </a:r>
            <a:r>
              <a:rPr lang="en-US" altLang="en-US" sz="2000">
                <a:solidFill>
                  <a:srgbClr val="314004"/>
                </a:solidFill>
              </a:rPr>
              <a:t>as per PMI-ACP certification requirements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Build</a:t>
            </a:r>
            <a:r>
              <a:rPr lang="en-US" altLang="en-US" sz="2000">
                <a:solidFill>
                  <a:srgbClr val="314004"/>
                </a:solidFill>
              </a:rPr>
              <a:t> </a:t>
            </a:r>
            <a:r>
              <a:rPr lang="en-US" altLang="en-US" sz="2000" b="1" i="1">
                <a:solidFill>
                  <a:srgbClr val="314004"/>
                </a:solidFill>
              </a:rPr>
              <a:t>confidence</a:t>
            </a:r>
            <a:r>
              <a:rPr lang="en-US" altLang="en-US" sz="2000">
                <a:solidFill>
                  <a:srgbClr val="314004"/>
                </a:solidFill>
              </a:rPr>
              <a:t> </a:t>
            </a:r>
            <a:r>
              <a:rPr lang="en-US" altLang="en-US" sz="2000" i="1">
                <a:solidFill>
                  <a:srgbClr val="314004"/>
                </a:solidFill>
              </a:rPr>
              <a:t>to handle day to day Agile Project Management Challenges</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a:solidFill>
                  <a:srgbClr val="314004"/>
                </a:solidFill>
              </a:rPr>
              <a:t>Getting accustomed to new terminology </a:t>
            </a:r>
            <a:r>
              <a:rPr lang="en-US" altLang="en-US" sz="2000">
                <a:solidFill>
                  <a:srgbClr val="314004"/>
                </a:solidFill>
              </a:rPr>
              <a:t>of Agile Project Management</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a:solidFill>
                  <a:srgbClr val="314004"/>
                </a:solidFill>
              </a:rPr>
              <a:t>Understand the PMI-ACP </a:t>
            </a:r>
            <a:r>
              <a:rPr lang="en-US" altLang="en-US" sz="2000" b="1" baseline="33000">
                <a:solidFill>
                  <a:srgbClr val="314004"/>
                </a:solidFill>
              </a:rPr>
              <a:t>®</a:t>
            </a:r>
            <a:r>
              <a:rPr lang="en-US" altLang="en-US" sz="2000" b="1">
                <a:solidFill>
                  <a:srgbClr val="314004"/>
                </a:solidFill>
              </a:rPr>
              <a:t> certification process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Get familiarize</a:t>
            </a:r>
            <a:r>
              <a:rPr lang="en-US" altLang="en-US" sz="2000">
                <a:solidFill>
                  <a:srgbClr val="314004"/>
                </a:solidFill>
              </a:rPr>
              <a:t> with number of </a:t>
            </a:r>
            <a:r>
              <a:rPr lang="en-US" altLang="en-US" sz="2000" b="1" i="1">
                <a:solidFill>
                  <a:srgbClr val="314004"/>
                </a:solidFill>
              </a:rPr>
              <a:t>multiple choice questions</a:t>
            </a:r>
            <a:r>
              <a:rPr lang="en-US" altLang="en-US" sz="2000">
                <a:solidFill>
                  <a:srgbClr val="314004"/>
                </a:solidFill>
              </a:rPr>
              <a:t> in line with the PMI-ACP</a:t>
            </a:r>
            <a:r>
              <a:rPr lang="en-US" altLang="en-US" sz="2000" b="1" baseline="30000">
                <a:solidFill>
                  <a:srgbClr val="314004"/>
                </a:solidFill>
              </a:rPr>
              <a:t> ®</a:t>
            </a:r>
            <a:r>
              <a:rPr lang="en-US" altLang="en-US" sz="2000">
                <a:solidFill>
                  <a:srgbClr val="314004"/>
                </a:solidFill>
              </a:rPr>
              <a:t> Certification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Build confidence to face the PMI-ACP</a:t>
            </a:r>
            <a:r>
              <a:rPr lang="en-US" altLang="en-US" sz="2000" b="1" baseline="30000">
                <a:solidFill>
                  <a:srgbClr val="314004"/>
                </a:solidFill>
              </a:rPr>
              <a:t> ®</a:t>
            </a:r>
            <a:r>
              <a:rPr lang="en-US" altLang="en-US" sz="2000" b="1" i="1">
                <a:solidFill>
                  <a:srgbClr val="314004"/>
                </a:solidFill>
              </a:rPr>
              <a:t> examination challenge</a:t>
            </a:r>
          </a:p>
        </p:txBody>
      </p:sp>
      <p:sp>
        <p:nvSpPr>
          <p:cNvPr id="13318" name="Content Placeholder 5">
            <a:extLst>
              <a:ext uri="{FF2B5EF4-FFF2-40B4-BE49-F238E27FC236}">
                <a16:creationId xmlns:a16="http://schemas.microsoft.com/office/drawing/2014/main" id="{E96B35AB-AABD-4376-9CEE-C55182B4CD1E}"/>
              </a:ext>
            </a:extLst>
          </p:cNvPr>
          <p:cNvSpPr>
            <a:spLocks noGrp="1"/>
          </p:cNvSpPr>
          <p:nvPr>
            <p:ph sz="quarter" idx="13"/>
          </p:nvPr>
        </p:nvSpPr>
        <p:spPr/>
        <p:txBody>
          <a:bodyPr/>
          <a:lstStyle/>
          <a:p>
            <a:endParaRPr lang="en-US" altLang="en-US"/>
          </a:p>
        </p:txBody>
      </p:sp>
      <p:sp>
        <p:nvSpPr>
          <p:cNvPr id="13319" name="Slide Number Placeholder 8">
            <a:extLst>
              <a:ext uri="{FF2B5EF4-FFF2-40B4-BE49-F238E27FC236}">
                <a16:creationId xmlns:a16="http://schemas.microsoft.com/office/drawing/2014/main" id="{A19DACD8-0BB3-46DF-BE78-D5FF9743A36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2F9CE1-9116-48CD-96EC-44CE1E8833A9}" type="slidenum">
              <a:rPr lang="en-US" altLang="en-US" smtClean="0"/>
              <a:pPr/>
              <a:t>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a:extLst>
              <a:ext uri="{FF2B5EF4-FFF2-40B4-BE49-F238E27FC236}">
                <a16:creationId xmlns:a16="http://schemas.microsoft.com/office/drawing/2014/main" id="{53D66B80-7C58-4CBF-8CDD-91014091D24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 Office</a:t>
            </a:r>
          </a:p>
        </p:txBody>
      </p:sp>
      <p:sp>
        <p:nvSpPr>
          <p:cNvPr id="84995" name="Text Box 2">
            <a:extLst>
              <a:ext uri="{FF2B5EF4-FFF2-40B4-BE49-F238E27FC236}">
                <a16:creationId xmlns:a16="http://schemas.microsoft.com/office/drawing/2014/main" id="{9F53F93E-3917-4156-86B8-8AA4E548CEDA}"/>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28676" name="Title 3">
            <a:extLst>
              <a:ext uri="{FF2B5EF4-FFF2-40B4-BE49-F238E27FC236}">
                <a16:creationId xmlns:a16="http://schemas.microsoft.com/office/drawing/2014/main" id="{1D750573-7303-4A3D-9334-2CD0FE229B83}"/>
              </a:ext>
            </a:extLst>
          </p:cNvPr>
          <p:cNvSpPr>
            <a:spLocks noGrp="1"/>
          </p:cNvSpPr>
          <p:nvPr>
            <p:ph type="title"/>
          </p:nvPr>
        </p:nvSpPr>
        <p:spPr/>
        <p:txBody>
          <a:bodyPr>
            <a:normAutofit fontScale="90000"/>
          </a:bodyPr>
          <a:lstStyle/>
          <a:p>
            <a:pPr>
              <a:defRPr/>
            </a:pPr>
            <a:r>
              <a:t>What is PMO?</a:t>
            </a:r>
          </a:p>
        </p:txBody>
      </p:sp>
      <p:sp>
        <p:nvSpPr>
          <p:cNvPr id="5" name="Content Placeholder 4">
            <a:extLst>
              <a:ext uri="{FF2B5EF4-FFF2-40B4-BE49-F238E27FC236}">
                <a16:creationId xmlns:a16="http://schemas.microsoft.com/office/drawing/2014/main" id="{E973FAAB-B3EF-4F33-A176-FF0A73156BC0}"/>
              </a:ext>
            </a:extLst>
          </p:cNvPr>
          <p:cNvSpPr>
            <a:spLocks noGrp="1"/>
          </p:cNvSpPr>
          <p:nvPr>
            <p:ph idx="1"/>
          </p:nvPr>
        </p:nvSpPr>
        <p:spPr>
          <a:xfrm>
            <a:off x="381000" y="8382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methodologies,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84998" name="Content Placeholder 6">
            <a:extLst>
              <a:ext uri="{FF2B5EF4-FFF2-40B4-BE49-F238E27FC236}">
                <a16:creationId xmlns:a16="http://schemas.microsoft.com/office/drawing/2014/main" id="{650920F6-5E3B-4E9C-A77C-8024B222BDC1}"/>
              </a:ext>
            </a:extLst>
          </p:cNvPr>
          <p:cNvSpPr>
            <a:spLocks noGrp="1"/>
          </p:cNvSpPr>
          <p:nvPr>
            <p:ph sz="quarter" idx="13"/>
          </p:nvPr>
        </p:nvSpPr>
        <p:spPr/>
        <p:txBody>
          <a:bodyPr/>
          <a:lstStyle/>
          <a:p>
            <a:r>
              <a:rPr lang="en-US" altLang="en-US"/>
              <a:t>Introduction / Project Management</a:t>
            </a:r>
          </a:p>
          <a:p>
            <a:endParaRPr lang="en-US" altLang="en-US"/>
          </a:p>
        </p:txBody>
      </p:sp>
      <p:sp>
        <p:nvSpPr>
          <p:cNvPr id="84999" name="Slide Number Placeholder 9">
            <a:extLst>
              <a:ext uri="{FF2B5EF4-FFF2-40B4-BE49-F238E27FC236}">
                <a16:creationId xmlns:a16="http://schemas.microsoft.com/office/drawing/2014/main" id="{F9ACD402-5616-40B0-88CC-95F38E18E2A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251E925-8FCD-4528-B360-A5528F75BF48}" type="slidenum">
              <a:rPr lang="en-US" altLang="en-US" smtClean="0"/>
              <a:pPr/>
              <a:t>40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Text Box 2">
            <a:extLst>
              <a:ext uri="{FF2B5EF4-FFF2-40B4-BE49-F238E27FC236}">
                <a16:creationId xmlns:a16="http://schemas.microsoft.com/office/drawing/2014/main" id="{B0199B23-DB04-499C-B364-B8331D4050E6}"/>
              </a:ext>
            </a:extLst>
          </p:cNvPr>
          <p:cNvSpPr txBox="1">
            <a:spLocks noChangeArrowheads="1"/>
          </p:cNvSpPr>
          <p:nvPr/>
        </p:nvSpPr>
        <p:spPr bwMode="auto">
          <a:xfrm>
            <a:off x="457200" y="990600"/>
            <a:ext cx="8229600" cy="522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625"/>
              </a:spcBef>
              <a:buFontTx/>
              <a:buNone/>
            </a:pPr>
            <a:endParaRPr lang="en-US" altLang="en-US" sz="25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7D40B24E-597F-460F-B987-E5D6310DE3B1}"/>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Fairness</a:t>
            </a:r>
            <a:endParaRPr/>
          </a:p>
        </p:txBody>
      </p:sp>
      <p:sp>
        <p:nvSpPr>
          <p:cNvPr id="5" name="Content Placeholder 4">
            <a:extLst>
              <a:ext uri="{FF2B5EF4-FFF2-40B4-BE49-F238E27FC236}">
                <a16:creationId xmlns:a16="http://schemas.microsoft.com/office/drawing/2014/main" id="{A03A997A-97BF-4609-B09C-656197D61B32}"/>
              </a:ext>
            </a:extLst>
          </p:cNvPr>
          <p:cNvSpPr>
            <a:spLocks noGrp="1"/>
          </p:cNvSpPr>
          <p:nvPr>
            <p:ph idx="1"/>
          </p:nvPr>
        </p:nvSpPr>
        <p:spPr>
          <a:xfrm>
            <a:off x="381000" y="838200"/>
            <a:ext cx="8229600" cy="5105400"/>
          </a:xfrm>
        </p:spPr>
        <p:txBody>
          <a:bodyPr/>
          <a:lstStyle/>
          <a:p>
            <a:pPr marL="0" indent="0">
              <a:lnSpc>
                <a:spcPct val="80000"/>
              </a:lnSpc>
              <a:spcBef>
                <a:spcPts val="625"/>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b="1" dirty="0">
                <a:solidFill>
                  <a:srgbClr val="000000"/>
                </a:solidFill>
                <a:ea typeface="Microsoft YaHei"/>
                <a:cs typeface="Microsoft YaHei"/>
              </a:rPr>
              <a:t>Fairness is our duty to make decisions and act impartially &amp; Objectively. Our conduct must be free from competing self interest , Prejudice and  favoritism. </a:t>
            </a:r>
          </a:p>
          <a:p>
            <a:pPr>
              <a:lnSpc>
                <a:spcPct val="80000"/>
              </a:lnSpc>
              <a:spcBef>
                <a:spcPts val="625"/>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400" b="1" dirty="0">
              <a:solidFill>
                <a:srgbClr val="000000"/>
              </a:solidFill>
              <a:ea typeface="Microsoft YaHei"/>
              <a:cs typeface="Microsoft YaHei"/>
            </a:endParaRPr>
          </a:p>
          <a:p>
            <a:pPr>
              <a:lnSpc>
                <a:spcPct val="80000"/>
              </a:lnSpc>
              <a:spcBef>
                <a:spcPts val="625"/>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demonstrate transparency  in decision making and constantly re-examine our impartiality .</a:t>
            </a:r>
          </a:p>
          <a:p>
            <a:pPr>
              <a:lnSpc>
                <a:spcPct val="80000"/>
              </a:lnSpc>
              <a:spcBef>
                <a:spcPts val="625"/>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provide equal access to information to those authorized  &amp; equal opportunities to qualified candidates</a:t>
            </a:r>
          </a:p>
          <a:p>
            <a:pPr>
              <a:lnSpc>
                <a:spcPct val="80000"/>
              </a:lnSpc>
              <a:spcBef>
                <a:spcPts val="625"/>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do not discriminate against others based on, but not limited to , Gender, Race, Age, Religion, Disability, Nationality or Sexual orientation.</a:t>
            </a:r>
          </a:p>
          <a:p>
            <a:pPr>
              <a:defRPr/>
            </a:pPr>
            <a:endParaRPr lang="en-US" sz="2400" dirty="0"/>
          </a:p>
        </p:txBody>
      </p:sp>
      <p:sp>
        <p:nvSpPr>
          <p:cNvPr id="830469" name="Content Placeholder 6">
            <a:extLst>
              <a:ext uri="{FF2B5EF4-FFF2-40B4-BE49-F238E27FC236}">
                <a16:creationId xmlns:a16="http://schemas.microsoft.com/office/drawing/2014/main" id="{893AEC4A-E371-4C29-B6AB-0A736B98DA98}"/>
              </a:ext>
            </a:extLst>
          </p:cNvPr>
          <p:cNvSpPr>
            <a:spLocks noGrp="1"/>
          </p:cNvSpPr>
          <p:nvPr>
            <p:ph sz="quarter" idx="13"/>
          </p:nvPr>
        </p:nvSpPr>
        <p:spPr/>
        <p:txBody>
          <a:bodyPr/>
          <a:lstStyle/>
          <a:p>
            <a:endParaRPr lang="en-US" altLang="en-US"/>
          </a:p>
        </p:txBody>
      </p:sp>
      <p:sp>
        <p:nvSpPr>
          <p:cNvPr id="830470" name="Slide Number Placeholder 6">
            <a:extLst>
              <a:ext uri="{FF2B5EF4-FFF2-40B4-BE49-F238E27FC236}">
                <a16:creationId xmlns:a16="http://schemas.microsoft.com/office/drawing/2014/main" id="{0FA7205F-486E-41C1-AFBA-EAE61DEFB99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1A046F-E176-41DD-9BB8-C8233132F7A3}" type="slidenum">
              <a:rPr lang="en-US" altLang="en-US" smtClean="0"/>
              <a:pPr/>
              <a:t>400</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Text Box 2">
            <a:extLst>
              <a:ext uri="{FF2B5EF4-FFF2-40B4-BE49-F238E27FC236}">
                <a16:creationId xmlns:a16="http://schemas.microsoft.com/office/drawing/2014/main" id="{A52E641C-C599-4F16-84A7-2975516F4118}"/>
              </a:ext>
            </a:extLst>
          </p:cNvPr>
          <p:cNvSpPr txBox="1">
            <a:spLocks noChangeArrowheads="1"/>
          </p:cNvSpPr>
          <p:nvPr/>
        </p:nvSpPr>
        <p:spPr bwMode="auto">
          <a:xfrm>
            <a:off x="457200" y="990600"/>
            <a:ext cx="8229600"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lnSpc>
                <a:spcPct val="80000"/>
              </a:lnSpc>
              <a:spcBef>
                <a:spcPts val="550"/>
              </a:spcBef>
              <a:buFontTx/>
              <a:buNone/>
            </a:pPr>
            <a:endParaRPr lang="en-US" altLang="en-US" sz="22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7C6E6949-A1CE-41D0-BA9F-3149F4DAD2BD}"/>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Fairness</a:t>
            </a:r>
            <a:endParaRPr/>
          </a:p>
        </p:txBody>
      </p:sp>
      <p:sp>
        <p:nvSpPr>
          <p:cNvPr id="832516" name="Content Placeholder 4">
            <a:extLst>
              <a:ext uri="{FF2B5EF4-FFF2-40B4-BE49-F238E27FC236}">
                <a16:creationId xmlns:a16="http://schemas.microsoft.com/office/drawing/2014/main" id="{DDE0AA0C-D62C-4190-B697-47442C82894D}"/>
              </a:ext>
            </a:extLst>
          </p:cNvPr>
          <p:cNvSpPr>
            <a:spLocks noGrp="1"/>
          </p:cNvSpPr>
          <p:nvPr>
            <p:ph idx="1"/>
          </p:nvPr>
        </p:nvSpPr>
        <p:spPr>
          <a:xfrm>
            <a:off x="381000" y="838200"/>
            <a:ext cx="8229600" cy="5105400"/>
          </a:xfrm>
        </p:spPr>
        <p:txBody>
          <a:bodyPr/>
          <a:lstStyle/>
          <a:p>
            <a:pPr indent="-341313">
              <a:lnSpc>
                <a:spcPct val="80000"/>
              </a:lnSpc>
              <a:spcBef>
                <a:spcPts val="550"/>
              </a:spcBef>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b="1">
                <a:solidFill>
                  <a:srgbClr val="000000"/>
                </a:solidFill>
                <a:ea typeface="Microsoft YaHei" panose="020B0503020204020204" pitchFamily="34" charset="-122"/>
              </a:rPr>
              <a:t>Conflict of Interest:</a:t>
            </a:r>
          </a:p>
          <a:p>
            <a:pPr indent="-341313">
              <a:lnSpc>
                <a:spcPct val="80000"/>
              </a:lnSpc>
              <a:spcBef>
                <a:spcPts val="550"/>
              </a:spcBef>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sz="2400" b="1">
              <a:solidFill>
                <a:srgbClr val="000000"/>
              </a:solidFill>
              <a:ea typeface="Microsoft YaHei" panose="020B0503020204020204" pitchFamily="34" charset="-122"/>
            </a:endParaRPr>
          </a:p>
          <a:p>
            <a:pPr indent="-341313">
              <a:lnSpc>
                <a:spcPct val="80000"/>
              </a:lnSpc>
              <a:spcBef>
                <a:spcPts val="550"/>
              </a:spcBef>
              <a:buFont typeface="Times New Roman" panose="02020603050405020304" pitchFamily="18" charset="0"/>
              <a:buAutoNum type="arabicPeriod"/>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We proactively and fully disclose any real or potential conflicts of interest to the  appropriate stakeholders.</a:t>
            </a:r>
          </a:p>
          <a:p>
            <a:pPr indent="-341313">
              <a:lnSpc>
                <a:spcPct val="80000"/>
              </a:lnSpc>
              <a:spcBef>
                <a:spcPts val="550"/>
              </a:spcBef>
              <a:buFont typeface="Times New Roman" panose="02020603050405020304" pitchFamily="18" charset="0"/>
              <a:buAutoNum type="arabicPeriod"/>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When we realize that we have a real or potential conflict of interest: </a:t>
            </a:r>
          </a:p>
          <a:p>
            <a:pPr marL="914400" lvl="1" indent="-514350">
              <a:lnSpc>
                <a:spcPct val="80000"/>
              </a:lnSpc>
              <a:spcBef>
                <a:spcPts val="5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We refrain from engaging in the decision making process or otherwise </a:t>
            </a:r>
          </a:p>
          <a:p>
            <a:pPr marL="914400" lvl="1" indent="-514350">
              <a:lnSpc>
                <a:spcPct val="80000"/>
              </a:lnSpc>
              <a:spcBef>
                <a:spcPts val="5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attempting to influence outcome s, unless or until we have made full </a:t>
            </a:r>
          </a:p>
          <a:p>
            <a:pPr marL="914400" lvl="1" indent="-514350">
              <a:lnSpc>
                <a:spcPct val="80000"/>
              </a:lnSpc>
              <a:spcBef>
                <a:spcPts val="5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disclosure to the affected stakeholders.</a:t>
            </a:r>
          </a:p>
          <a:p>
            <a:pPr indent="-341313">
              <a:lnSpc>
                <a:spcPct val="80000"/>
              </a:lnSpc>
              <a:spcBef>
                <a:spcPts val="550"/>
              </a:spcBef>
              <a:buFont typeface="Times New Roman" panose="02020603050405020304" pitchFamily="18" charset="0"/>
              <a:buAutoNum type="arabicPeriod" startAt="3"/>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We do not hire or fire, reward or punish, or award or deny  contracts based on personal considerations. Including but not limited to Favoritism, Nepotism, or Bribery.</a:t>
            </a:r>
            <a:endParaRPr lang="en-US" altLang="en-US" sz="3600"/>
          </a:p>
        </p:txBody>
      </p:sp>
      <p:sp>
        <p:nvSpPr>
          <p:cNvPr id="832517" name="Content Placeholder 7">
            <a:extLst>
              <a:ext uri="{FF2B5EF4-FFF2-40B4-BE49-F238E27FC236}">
                <a16:creationId xmlns:a16="http://schemas.microsoft.com/office/drawing/2014/main" id="{1D334E91-B101-427D-A83B-C5F62B3F5013}"/>
              </a:ext>
            </a:extLst>
          </p:cNvPr>
          <p:cNvSpPr>
            <a:spLocks noGrp="1"/>
          </p:cNvSpPr>
          <p:nvPr>
            <p:ph sz="quarter" idx="13"/>
          </p:nvPr>
        </p:nvSpPr>
        <p:spPr/>
        <p:txBody>
          <a:bodyPr/>
          <a:lstStyle/>
          <a:p>
            <a:endParaRPr lang="en-US" altLang="en-US"/>
          </a:p>
        </p:txBody>
      </p:sp>
      <p:sp>
        <p:nvSpPr>
          <p:cNvPr id="832518" name="Slide Number Placeholder 6">
            <a:extLst>
              <a:ext uri="{FF2B5EF4-FFF2-40B4-BE49-F238E27FC236}">
                <a16:creationId xmlns:a16="http://schemas.microsoft.com/office/drawing/2014/main" id="{9CB8A3EC-BF13-405D-AD9B-C46EEF7515D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FD6FE6-3815-4013-A1B9-1DF4D2154682}" type="slidenum">
              <a:rPr lang="en-US" altLang="en-US" smtClean="0"/>
              <a:pPr/>
              <a:t>401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Text Box 2">
            <a:extLst>
              <a:ext uri="{FF2B5EF4-FFF2-40B4-BE49-F238E27FC236}">
                <a16:creationId xmlns:a16="http://schemas.microsoft.com/office/drawing/2014/main" id="{F53B1105-AE59-41FC-9119-A59901CD871E}"/>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425"/>
              </a:spcBef>
              <a:buClr>
                <a:srgbClr val="000000"/>
              </a:buClr>
              <a:buFont typeface="Arial" panose="020B0604020202020204" pitchFamily="34" charset="0"/>
              <a:buNone/>
            </a:pPr>
            <a:endParaRPr lang="en-US" altLang="en-US" sz="17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A7CD1D1E-5885-407A-AD0F-6B04C91CB528}"/>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Ethics Quick Test</a:t>
            </a:r>
            <a:endParaRPr/>
          </a:p>
        </p:txBody>
      </p:sp>
      <p:sp>
        <p:nvSpPr>
          <p:cNvPr id="5" name="Content Placeholder 4">
            <a:extLst>
              <a:ext uri="{FF2B5EF4-FFF2-40B4-BE49-F238E27FC236}">
                <a16:creationId xmlns:a16="http://schemas.microsoft.com/office/drawing/2014/main" id="{F4A175E6-9F32-4205-8C38-3941623205EC}"/>
              </a:ext>
            </a:extLst>
          </p:cNvPr>
          <p:cNvSpPr>
            <a:spLocks noGrp="1"/>
          </p:cNvSpPr>
          <p:nvPr>
            <p:ph idx="1"/>
          </p:nvPr>
        </p:nvSpPr>
        <p:spPr>
          <a:xfrm>
            <a:off x="381000" y="838200"/>
            <a:ext cx="8229600" cy="5105400"/>
          </a:xfrm>
        </p:spPr>
        <p:txBody>
          <a:bodyPr/>
          <a:lstStyle/>
          <a:p>
            <a:pPr marL="342900" lvl="1" indent="-341313">
              <a:spcBef>
                <a:spcPts val="65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600" dirty="0">
                <a:solidFill>
                  <a:srgbClr val="000000"/>
                </a:solidFill>
                <a:ea typeface="Microsoft YaHei"/>
                <a:cs typeface="Microsoft YaHei"/>
              </a:rPr>
              <a:t>	Texas Instruments “Ethics Quick Test” for making ethical decisions</a:t>
            </a:r>
          </a:p>
          <a:p>
            <a:pPr marL="342900" lvl="1" indent="-341313">
              <a:spcBef>
                <a:spcPts val="1063"/>
              </a:spcBef>
              <a:buClr>
                <a:srgbClr val="0084CC"/>
              </a:buClr>
              <a:buFont typeface="Wingdings" pitchFamily="2" charset="2"/>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sz="1700" dirty="0">
              <a:solidFill>
                <a:srgbClr val="000000"/>
              </a:solidFill>
              <a:ea typeface="Microsoft YaHei"/>
              <a:cs typeface="Microsoft YaHei"/>
            </a:endParaRP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Is the action legal?</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Does it comply with your understanding of company values?</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If you do it, will you feel bad?</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How will it look in the newspaper?</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If you know it is wrong, do not do it.</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If you are not sure, ask.</a:t>
            </a:r>
          </a:p>
          <a:p>
            <a:pPr marL="342900" lvl="1" indent="-341313">
              <a:spcBef>
                <a:spcPts val="1063"/>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Keep asking until you </a:t>
            </a:r>
            <a:r>
              <a:rPr lang="en-US" sz="1700" dirty="0">
                <a:solidFill>
                  <a:srgbClr val="000000"/>
                </a:solidFill>
                <a:ea typeface="Microsoft YaHei"/>
                <a:cs typeface="Microsoft YaHei"/>
              </a:rPr>
              <a:t>get an answer.</a:t>
            </a:r>
          </a:p>
          <a:p>
            <a:pPr marL="341313" indent="-341313">
              <a:spcBef>
                <a:spcPts val="425"/>
              </a:spcBef>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sz="1700" dirty="0">
              <a:solidFill>
                <a:srgbClr val="000000"/>
              </a:solidFill>
              <a:ea typeface="Microsoft YaHei"/>
              <a:cs typeface="Microsoft YaHei"/>
            </a:endParaRPr>
          </a:p>
          <a:p>
            <a:pPr>
              <a:defRPr/>
            </a:pPr>
            <a:endParaRPr lang="en-US" dirty="0"/>
          </a:p>
        </p:txBody>
      </p:sp>
      <p:sp>
        <p:nvSpPr>
          <p:cNvPr id="834565" name="Content Placeholder 7">
            <a:extLst>
              <a:ext uri="{FF2B5EF4-FFF2-40B4-BE49-F238E27FC236}">
                <a16:creationId xmlns:a16="http://schemas.microsoft.com/office/drawing/2014/main" id="{E09ABA8A-717C-41FF-8F38-F2C6DB0C3C03}"/>
              </a:ext>
            </a:extLst>
          </p:cNvPr>
          <p:cNvSpPr>
            <a:spLocks noGrp="1"/>
          </p:cNvSpPr>
          <p:nvPr>
            <p:ph sz="quarter" idx="13"/>
          </p:nvPr>
        </p:nvSpPr>
        <p:spPr/>
        <p:txBody>
          <a:bodyPr/>
          <a:lstStyle/>
          <a:p>
            <a:endParaRPr lang="en-US" altLang="en-US"/>
          </a:p>
        </p:txBody>
      </p:sp>
      <p:sp>
        <p:nvSpPr>
          <p:cNvPr id="834566" name="Slide Number Placeholder 6">
            <a:extLst>
              <a:ext uri="{FF2B5EF4-FFF2-40B4-BE49-F238E27FC236}">
                <a16:creationId xmlns:a16="http://schemas.microsoft.com/office/drawing/2014/main" id="{B8E56F07-96C1-4D48-A177-46EAFB015C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AD9E53-1C70-443A-B71E-732FD4382812}" type="slidenum">
              <a:rPr lang="en-US" altLang="en-US" smtClean="0"/>
              <a:pPr/>
              <a:t>402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Text Box 2">
            <a:extLst>
              <a:ext uri="{FF2B5EF4-FFF2-40B4-BE49-F238E27FC236}">
                <a16:creationId xmlns:a16="http://schemas.microsoft.com/office/drawing/2014/main" id="{4943B1CB-2CE5-4873-ADDD-5FC790748510}"/>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36611" name="Title 5">
            <a:extLst>
              <a:ext uri="{FF2B5EF4-FFF2-40B4-BE49-F238E27FC236}">
                <a16:creationId xmlns:a16="http://schemas.microsoft.com/office/drawing/2014/main" id="{0336E0CD-E66E-407B-844D-869F88D374B8}"/>
              </a:ext>
            </a:extLst>
          </p:cNvPr>
          <p:cNvSpPr>
            <a:spLocks noGrp="1"/>
          </p:cNvSpPr>
          <p:nvPr>
            <p:ph type="ctrTitle"/>
          </p:nvPr>
        </p:nvSpPr>
        <p:spPr>
          <a:xfrm>
            <a:off x="685800" y="1676400"/>
            <a:ext cx="7772400" cy="1924050"/>
          </a:xfrm>
        </p:spPr>
        <p:txBody>
          <a:bodyPr/>
          <a:lstStyle/>
          <a:p>
            <a:r>
              <a:rPr altLang="en-US">
                <a:solidFill>
                  <a:srgbClr val="000000"/>
                </a:solidFill>
                <a:ea typeface="Microsoft YaHei" panose="020B0503020204020204" pitchFamily="34" charset="-122"/>
              </a:rPr>
              <a:t>Agile Project Manager’s Oath of</a:t>
            </a:r>
            <a:br>
              <a:rPr altLang="en-US">
                <a:solidFill>
                  <a:srgbClr val="000000"/>
                </a:solidFill>
                <a:ea typeface="Microsoft YaHei" panose="020B0503020204020204" pitchFamily="34" charset="-122"/>
              </a:rPr>
            </a:br>
            <a:r>
              <a:rPr altLang="en-US" b="1">
                <a:solidFill>
                  <a:srgbClr val="000000"/>
                </a:solidFill>
                <a:ea typeface="Microsoft YaHei" panose="020B0503020204020204" pitchFamily="34" charset="-122"/>
              </a:rPr>
              <a:t>Professional Responsibility</a:t>
            </a:r>
            <a:endParaRPr altLang="en-US"/>
          </a:p>
        </p:txBody>
      </p:sp>
      <p:sp>
        <p:nvSpPr>
          <p:cNvPr id="10" name="Subtitle 9">
            <a:extLst>
              <a:ext uri="{FF2B5EF4-FFF2-40B4-BE49-F238E27FC236}">
                <a16:creationId xmlns:a16="http://schemas.microsoft.com/office/drawing/2014/main" id="{B4171596-FD5D-4FB4-AEC7-E5AFBD6F0EC1}"/>
              </a:ext>
            </a:extLst>
          </p:cNvPr>
          <p:cNvSpPr>
            <a:spLocks noGrp="1"/>
          </p:cNvSpPr>
          <p:nvPr>
            <p:ph type="subTitle" idx="1"/>
          </p:nvPr>
        </p:nvSpPr>
        <p:spPr/>
        <p:txBody>
          <a:bodyPr/>
          <a:lstStyle/>
          <a:p>
            <a:pPr>
              <a:defRPr/>
            </a:pPr>
            <a:endParaRPr lang="en-US"/>
          </a:p>
        </p:txBody>
      </p:sp>
      <p:sp>
        <p:nvSpPr>
          <p:cNvPr id="836613" name="Slide Number Placeholder 5">
            <a:extLst>
              <a:ext uri="{FF2B5EF4-FFF2-40B4-BE49-F238E27FC236}">
                <a16:creationId xmlns:a16="http://schemas.microsoft.com/office/drawing/2014/main" id="{436CFC3A-1289-46D2-954C-FEAC1DEA93C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755035-B0FB-453E-9C63-45676E1A0889}" type="slidenum">
              <a:rPr lang="en-US" altLang="en-US" smtClean="0"/>
              <a:pPr/>
              <a:t>403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ext Box 1">
            <a:extLst>
              <a:ext uri="{FF2B5EF4-FFF2-40B4-BE49-F238E27FC236}">
                <a16:creationId xmlns:a16="http://schemas.microsoft.com/office/drawing/2014/main" id="{D42A8702-3CB4-447B-A8E9-CAA8BD9A2BE5}"/>
              </a:ext>
            </a:extLst>
          </p:cNvPr>
          <p:cNvSpPr txBox="1">
            <a:spLocks noChangeArrowheads="1"/>
          </p:cNvSpPr>
          <p:nvPr/>
        </p:nvSpPr>
        <p:spPr bwMode="auto">
          <a:xfrm>
            <a:off x="457200" y="990600"/>
            <a:ext cx="83820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lvl="1" eaLnBrk="1" hangingPunct="1">
              <a:spcBef>
                <a:spcPts val="1250"/>
              </a:spcBef>
              <a:buClr>
                <a:srgbClr val="000000"/>
              </a:buClr>
              <a:buFont typeface="Wingdings" panose="05000000000000000000" pitchFamily="2" charset="2"/>
              <a:buChar char=""/>
            </a:pPr>
            <a:endParaRPr lang="en-US" altLang="en-US" sz="20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375F1D7A-95BF-4019-B731-E5FBBA98CABE}"/>
              </a:ext>
            </a:extLst>
          </p:cNvPr>
          <p:cNvSpPr>
            <a:spLocks noGrp="1"/>
          </p:cNvSpPr>
          <p:nvPr>
            <p:ph type="title"/>
          </p:nvPr>
        </p:nvSpPr>
        <p:spPr/>
        <p:txBody>
          <a:bodyPr>
            <a:normAutofit fontScale="90000"/>
          </a:bodyPr>
          <a:lstStyle/>
          <a:p>
            <a:pPr>
              <a:defRPr/>
            </a:pPr>
            <a:r>
              <a:rPr b="1">
                <a:solidFill>
                  <a:srgbClr val="000000"/>
                </a:solidFill>
                <a:ea typeface="Microsoft YaHei"/>
                <a:cs typeface="Microsoft YaHei"/>
              </a:rPr>
              <a:t>Professional Responsibility</a:t>
            </a:r>
            <a:endParaRPr/>
          </a:p>
        </p:txBody>
      </p:sp>
      <p:sp>
        <p:nvSpPr>
          <p:cNvPr id="5" name="Content Placeholder 4">
            <a:extLst>
              <a:ext uri="{FF2B5EF4-FFF2-40B4-BE49-F238E27FC236}">
                <a16:creationId xmlns:a16="http://schemas.microsoft.com/office/drawing/2014/main" id="{110BB4B6-7C7F-4FD3-8F38-4660F03CB45A}"/>
              </a:ext>
            </a:extLst>
          </p:cNvPr>
          <p:cNvSpPr>
            <a:spLocks noGrp="1"/>
          </p:cNvSpPr>
          <p:nvPr>
            <p:ph idx="1"/>
          </p:nvPr>
        </p:nvSpPr>
        <p:spPr>
          <a:ln>
            <a:miter lim="800000"/>
            <a:headEnd/>
            <a:tailEnd/>
          </a:ln>
          <a:extLst/>
        </p:spPr>
        <p:txBody>
          <a:bodyPr/>
          <a:lstStyle/>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Ensure individual integrity</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Adhere to legal requirements and ethical standards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Protect Stakeholders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Share lessons learned and other relevant information</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Build capabilities of colleagues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Advance project management professionalism</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Improve competencies as project manager</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Balance stakeholder interests in project</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Respect cultural ethnic and personal differences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Ensure collaborative project management environment</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Comply with all organizational rules and policies</a:t>
            </a:r>
          </a:p>
          <a:p>
            <a:pPr lvl="5">
              <a:defRPr/>
            </a:pPr>
            <a:endParaRPr lang="en-US" dirty="0"/>
          </a:p>
        </p:txBody>
      </p:sp>
      <p:sp>
        <p:nvSpPr>
          <p:cNvPr id="838661" name="Content Placeholder 6">
            <a:extLst>
              <a:ext uri="{FF2B5EF4-FFF2-40B4-BE49-F238E27FC236}">
                <a16:creationId xmlns:a16="http://schemas.microsoft.com/office/drawing/2014/main" id="{848468E7-EF4B-44F2-A1BE-0E00FA22B7EA}"/>
              </a:ext>
            </a:extLst>
          </p:cNvPr>
          <p:cNvSpPr>
            <a:spLocks noGrp="1"/>
          </p:cNvSpPr>
          <p:nvPr>
            <p:ph sz="quarter" idx="13"/>
          </p:nvPr>
        </p:nvSpPr>
        <p:spPr/>
        <p:txBody>
          <a:bodyPr/>
          <a:lstStyle/>
          <a:p>
            <a:endParaRPr lang="en-US" altLang="en-US"/>
          </a:p>
        </p:txBody>
      </p:sp>
      <p:sp>
        <p:nvSpPr>
          <p:cNvPr id="838662" name="Slide Number Placeholder 6">
            <a:extLst>
              <a:ext uri="{FF2B5EF4-FFF2-40B4-BE49-F238E27FC236}">
                <a16:creationId xmlns:a16="http://schemas.microsoft.com/office/drawing/2014/main" id="{46C163D3-4707-4A7F-A9F1-C4EC9B848ED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1BA077-579B-401B-8D70-4A27FF7B705A}" type="slidenum">
              <a:rPr lang="en-US" altLang="en-US" smtClean="0"/>
              <a:pPr/>
              <a:t>404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Text Box 1">
            <a:extLst>
              <a:ext uri="{FF2B5EF4-FFF2-40B4-BE49-F238E27FC236}">
                <a16:creationId xmlns:a16="http://schemas.microsoft.com/office/drawing/2014/main" id="{3B66D7EF-B2E2-4804-973D-0757C50AC4C0}"/>
              </a:ext>
            </a:extLst>
          </p:cNvPr>
          <p:cNvSpPr txBox="1">
            <a:spLocks noChangeArrowheads="1"/>
          </p:cNvSpPr>
          <p:nvPr/>
        </p:nvSpPr>
        <p:spPr bwMode="auto">
          <a:xfrm>
            <a:off x="457200" y="990600"/>
            <a:ext cx="83058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lvl="1" eaLnBrk="1" hangingPunct="1">
              <a:spcBef>
                <a:spcPts val="1250"/>
              </a:spcBef>
              <a:buClr>
                <a:srgbClr val="000000"/>
              </a:buClr>
              <a:buFont typeface="Wingdings" panose="05000000000000000000" pitchFamily="2" charset="2"/>
              <a:buChar char=""/>
            </a:pPr>
            <a:endParaRPr lang="en-US" altLang="en-US" sz="20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B5268373-8267-472F-A70F-65005DDA4897}"/>
              </a:ext>
            </a:extLst>
          </p:cNvPr>
          <p:cNvSpPr>
            <a:spLocks noGrp="1"/>
          </p:cNvSpPr>
          <p:nvPr>
            <p:ph type="title"/>
          </p:nvPr>
        </p:nvSpPr>
        <p:spPr/>
        <p:txBody>
          <a:bodyPr>
            <a:normAutofit fontScale="90000"/>
          </a:bodyPr>
          <a:lstStyle/>
          <a:p>
            <a:pPr>
              <a:defRPr/>
            </a:pPr>
            <a:r>
              <a:rPr b="1">
                <a:solidFill>
                  <a:srgbClr val="000000"/>
                </a:solidFill>
                <a:ea typeface="Microsoft YaHei"/>
                <a:cs typeface="Microsoft YaHei"/>
              </a:rPr>
              <a:t>Professional Responsibility</a:t>
            </a:r>
            <a:endParaRPr/>
          </a:p>
        </p:txBody>
      </p:sp>
      <p:sp>
        <p:nvSpPr>
          <p:cNvPr id="840708" name="Content Placeholder 4">
            <a:extLst>
              <a:ext uri="{FF2B5EF4-FFF2-40B4-BE49-F238E27FC236}">
                <a16:creationId xmlns:a16="http://schemas.microsoft.com/office/drawing/2014/main" id="{B9B95EFA-C4D3-42CC-B3C5-1BEC331D3077}"/>
              </a:ext>
            </a:extLst>
          </p:cNvPr>
          <p:cNvSpPr>
            <a:spLocks noGrp="1"/>
          </p:cNvSpPr>
          <p:nvPr>
            <p:ph idx="1"/>
          </p:nvPr>
        </p:nvSpPr>
        <p:spPr>
          <a:xfrm>
            <a:off x="381000" y="838200"/>
            <a:ext cx="8229600" cy="5105400"/>
          </a:xfrm>
        </p:spPr>
        <p:txBody>
          <a:bodyPr/>
          <a:lstStyle/>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Provide accurate and truthful representations in cost estimates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Provide accurate and truthful representations in project reports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Report violations of policies, procedures and code of ethics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Strive for fair resolutions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Satisfy competing needs and objectives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Interact with others in a professional manner</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Be responsible for satisfying the complete scope and objectives of customer requirements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Maintain and respect confidential information</a:t>
            </a:r>
          </a:p>
          <a:p>
            <a:pP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endParaRPr lang="en-US" altLang="en-US"/>
          </a:p>
        </p:txBody>
      </p:sp>
      <p:sp>
        <p:nvSpPr>
          <p:cNvPr id="840709" name="Content Placeholder 6">
            <a:extLst>
              <a:ext uri="{FF2B5EF4-FFF2-40B4-BE49-F238E27FC236}">
                <a16:creationId xmlns:a16="http://schemas.microsoft.com/office/drawing/2014/main" id="{C9C97248-C320-412E-802F-7B90524804F2}"/>
              </a:ext>
            </a:extLst>
          </p:cNvPr>
          <p:cNvSpPr>
            <a:spLocks noGrp="1"/>
          </p:cNvSpPr>
          <p:nvPr>
            <p:ph sz="quarter" idx="13"/>
          </p:nvPr>
        </p:nvSpPr>
        <p:spPr/>
        <p:txBody>
          <a:bodyPr/>
          <a:lstStyle/>
          <a:p>
            <a:endParaRPr lang="en-US" altLang="en-US"/>
          </a:p>
        </p:txBody>
      </p:sp>
      <p:sp>
        <p:nvSpPr>
          <p:cNvPr id="840710" name="Slide Number Placeholder 6">
            <a:extLst>
              <a:ext uri="{FF2B5EF4-FFF2-40B4-BE49-F238E27FC236}">
                <a16:creationId xmlns:a16="http://schemas.microsoft.com/office/drawing/2014/main" id="{936A12AB-C5BC-455C-8AD3-ABB31D80860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0C4380-6182-428C-9072-21A910482550}" type="slidenum">
              <a:rPr lang="en-US" altLang="en-US" smtClean="0"/>
              <a:pPr/>
              <a:t>405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ext Box 1">
            <a:extLst>
              <a:ext uri="{FF2B5EF4-FFF2-40B4-BE49-F238E27FC236}">
                <a16:creationId xmlns:a16="http://schemas.microsoft.com/office/drawing/2014/main" id="{C9D471C4-53F7-4073-8DF7-5FD8C3AD976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lvl="1" eaLnBrk="1" hangingPunct="1">
              <a:spcBef>
                <a:spcPts val="1250"/>
              </a:spcBef>
              <a:buClr>
                <a:srgbClr val="000000"/>
              </a:buClr>
              <a:buFont typeface="Wingdings" panose="05000000000000000000" pitchFamily="2" charset="2"/>
              <a:buNone/>
            </a:pPr>
            <a:endParaRPr lang="en-US" altLang="en-US" sz="20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AD55D8C0-B7ED-47E6-9540-0B9A454A4213}"/>
              </a:ext>
            </a:extLst>
          </p:cNvPr>
          <p:cNvSpPr>
            <a:spLocks noGrp="1"/>
          </p:cNvSpPr>
          <p:nvPr>
            <p:ph type="title"/>
          </p:nvPr>
        </p:nvSpPr>
        <p:spPr/>
        <p:txBody>
          <a:bodyPr>
            <a:normAutofit fontScale="90000"/>
          </a:bodyPr>
          <a:lstStyle/>
          <a:p>
            <a:pPr>
              <a:defRPr/>
            </a:pPr>
            <a:r>
              <a:rPr b="1">
                <a:solidFill>
                  <a:srgbClr val="000000"/>
                </a:solidFill>
                <a:ea typeface="Microsoft YaHei"/>
                <a:cs typeface="Microsoft YaHei"/>
              </a:rPr>
              <a:t>Professional Responsibility</a:t>
            </a:r>
            <a:endParaRPr/>
          </a:p>
        </p:txBody>
      </p:sp>
      <p:sp>
        <p:nvSpPr>
          <p:cNvPr id="842756" name="Content Placeholder 4">
            <a:extLst>
              <a:ext uri="{FF2B5EF4-FFF2-40B4-BE49-F238E27FC236}">
                <a16:creationId xmlns:a16="http://schemas.microsoft.com/office/drawing/2014/main" id="{C8BE54FB-4A17-4CC8-B356-6C960D34A722}"/>
              </a:ext>
            </a:extLst>
          </p:cNvPr>
          <p:cNvSpPr>
            <a:spLocks noGrp="1"/>
          </p:cNvSpPr>
          <p:nvPr>
            <p:ph idx="1"/>
          </p:nvPr>
        </p:nvSpPr>
        <p:spPr>
          <a:xfrm>
            <a:off x="381000" y="838200"/>
            <a:ext cx="8229600" cy="5105400"/>
          </a:xfrm>
        </p:spPr>
        <p:txBody>
          <a:bodyPr/>
          <a:lstStyle/>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Ensure that a conflict of interest does not interfere with professional judgment</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Disclose conflict of interest to customer</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Disclose circumstances that could be construed as conflicts of interest</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Refrain from offering or accepting inappropriate payments, gifts, or other forms of compensation</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Adhere to all applicable laws or customs of the country where services are being provided</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Respect intellectual property developed or owned by others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Act in a accurate, truthful and competent manner</a:t>
            </a:r>
          </a:p>
          <a:p>
            <a:pPr marL="914400" lvl="1" indent="-457200">
              <a:spcBef>
                <a:spcPts val="1250"/>
              </a:spcBef>
              <a:buFont typeface="Wingdings" panose="05000000000000000000" pitchFamily="2" charset="2"/>
              <a:buNone/>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endParaRPr lang="en-US" altLang="en-US" sz="2000">
              <a:solidFill>
                <a:srgbClr val="000000"/>
              </a:solidFill>
              <a:ea typeface="Microsoft YaHei" panose="020B0503020204020204" pitchFamily="34" charset="-122"/>
            </a:endParaRPr>
          </a:p>
          <a:p>
            <a:pP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endParaRPr lang="en-US" altLang="en-US"/>
          </a:p>
        </p:txBody>
      </p:sp>
      <p:sp>
        <p:nvSpPr>
          <p:cNvPr id="842757" name="Content Placeholder 6">
            <a:extLst>
              <a:ext uri="{FF2B5EF4-FFF2-40B4-BE49-F238E27FC236}">
                <a16:creationId xmlns:a16="http://schemas.microsoft.com/office/drawing/2014/main" id="{7BB32FF1-578E-4527-AD04-3D4E4794F37D}"/>
              </a:ext>
            </a:extLst>
          </p:cNvPr>
          <p:cNvSpPr>
            <a:spLocks noGrp="1"/>
          </p:cNvSpPr>
          <p:nvPr>
            <p:ph sz="quarter" idx="13"/>
          </p:nvPr>
        </p:nvSpPr>
        <p:spPr/>
        <p:txBody>
          <a:bodyPr/>
          <a:lstStyle/>
          <a:p>
            <a:endParaRPr lang="en-US" altLang="en-US"/>
          </a:p>
        </p:txBody>
      </p:sp>
      <p:sp>
        <p:nvSpPr>
          <p:cNvPr id="842758" name="Slide Number Placeholder 6">
            <a:extLst>
              <a:ext uri="{FF2B5EF4-FFF2-40B4-BE49-F238E27FC236}">
                <a16:creationId xmlns:a16="http://schemas.microsoft.com/office/drawing/2014/main" id="{93D6B6E5-CD7B-43CB-A799-F2B087F0DEC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49CC49-FE0B-4A2C-82B0-6B072431FD6E}" type="slidenum">
              <a:rPr lang="en-US" altLang="en-US" smtClean="0"/>
              <a:pPr/>
              <a:t>406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Slide Number Placeholder 2">
            <a:extLst>
              <a:ext uri="{FF2B5EF4-FFF2-40B4-BE49-F238E27FC236}">
                <a16:creationId xmlns:a16="http://schemas.microsoft.com/office/drawing/2014/main" id="{AE8867A7-4FB7-49DB-9BB0-1B480EAFCDC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560E7D-4B35-43D0-95A4-F2D759B368EF}" type="slidenum">
              <a:rPr lang="en-US" altLang="en-US" smtClean="0"/>
              <a:pPr/>
              <a:t>407</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ext Box 2">
            <a:extLst>
              <a:ext uri="{FF2B5EF4-FFF2-40B4-BE49-F238E27FC236}">
                <a16:creationId xmlns:a16="http://schemas.microsoft.com/office/drawing/2014/main" id="{72999580-3AC1-400E-8199-9CFD857938CA}"/>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03843" name="Title 3">
            <a:extLst>
              <a:ext uri="{FF2B5EF4-FFF2-40B4-BE49-F238E27FC236}">
                <a16:creationId xmlns:a16="http://schemas.microsoft.com/office/drawing/2014/main" id="{77E335F3-1B7E-4D5B-86A5-213ABC9AF69A}"/>
              </a:ext>
            </a:extLst>
          </p:cNvPr>
          <p:cNvSpPr>
            <a:spLocks noGrp="1"/>
          </p:cNvSpPr>
          <p:nvPr>
            <p:ph type="ctrTitle"/>
          </p:nvPr>
        </p:nvSpPr>
        <p:spPr/>
        <p:txBody>
          <a:bodyPr/>
          <a:lstStyle/>
          <a:p>
            <a:r>
              <a:rPr lang="en-US" altLang="en-US" sz="3200" dirty="0"/>
              <a:t>3</a:t>
            </a:r>
            <a:r>
              <a:rPr altLang="en-US" sz="3200" dirty="0"/>
              <a:t>3 Knowledge &amp; Skills</a:t>
            </a:r>
          </a:p>
        </p:txBody>
      </p:sp>
      <p:sp>
        <p:nvSpPr>
          <p:cNvPr id="5" name="Subtitle 4">
            <a:extLst>
              <a:ext uri="{FF2B5EF4-FFF2-40B4-BE49-F238E27FC236}">
                <a16:creationId xmlns:a16="http://schemas.microsoft.com/office/drawing/2014/main" id="{B39C3007-8BB1-47E0-9EB5-602EB136321A}"/>
              </a:ext>
            </a:extLst>
          </p:cNvPr>
          <p:cNvSpPr>
            <a:spLocks noGrp="1"/>
          </p:cNvSpPr>
          <p:nvPr>
            <p:ph type="subTitle" idx="1"/>
          </p:nvPr>
        </p:nvSpPr>
        <p:spPr/>
        <p:txBody>
          <a:bodyPr/>
          <a:lstStyle/>
          <a:p>
            <a:pPr>
              <a:buFont typeface="Arial" charset="0"/>
              <a:buNone/>
              <a:defRPr/>
            </a:pPr>
            <a:endParaRPr lang="en-US" dirty="0"/>
          </a:p>
        </p:txBody>
      </p:sp>
      <p:sp>
        <p:nvSpPr>
          <p:cNvPr id="803845" name="Slide Number Placeholder 6">
            <a:extLst>
              <a:ext uri="{FF2B5EF4-FFF2-40B4-BE49-F238E27FC236}">
                <a16:creationId xmlns:a16="http://schemas.microsoft.com/office/drawing/2014/main" id="{731319B7-E024-48B8-9335-52E8F098576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06BDD5-E959-46D5-9F0A-B5DC1BC35168}" type="slidenum">
              <a:rPr lang="en-US" altLang="en-US" smtClean="0"/>
              <a:pPr/>
              <a:t>408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30DFF-F847-48A8-8AA8-09BC4146DC5E}"/>
              </a:ext>
            </a:extLst>
          </p:cNvPr>
          <p:cNvSpPr>
            <a:spLocks noGrp="1"/>
          </p:cNvSpPr>
          <p:nvPr>
            <p:ph type="title"/>
          </p:nvPr>
        </p:nvSpPr>
        <p:spPr/>
        <p:txBody>
          <a:bodyPr>
            <a:normAutofit fontScale="90000"/>
          </a:bodyPr>
          <a:lstStyle/>
          <a:p>
            <a:pPr>
              <a:defRPr/>
            </a:pPr>
            <a:r>
              <a:rPr lang="en-IN" b="1" i="1" dirty="0"/>
              <a:t>Knowledge of </a:t>
            </a:r>
            <a:r>
              <a:rPr lang="en-IN" i="1" dirty="0"/>
              <a:t>or </a:t>
            </a:r>
            <a:r>
              <a:rPr lang="en-IN" b="1" i="1" dirty="0"/>
              <a:t>Skill in</a:t>
            </a:r>
            <a:endParaRPr dirty="0"/>
          </a:p>
        </p:txBody>
      </p:sp>
      <p:sp>
        <p:nvSpPr>
          <p:cNvPr id="6" name="Content Placeholder 5">
            <a:extLst>
              <a:ext uri="{FF2B5EF4-FFF2-40B4-BE49-F238E27FC236}">
                <a16:creationId xmlns:a16="http://schemas.microsoft.com/office/drawing/2014/main" id="{C129735D-4EE2-456E-B09C-2BB8B17E7D05}"/>
              </a:ext>
            </a:extLst>
          </p:cNvPr>
          <p:cNvSpPr>
            <a:spLocks noGrp="1"/>
          </p:cNvSpPr>
          <p:nvPr>
            <p:ph idx="1"/>
          </p:nvPr>
        </p:nvSpPr>
        <p:spPr>
          <a:xfrm>
            <a:off x="381000" y="838200"/>
            <a:ext cx="8229600" cy="5105400"/>
          </a:xfrm>
        </p:spPr>
        <p:txBody>
          <a:bodyPr>
            <a:normAutofit lnSpcReduction="10000"/>
          </a:bodyPr>
          <a:lstStyle/>
          <a:p>
            <a:pPr marL="514350" indent="-514350">
              <a:buFont typeface="+mj-lt"/>
              <a:buAutoNum type="arabicPeriod"/>
              <a:defRPr/>
            </a:pPr>
            <a:r>
              <a:rPr lang="en-IN" sz="2400" dirty="0"/>
              <a:t>Agile values and principles</a:t>
            </a:r>
          </a:p>
          <a:p>
            <a:pPr marL="514350" indent="-514350">
              <a:buFont typeface="+mj-lt"/>
              <a:buAutoNum type="arabicPeriod"/>
              <a:defRPr/>
            </a:pPr>
            <a:r>
              <a:rPr lang="en-IN" sz="2400" dirty="0"/>
              <a:t>Agile frameworks and terminology</a:t>
            </a:r>
          </a:p>
          <a:p>
            <a:pPr marL="514350" indent="-514350">
              <a:buFont typeface="+mj-lt"/>
              <a:buAutoNum type="arabicPeriod"/>
              <a:defRPr/>
            </a:pPr>
            <a:r>
              <a:rPr lang="en-IN" sz="2400" dirty="0"/>
              <a:t>Agile methods and approaches</a:t>
            </a:r>
          </a:p>
          <a:p>
            <a:pPr marL="514350" indent="-514350">
              <a:buFont typeface="+mj-lt"/>
              <a:buAutoNum type="arabicPeriod"/>
              <a:defRPr/>
            </a:pPr>
            <a:r>
              <a:rPr lang="en-IN" sz="2400" dirty="0"/>
              <a:t>Assessing and incorporating community and stakeholder values</a:t>
            </a:r>
          </a:p>
          <a:p>
            <a:pPr marL="514350" indent="-514350">
              <a:buFont typeface="+mj-lt"/>
              <a:buAutoNum type="arabicPeriod"/>
              <a:defRPr/>
            </a:pPr>
            <a:r>
              <a:rPr lang="en-IN" sz="2400" dirty="0"/>
              <a:t>Stakeholder management</a:t>
            </a:r>
          </a:p>
          <a:p>
            <a:pPr marL="514350" indent="-514350">
              <a:buFont typeface="+mj-lt"/>
              <a:buAutoNum type="arabicPeriod"/>
              <a:defRPr/>
            </a:pPr>
            <a:r>
              <a:rPr lang="en-IN" sz="2400" dirty="0"/>
              <a:t>Communication management</a:t>
            </a:r>
          </a:p>
          <a:p>
            <a:pPr marL="514350" indent="-514350">
              <a:buFont typeface="+mj-lt"/>
              <a:buAutoNum type="arabicPeriod"/>
              <a:defRPr/>
            </a:pPr>
            <a:r>
              <a:rPr lang="en-IN" sz="2400" dirty="0"/>
              <a:t>Facilitation methods</a:t>
            </a:r>
          </a:p>
          <a:p>
            <a:pPr marL="514350" indent="-514350">
              <a:buFont typeface="+mj-lt"/>
              <a:buAutoNum type="arabicPeriod"/>
              <a:defRPr/>
            </a:pPr>
            <a:r>
              <a:rPr lang="en-IN" sz="2400" dirty="0"/>
              <a:t>Knowledge sharing/written communication</a:t>
            </a:r>
          </a:p>
          <a:p>
            <a:pPr marL="514350" indent="-514350">
              <a:buFont typeface="+mj-lt"/>
              <a:buAutoNum type="arabicPeriod"/>
              <a:defRPr/>
            </a:pPr>
            <a:r>
              <a:rPr lang="en-IN" sz="2400" dirty="0"/>
              <a:t>Leadership</a:t>
            </a:r>
          </a:p>
          <a:p>
            <a:pPr marL="514350" indent="-514350">
              <a:buFont typeface="+mj-lt"/>
              <a:buAutoNum type="arabicPeriod"/>
              <a:defRPr/>
            </a:pPr>
            <a:r>
              <a:rPr lang="en-IN" sz="2400" dirty="0"/>
              <a:t>Building agile teams</a:t>
            </a:r>
          </a:p>
          <a:p>
            <a:pPr marL="514350" indent="-514350">
              <a:buFont typeface="+mj-lt"/>
              <a:buAutoNum type="arabicPeriod"/>
              <a:defRPr/>
            </a:pPr>
            <a:r>
              <a:rPr lang="en-IN" sz="2400" dirty="0"/>
              <a:t>Team motivation</a:t>
            </a:r>
            <a:endParaRPr lang="en-US" sz="2400" dirty="0"/>
          </a:p>
        </p:txBody>
      </p:sp>
      <p:sp>
        <p:nvSpPr>
          <p:cNvPr id="848900" name="Content Placeholder 6">
            <a:extLst>
              <a:ext uri="{FF2B5EF4-FFF2-40B4-BE49-F238E27FC236}">
                <a16:creationId xmlns:a16="http://schemas.microsoft.com/office/drawing/2014/main" id="{1E3D2E90-8A6D-43D0-851A-46AECED7D2FE}"/>
              </a:ext>
            </a:extLst>
          </p:cNvPr>
          <p:cNvSpPr>
            <a:spLocks noGrp="1"/>
          </p:cNvSpPr>
          <p:nvPr>
            <p:ph sz="quarter" idx="13"/>
          </p:nvPr>
        </p:nvSpPr>
        <p:spPr/>
        <p:txBody>
          <a:bodyPr/>
          <a:lstStyle/>
          <a:p>
            <a:r>
              <a:rPr lang="en-US" altLang="en-US"/>
              <a:t>Knowledge &amp; Skills / Level3</a:t>
            </a:r>
          </a:p>
        </p:txBody>
      </p:sp>
      <p:sp>
        <p:nvSpPr>
          <p:cNvPr id="848901" name="Slide Number Placeholder 7">
            <a:extLst>
              <a:ext uri="{FF2B5EF4-FFF2-40B4-BE49-F238E27FC236}">
                <a16:creationId xmlns:a16="http://schemas.microsoft.com/office/drawing/2014/main" id="{EA2A69D0-E805-4B85-AA7F-49A2BC24C9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5FC0CA-DB2C-424A-BACC-AC6AC5B239BE}" type="slidenum">
              <a:rPr lang="en-US" altLang="en-US" smtClean="0"/>
              <a:pPr/>
              <a:t>409</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a:extLst>
              <a:ext uri="{FF2B5EF4-FFF2-40B4-BE49-F238E27FC236}">
                <a16:creationId xmlns:a16="http://schemas.microsoft.com/office/drawing/2014/main" id="{86A532D2-5B34-495A-9C37-504C74E43641}"/>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Stakeholders</a:t>
            </a:r>
          </a:p>
        </p:txBody>
      </p:sp>
      <p:sp>
        <p:nvSpPr>
          <p:cNvPr id="87043" name="Text Box 2">
            <a:extLst>
              <a:ext uri="{FF2B5EF4-FFF2-40B4-BE49-F238E27FC236}">
                <a16:creationId xmlns:a16="http://schemas.microsoft.com/office/drawing/2014/main" id="{95082E0B-9542-4C90-9C3F-3B3D87C107DB}"/>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29701" name="Title 4">
            <a:extLst>
              <a:ext uri="{FF2B5EF4-FFF2-40B4-BE49-F238E27FC236}">
                <a16:creationId xmlns:a16="http://schemas.microsoft.com/office/drawing/2014/main" id="{B7EA544D-A601-4A47-B11B-2AE96DAA8462}"/>
              </a:ext>
            </a:extLst>
          </p:cNvPr>
          <p:cNvSpPr>
            <a:spLocks noGrp="1"/>
          </p:cNvSpPr>
          <p:nvPr>
            <p:ph type="title"/>
          </p:nvPr>
        </p:nvSpPr>
        <p:spPr/>
        <p:txBody>
          <a:bodyPr>
            <a:normAutofit fontScale="90000"/>
          </a:bodyPr>
          <a:lstStyle/>
          <a:p>
            <a:pPr>
              <a:defRPr/>
            </a:pPr>
            <a:r>
              <a:t>Who are Stakeholders?</a:t>
            </a:r>
          </a:p>
        </p:txBody>
      </p:sp>
      <p:sp>
        <p:nvSpPr>
          <p:cNvPr id="87045" name="Content Placeholder 5">
            <a:extLst>
              <a:ext uri="{FF2B5EF4-FFF2-40B4-BE49-F238E27FC236}">
                <a16:creationId xmlns:a16="http://schemas.microsoft.com/office/drawing/2014/main" id="{CBE9D7D8-2887-4509-B1D5-4D47B1F60AB6}"/>
              </a:ext>
            </a:extLst>
          </p:cNvPr>
          <p:cNvSpPr>
            <a:spLocks noGrp="1"/>
          </p:cNvSpPr>
          <p:nvPr>
            <p:ph idx="1"/>
          </p:nvPr>
        </p:nvSpPr>
        <p:spPr>
          <a:xfrm>
            <a:off x="381000" y="8382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3200">
                <a:ea typeface="Microsoft YaHei" panose="020B0503020204020204" pitchFamily="34" charset="-122"/>
              </a:rPr>
              <a:t>	</a:t>
            </a:r>
          </a:p>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3200">
                <a:ea typeface="Microsoft YaHei" panose="020B0503020204020204" pitchFamily="34" charset="-122"/>
              </a:rPr>
              <a:t>	</a:t>
            </a:r>
            <a:r>
              <a:rPr lang="en-US" altLang="en-US" sz="3200" u="sng">
                <a:ea typeface="Microsoft YaHei" panose="020B0503020204020204" pitchFamily="34" charset="-122"/>
              </a:rPr>
              <a:t>Persons or organizations </a:t>
            </a:r>
            <a:r>
              <a:rPr lang="en-US" altLang="en-US" sz="3200">
                <a:ea typeface="Microsoft YaHei" panose="020B0503020204020204" pitchFamily="34" charset="-122"/>
              </a:rPr>
              <a:t>who are actively </a:t>
            </a:r>
            <a:r>
              <a:rPr lang="en-US" altLang="en-US" sz="3200" i="1">
                <a:ea typeface="Microsoft YaHei" panose="020B0503020204020204" pitchFamily="34" charset="-122"/>
              </a:rPr>
              <a:t>involved</a:t>
            </a:r>
            <a:r>
              <a:rPr lang="en-US" altLang="en-US" sz="3200">
                <a:ea typeface="Microsoft YaHei" panose="020B0503020204020204" pitchFamily="34" charset="-122"/>
              </a:rPr>
              <a:t> in the project or whose </a:t>
            </a:r>
            <a:r>
              <a:rPr lang="en-US" altLang="en-US" sz="3200" u="sng">
                <a:ea typeface="Microsoft YaHei" panose="020B0503020204020204" pitchFamily="34" charset="-122"/>
              </a:rPr>
              <a:t>interests maybe </a:t>
            </a:r>
            <a:r>
              <a:rPr lang="en-US" altLang="en-US" sz="3200">
                <a:ea typeface="Microsoft YaHei" panose="020B0503020204020204" pitchFamily="34" charset="-122"/>
              </a:rPr>
              <a:t>positively or negatively </a:t>
            </a:r>
            <a:r>
              <a:rPr lang="en-US" altLang="en-US" sz="3200" i="1">
                <a:ea typeface="Microsoft YaHei" panose="020B0503020204020204" pitchFamily="34" charset="-122"/>
              </a:rPr>
              <a:t>affected</a:t>
            </a:r>
            <a:r>
              <a:rPr lang="en-US" altLang="en-US" sz="3200">
                <a:ea typeface="Microsoft YaHei" panose="020B0503020204020204" pitchFamily="34" charset="-122"/>
              </a:rPr>
              <a:t> by the </a:t>
            </a:r>
            <a:r>
              <a:rPr lang="en-US" altLang="en-US" sz="3200" u="sng">
                <a:ea typeface="Microsoft YaHei" panose="020B0503020204020204" pitchFamily="34" charset="-122"/>
              </a:rPr>
              <a:t>performance</a:t>
            </a:r>
            <a:r>
              <a:rPr lang="en-US" altLang="en-US" sz="3200">
                <a:ea typeface="Microsoft YaHei" panose="020B0503020204020204" pitchFamily="34" charset="-122"/>
              </a:rPr>
              <a:t> or </a:t>
            </a:r>
            <a:r>
              <a:rPr lang="en-US" altLang="en-US" sz="3200" u="sng">
                <a:ea typeface="Microsoft YaHei" panose="020B0503020204020204" pitchFamily="34" charset="-122"/>
              </a:rPr>
              <a:t>completion</a:t>
            </a:r>
            <a:r>
              <a:rPr lang="en-US" altLang="en-US" sz="3200">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sz="3600"/>
          </a:p>
        </p:txBody>
      </p:sp>
      <p:sp>
        <p:nvSpPr>
          <p:cNvPr id="87046" name="Content Placeholder 7">
            <a:extLst>
              <a:ext uri="{FF2B5EF4-FFF2-40B4-BE49-F238E27FC236}">
                <a16:creationId xmlns:a16="http://schemas.microsoft.com/office/drawing/2014/main" id="{A3A10151-4891-41CA-AECF-3E8AC299E037}"/>
              </a:ext>
            </a:extLst>
          </p:cNvPr>
          <p:cNvSpPr>
            <a:spLocks noGrp="1"/>
          </p:cNvSpPr>
          <p:nvPr>
            <p:ph sz="quarter" idx="13"/>
          </p:nvPr>
        </p:nvSpPr>
        <p:spPr/>
        <p:txBody>
          <a:bodyPr/>
          <a:lstStyle/>
          <a:p>
            <a:r>
              <a:rPr lang="en-US" altLang="en-US"/>
              <a:t>Introduction / Project Management</a:t>
            </a:r>
          </a:p>
          <a:p>
            <a:endParaRPr lang="en-US" altLang="en-US"/>
          </a:p>
        </p:txBody>
      </p:sp>
      <p:pic>
        <p:nvPicPr>
          <p:cNvPr id="87047" name="Picture 2" descr="http://ec.europa.eu/enterprise/policies/sustainable-business/media/photos/corporate-social-responsibility_multi-stakeholder-forum.jpg">
            <a:extLst>
              <a:ext uri="{FF2B5EF4-FFF2-40B4-BE49-F238E27FC236}">
                <a16:creationId xmlns:a16="http://schemas.microsoft.com/office/drawing/2014/main" id="{12E3A9CE-C212-4156-A2A0-94F9CBF16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81400"/>
            <a:ext cx="2933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 Box 3">
            <a:extLst>
              <a:ext uri="{FF2B5EF4-FFF2-40B4-BE49-F238E27FC236}">
                <a16:creationId xmlns:a16="http://schemas.microsoft.com/office/drawing/2014/main" id="{7A9DF581-9CCB-48A9-9417-586D4E483664}"/>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87049" name="Slide Number Placeholder 10">
            <a:extLst>
              <a:ext uri="{FF2B5EF4-FFF2-40B4-BE49-F238E27FC236}">
                <a16:creationId xmlns:a16="http://schemas.microsoft.com/office/drawing/2014/main" id="{9A1E9CA7-EB1A-4D7F-9BB0-72C9940536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58DEB6-3F83-4341-8A0A-5E3378E35FC8}" type="slidenum">
              <a:rPr lang="en-US" altLang="en-US" smtClean="0"/>
              <a:pPr/>
              <a:t>41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321A6-366F-4B6B-AA43-0C3A43E0910F}"/>
              </a:ext>
            </a:extLst>
          </p:cNvPr>
          <p:cNvSpPr>
            <a:spLocks noGrp="1"/>
          </p:cNvSpPr>
          <p:nvPr>
            <p:ph type="title"/>
          </p:nvPr>
        </p:nvSpPr>
        <p:spPr/>
        <p:txBody>
          <a:bodyPr>
            <a:normAutofit fontScale="90000"/>
          </a:bodyPr>
          <a:lstStyle/>
          <a:p>
            <a:r>
              <a:rPr lang="en-IN" b="1" i="1" dirty="0"/>
              <a:t>Knowledge of </a:t>
            </a:r>
            <a:r>
              <a:rPr lang="en-IN" i="1" dirty="0"/>
              <a:t>or </a:t>
            </a:r>
            <a:r>
              <a:rPr lang="en-IN" b="1" i="1" dirty="0"/>
              <a:t>Skill in</a:t>
            </a:r>
            <a:endParaRPr lang="en-US" dirty="0"/>
          </a:p>
        </p:txBody>
      </p:sp>
      <p:sp>
        <p:nvSpPr>
          <p:cNvPr id="3" name="Content Placeholder 2">
            <a:extLst>
              <a:ext uri="{FF2B5EF4-FFF2-40B4-BE49-F238E27FC236}">
                <a16:creationId xmlns:a16="http://schemas.microsoft.com/office/drawing/2014/main" id="{BDCB89CE-BA99-4088-9EAC-357B1F6282DE}"/>
              </a:ext>
            </a:extLst>
          </p:cNvPr>
          <p:cNvSpPr>
            <a:spLocks noGrp="1"/>
          </p:cNvSpPr>
          <p:nvPr>
            <p:ph idx="1"/>
          </p:nvPr>
        </p:nvSpPr>
        <p:spPr/>
        <p:txBody>
          <a:bodyPr>
            <a:normAutofit fontScale="92500" lnSpcReduction="10000"/>
          </a:bodyPr>
          <a:lstStyle/>
          <a:p>
            <a:pPr marL="514350" indent="-514350">
              <a:buFont typeface="+mj-lt"/>
              <a:buAutoNum type="arabicPeriod" startAt="12"/>
            </a:pPr>
            <a:r>
              <a:rPr lang="en-IN" sz="2400" dirty="0"/>
              <a:t>Physical and virtual co-location</a:t>
            </a:r>
          </a:p>
          <a:p>
            <a:pPr marL="514350" indent="-514350">
              <a:buFont typeface="+mj-lt"/>
              <a:buAutoNum type="arabicPeriod" startAt="12"/>
            </a:pPr>
            <a:r>
              <a:rPr lang="en-IN" sz="2400" dirty="0"/>
              <a:t>Global, cultural, and team diversity</a:t>
            </a:r>
          </a:p>
          <a:p>
            <a:pPr marL="514350" indent="-514350">
              <a:buFont typeface="+mj-lt"/>
              <a:buAutoNum type="arabicPeriod" startAt="12"/>
            </a:pPr>
            <a:r>
              <a:rPr lang="en-IN" sz="2400" dirty="0"/>
              <a:t>Training, coaching, and mentoring</a:t>
            </a:r>
          </a:p>
          <a:p>
            <a:pPr marL="514350" indent="-514350">
              <a:buFont typeface="+mj-lt"/>
              <a:buAutoNum type="arabicPeriod" startAt="12"/>
            </a:pPr>
            <a:r>
              <a:rPr lang="en-IN" sz="2400" dirty="0"/>
              <a:t>Developmental mastery models (for example, Tuckman, Dreyfus, Shu Ha Ri)</a:t>
            </a:r>
          </a:p>
          <a:p>
            <a:pPr marL="514350" indent="-514350">
              <a:buFont typeface="+mj-lt"/>
              <a:buAutoNum type="arabicPeriod" startAt="12"/>
            </a:pPr>
            <a:r>
              <a:rPr lang="en-IN" sz="2400" dirty="0"/>
              <a:t>Self-assessment tools and techniques</a:t>
            </a:r>
          </a:p>
          <a:p>
            <a:pPr marL="514350" indent="-514350">
              <a:buFont typeface="+mj-lt"/>
              <a:buAutoNum type="arabicPeriod" startAt="12"/>
            </a:pPr>
            <a:r>
              <a:rPr lang="en-IN" sz="2400" dirty="0"/>
              <a:t>Participatory decision models (for example, convergent, shared collaboration)</a:t>
            </a:r>
          </a:p>
          <a:p>
            <a:pPr marL="514350" indent="-514350">
              <a:buFont typeface="+mj-lt"/>
              <a:buAutoNum type="arabicPeriod" startAt="12"/>
            </a:pPr>
            <a:r>
              <a:rPr lang="en-IN" sz="2400" dirty="0"/>
              <a:t>Principles of systems thinking (for example, complex adaptive, chaos)</a:t>
            </a:r>
          </a:p>
          <a:p>
            <a:pPr marL="514350" indent="-514350">
              <a:buFont typeface="+mj-lt"/>
              <a:buAutoNum type="arabicPeriod" startAt="12"/>
            </a:pPr>
            <a:r>
              <a:rPr lang="en-IN" sz="2400" dirty="0"/>
              <a:t>Problem solving</a:t>
            </a:r>
          </a:p>
          <a:p>
            <a:pPr marL="514350" indent="-514350">
              <a:buFont typeface="+mj-lt"/>
              <a:buAutoNum type="arabicPeriod" startAt="12"/>
            </a:pPr>
            <a:r>
              <a:rPr lang="en-IN" sz="2400" dirty="0"/>
              <a:t>Prioritization</a:t>
            </a:r>
          </a:p>
          <a:p>
            <a:pPr marL="514350" indent="-514350">
              <a:buFont typeface="+mj-lt"/>
              <a:buAutoNum type="arabicPeriod" startAt="12"/>
            </a:pPr>
            <a:r>
              <a:rPr lang="en-IN" sz="2400" dirty="0"/>
              <a:t>Incremental delivery</a:t>
            </a:r>
          </a:p>
          <a:p>
            <a:pPr marL="514350" indent="-514350">
              <a:buFont typeface="+mj-lt"/>
              <a:buAutoNum type="arabicPeriod" startAt="12"/>
            </a:pPr>
            <a:r>
              <a:rPr lang="en-IN" sz="2400" dirty="0"/>
              <a:t>Agile discovery</a:t>
            </a:r>
            <a:endParaRPr lang="en-US" sz="2400" dirty="0"/>
          </a:p>
        </p:txBody>
      </p:sp>
      <p:sp>
        <p:nvSpPr>
          <p:cNvPr id="4" name="Content Placeholder 3">
            <a:extLst>
              <a:ext uri="{FF2B5EF4-FFF2-40B4-BE49-F238E27FC236}">
                <a16:creationId xmlns:a16="http://schemas.microsoft.com/office/drawing/2014/main" id="{8394B5D0-1790-4E58-B04C-DC553AC7B3C6}"/>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6CC38333-08F6-41D4-AA3C-0E1CD5156165}"/>
              </a:ext>
            </a:extLst>
          </p:cNvPr>
          <p:cNvSpPr>
            <a:spLocks noGrp="1"/>
          </p:cNvSpPr>
          <p:nvPr>
            <p:ph type="sldNum" sz="quarter" idx="14"/>
          </p:nvPr>
        </p:nvSpPr>
        <p:spPr/>
        <p:txBody>
          <a:bodyPr/>
          <a:lstStyle/>
          <a:p>
            <a:pPr>
              <a:defRPr/>
            </a:pPr>
            <a:fld id="{1DA9F547-6BA2-4814-8AED-39EC249E5E1C}" type="slidenum">
              <a:rPr lang="en-US" smtClean="0"/>
              <a:pPr>
                <a:defRPr/>
              </a:pPr>
              <a:t>410</a:t>
            </a:fld>
            <a:endParaRPr lang="en-US"/>
          </a:p>
        </p:txBody>
      </p:sp>
    </p:spTree>
    <p:extLst>
      <p:ext uri="{BB962C8B-B14F-4D97-AF65-F5344CB8AC3E}">
        <p14:creationId xmlns:p14="http://schemas.microsoft.com/office/powerpoint/2010/main" val="12026814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D9B2-549D-4341-A41A-5FAA8ADE4F45}"/>
              </a:ext>
            </a:extLst>
          </p:cNvPr>
          <p:cNvSpPr>
            <a:spLocks noGrp="1"/>
          </p:cNvSpPr>
          <p:nvPr>
            <p:ph type="title"/>
          </p:nvPr>
        </p:nvSpPr>
        <p:spPr/>
        <p:txBody>
          <a:bodyPr>
            <a:normAutofit fontScale="90000"/>
          </a:bodyPr>
          <a:lstStyle/>
          <a:p>
            <a:r>
              <a:rPr lang="en-IN" b="1" i="1" dirty="0"/>
              <a:t>Knowledge of </a:t>
            </a:r>
            <a:r>
              <a:rPr lang="en-IN" i="1" dirty="0"/>
              <a:t>or </a:t>
            </a:r>
            <a:r>
              <a:rPr lang="en-IN" b="1" i="1" dirty="0"/>
              <a:t>Skill in</a:t>
            </a:r>
            <a:endParaRPr lang="en-US" dirty="0"/>
          </a:p>
        </p:txBody>
      </p:sp>
      <p:sp>
        <p:nvSpPr>
          <p:cNvPr id="3" name="Content Placeholder 2">
            <a:extLst>
              <a:ext uri="{FF2B5EF4-FFF2-40B4-BE49-F238E27FC236}">
                <a16:creationId xmlns:a16="http://schemas.microsoft.com/office/drawing/2014/main" id="{C942938D-FE90-4D87-9EE5-97B476544891}"/>
              </a:ext>
            </a:extLst>
          </p:cNvPr>
          <p:cNvSpPr>
            <a:spLocks noGrp="1"/>
          </p:cNvSpPr>
          <p:nvPr>
            <p:ph idx="1"/>
          </p:nvPr>
        </p:nvSpPr>
        <p:spPr/>
        <p:txBody>
          <a:bodyPr>
            <a:normAutofit/>
          </a:bodyPr>
          <a:lstStyle/>
          <a:p>
            <a:pPr marL="514350" indent="-514350">
              <a:buFont typeface="+mj-lt"/>
              <a:buAutoNum type="arabicPeriod" startAt="23"/>
            </a:pPr>
            <a:r>
              <a:rPr lang="en-US" sz="2400" dirty="0"/>
              <a:t>Agile sizing and estimation</a:t>
            </a:r>
          </a:p>
          <a:p>
            <a:pPr marL="514350" indent="-514350">
              <a:buFont typeface="+mj-lt"/>
              <a:buAutoNum type="arabicPeriod" startAt="23"/>
            </a:pPr>
            <a:r>
              <a:rPr lang="en-US" sz="2400" dirty="0"/>
              <a:t>Value based analysis and decomposition</a:t>
            </a:r>
          </a:p>
          <a:p>
            <a:pPr marL="514350" indent="-514350">
              <a:buFont typeface="+mj-lt"/>
              <a:buAutoNum type="arabicPeriod" startAt="23"/>
            </a:pPr>
            <a:r>
              <a:rPr lang="en-US" sz="2400" dirty="0"/>
              <a:t>Process analysis</a:t>
            </a:r>
          </a:p>
          <a:p>
            <a:pPr marL="514350" indent="-514350">
              <a:buFont typeface="+mj-lt"/>
              <a:buAutoNum type="arabicPeriod" startAt="23"/>
            </a:pPr>
            <a:r>
              <a:rPr lang="en-US" sz="2400" dirty="0"/>
              <a:t>Continuous improvement</a:t>
            </a:r>
          </a:p>
          <a:p>
            <a:pPr marL="514350" indent="-514350">
              <a:buFont typeface="+mj-lt"/>
              <a:buAutoNum type="arabicPeriod" startAt="23"/>
            </a:pPr>
            <a:r>
              <a:rPr lang="en-US" sz="2400" dirty="0"/>
              <a:t>Agile hybrid models</a:t>
            </a:r>
          </a:p>
          <a:p>
            <a:pPr marL="514350" indent="-514350">
              <a:buFont typeface="+mj-lt"/>
              <a:buAutoNum type="arabicPeriod" startAt="23"/>
            </a:pPr>
            <a:r>
              <a:rPr lang="en-US" sz="2400" dirty="0"/>
              <a:t>Managing with agile KPIs</a:t>
            </a:r>
          </a:p>
          <a:p>
            <a:pPr marL="514350" indent="-514350">
              <a:buFont typeface="+mj-lt"/>
              <a:buAutoNum type="arabicPeriod" startAt="23"/>
            </a:pPr>
            <a:r>
              <a:rPr lang="en-US" sz="2400" dirty="0"/>
              <a:t>Agile project chartering</a:t>
            </a:r>
          </a:p>
          <a:p>
            <a:pPr marL="514350" indent="-514350">
              <a:buFont typeface="+mj-lt"/>
              <a:buAutoNum type="arabicPeriod" startAt="23"/>
            </a:pPr>
            <a:r>
              <a:rPr lang="en-US" sz="2400" dirty="0"/>
              <a:t>Agile contracting</a:t>
            </a:r>
          </a:p>
          <a:p>
            <a:pPr marL="514350" indent="-514350">
              <a:buFont typeface="+mj-lt"/>
              <a:buAutoNum type="arabicPeriod" startAt="23"/>
            </a:pPr>
            <a:r>
              <a:rPr lang="en-US" sz="2400" dirty="0"/>
              <a:t>Agile project accounting principles</a:t>
            </a:r>
          </a:p>
          <a:p>
            <a:pPr marL="514350" indent="-514350">
              <a:buFont typeface="+mj-lt"/>
              <a:buAutoNum type="arabicPeriod" startAt="23"/>
            </a:pPr>
            <a:r>
              <a:rPr lang="en-US" sz="2400" dirty="0"/>
              <a:t>Regulatory compliance</a:t>
            </a:r>
          </a:p>
          <a:p>
            <a:pPr marL="514350" indent="-514350">
              <a:buFont typeface="+mj-lt"/>
              <a:buAutoNum type="arabicPeriod" startAt="23"/>
            </a:pPr>
            <a:r>
              <a:rPr lang="en-US" sz="2400" dirty="0"/>
              <a:t>PMI's Code of Ethics and Professional Conduct</a:t>
            </a:r>
          </a:p>
        </p:txBody>
      </p:sp>
      <p:sp>
        <p:nvSpPr>
          <p:cNvPr id="4" name="Content Placeholder 3">
            <a:extLst>
              <a:ext uri="{FF2B5EF4-FFF2-40B4-BE49-F238E27FC236}">
                <a16:creationId xmlns:a16="http://schemas.microsoft.com/office/drawing/2014/main" id="{202C1E4C-8E6F-45B2-9ADB-14FFB8AE368E}"/>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90FA0714-63A4-4F74-A0DB-26EF6F36636C}"/>
              </a:ext>
            </a:extLst>
          </p:cNvPr>
          <p:cNvSpPr>
            <a:spLocks noGrp="1"/>
          </p:cNvSpPr>
          <p:nvPr>
            <p:ph type="sldNum" sz="quarter" idx="14"/>
          </p:nvPr>
        </p:nvSpPr>
        <p:spPr/>
        <p:txBody>
          <a:bodyPr/>
          <a:lstStyle/>
          <a:p>
            <a:pPr>
              <a:defRPr/>
            </a:pPr>
            <a:fld id="{1DA9F547-6BA2-4814-8AED-39EC249E5E1C}" type="slidenum">
              <a:rPr lang="en-US" smtClean="0"/>
              <a:pPr>
                <a:defRPr/>
              </a:pPr>
              <a:t>411</a:t>
            </a:fld>
            <a:endParaRPr lang="en-US"/>
          </a:p>
        </p:txBody>
      </p:sp>
    </p:spTree>
    <p:extLst>
      <p:ext uri="{BB962C8B-B14F-4D97-AF65-F5344CB8AC3E}">
        <p14:creationId xmlns:p14="http://schemas.microsoft.com/office/powerpoint/2010/main" val="211871793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Title 6">
            <a:extLst>
              <a:ext uri="{FF2B5EF4-FFF2-40B4-BE49-F238E27FC236}">
                <a16:creationId xmlns:a16="http://schemas.microsoft.com/office/drawing/2014/main" id="{22AA353A-9CB4-4FC2-8A9A-E8D0A2963EB5}"/>
              </a:ext>
            </a:extLst>
          </p:cNvPr>
          <p:cNvSpPr>
            <a:spLocks noGrp="1"/>
          </p:cNvSpPr>
          <p:nvPr>
            <p:ph type="ctrTitle"/>
          </p:nvPr>
        </p:nvSpPr>
        <p:spPr/>
        <p:txBody>
          <a:bodyPr/>
          <a:lstStyle/>
          <a:p>
            <a:r>
              <a:rPr altLang="en-US" dirty="0"/>
              <a:t>Recap</a:t>
            </a:r>
            <a:br>
              <a:rPr altLang="en-US" dirty="0"/>
            </a:br>
            <a:r>
              <a:rPr lang="en-US" altLang="en-US" dirty="0"/>
              <a:t>7</a:t>
            </a:r>
            <a:r>
              <a:rPr altLang="en-US" dirty="0"/>
              <a:t> Domains &amp; Their Task</a:t>
            </a:r>
          </a:p>
        </p:txBody>
      </p:sp>
      <p:sp>
        <p:nvSpPr>
          <p:cNvPr id="8" name="Subtitle 7">
            <a:extLst>
              <a:ext uri="{FF2B5EF4-FFF2-40B4-BE49-F238E27FC236}">
                <a16:creationId xmlns:a16="http://schemas.microsoft.com/office/drawing/2014/main" id="{CCCA2763-6B0A-418C-BF52-03B51FD8713E}"/>
              </a:ext>
            </a:extLst>
          </p:cNvPr>
          <p:cNvSpPr>
            <a:spLocks noGrp="1"/>
          </p:cNvSpPr>
          <p:nvPr>
            <p:ph type="subTitle" idx="1"/>
          </p:nvPr>
        </p:nvSpPr>
        <p:spPr/>
        <p:txBody>
          <a:bodyPr/>
          <a:lstStyle/>
          <a:p>
            <a:pPr>
              <a:defRPr/>
            </a:pPr>
            <a:endParaRPr lang="en-US"/>
          </a:p>
        </p:txBody>
      </p:sp>
      <p:sp>
        <p:nvSpPr>
          <p:cNvPr id="852996" name="Slide Number Placeholder 6">
            <a:extLst>
              <a:ext uri="{FF2B5EF4-FFF2-40B4-BE49-F238E27FC236}">
                <a16:creationId xmlns:a16="http://schemas.microsoft.com/office/drawing/2014/main" id="{397C0E45-1C0A-4B35-843C-BB6A52DE401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0A6602-2B97-443C-9FD7-F5B89CAEB28C}" type="slidenum">
              <a:rPr lang="en-US" altLang="en-US" smtClean="0"/>
              <a:pPr/>
              <a:t>412</a:t>
            </a:fld>
            <a:endParaRPr lang="en-US" altLang="en-US"/>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9CEDC2-D1BC-42E4-8836-B6090486FC6D}"/>
              </a:ext>
            </a:extLst>
          </p:cNvPr>
          <p:cNvSpPr>
            <a:spLocks noGrp="1"/>
          </p:cNvSpPr>
          <p:nvPr>
            <p:ph type="title"/>
          </p:nvPr>
        </p:nvSpPr>
        <p:spPr/>
        <p:txBody>
          <a:bodyPr>
            <a:normAutofit fontScale="90000"/>
          </a:bodyPr>
          <a:lstStyle/>
          <a:p>
            <a:r>
              <a:rPr lang="en-US" b="1" dirty="0"/>
              <a:t>1- Agile Principles and Mindset</a:t>
            </a:r>
            <a:endParaRPr lang="en-US" dirty="0"/>
          </a:p>
        </p:txBody>
      </p:sp>
      <p:sp>
        <p:nvSpPr>
          <p:cNvPr id="6" name="Content Placeholder 5">
            <a:extLst>
              <a:ext uri="{FF2B5EF4-FFF2-40B4-BE49-F238E27FC236}">
                <a16:creationId xmlns:a16="http://schemas.microsoft.com/office/drawing/2014/main" id="{962D7E52-F09F-456B-ABA0-093ED8B746E1}"/>
              </a:ext>
            </a:extLst>
          </p:cNvPr>
          <p:cNvSpPr>
            <a:spLocks noGrp="1"/>
          </p:cNvSpPr>
          <p:nvPr>
            <p:ph idx="1"/>
          </p:nvPr>
        </p:nvSpPr>
        <p:spPr/>
        <p:txBody>
          <a:bodyPr>
            <a:normAutofit lnSpcReduction="10000"/>
          </a:bodyPr>
          <a:lstStyle/>
          <a:p>
            <a:pPr marL="514350" indent="-514350">
              <a:buFont typeface="+mj-lt"/>
              <a:buAutoNum type="arabicPeriod"/>
            </a:pPr>
            <a:r>
              <a:rPr lang="en-US" sz="2000" dirty="0"/>
              <a:t>Advocate for agile principles</a:t>
            </a:r>
          </a:p>
          <a:p>
            <a:pPr marL="514350" indent="-514350">
              <a:buFont typeface="+mj-lt"/>
              <a:buAutoNum type="arabicPeriod"/>
            </a:pPr>
            <a:r>
              <a:rPr lang="en-IN" sz="2000" dirty="0"/>
              <a:t>Help ensure that everyone has a common understanding of the values and principles of agile</a:t>
            </a:r>
          </a:p>
          <a:p>
            <a:pPr marL="514350" indent="-514350">
              <a:buFont typeface="+mj-lt"/>
              <a:buAutoNum type="arabicPeriod"/>
            </a:pPr>
            <a:r>
              <a:rPr lang="en-IN" sz="2000" dirty="0"/>
              <a:t>Support change at the system or organization level by educating</a:t>
            </a:r>
          </a:p>
          <a:p>
            <a:pPr marL="514350" indent="-514350">
              <a:buFont typeface="+mj-lt"/>
              <a:buAutoNum type="arabicPeriod"/>
            </a:pPr>
            <a:r>
              <a:rPr lang="en-IN" sz="2000" dirty="0"/>
              <a:t>Practice visualization by maintaining highly visible information </a:t>
            </a:r>
            <a:r>
              <a:rPr lang="en-US" sz="2000" dirty="0"/>
              <a:t>radiators</a:t>
            </a:r>
          </a:p>
          <a:p>
            <a:pPr marL="514350" indent="-514350">
              <a:buFont typeface="+mj-lt"/>
              <a:buAutoNum type="arabicPeriod"/>
            </a:pPr>
            <a:r>
              <a:rPr lang="en-IN" sz="2000" dirty="0"/>
              <a:t>Contribute to a safe and trustful team environment by allowing everyone to experiment and make mistakes</a:t>
            </a:r>
          </a:p>
          <a:p>
            <a:pPr marL="514350" indent="-514350">
              <a:buFont typeface="+mj-lt"/>
              <a:buAutoNum type="arabicPeriod"/>
            </a:pPr>
            <a:r>
              <a:rPr lang="en-IN" sz="2000" dirty="0"/>
              <a:t>Enhance creativity by experimenting with new techniques and </a:t>
            </a:r>
            <a:r>
              <a:rPr lang="en-US" sz="2000" dirty="0"/>
              <a:t>process ideas</a:t>
            </a:r>
          </a:p>
          <a:p>
            <a:pPr marL="514350" indent="-514350">
              <a:buFont typeface="+mj-lt"/>
              <a:buAutoNum type="arabicPeriod"/>
            </a:pPr>
            <a:r>
              <a:rPr lang="en-IN" sz="2000" dirty="0"/>
              <a:t>Encourage team members to share knowledge by collaborating and </a:t>
            </a:r>
            <a:r>
              <a:rPr lang="en-US" sz="2000" dirty="0"/>
              <a:t>working together</a:t>
            </a:r>
          </a:p>
          <a:p>
            <a:pPr marL="514350" indent="-514350">
              <a:buFont typeface="+mj-lt"/>
              <a:buAutoNum type="arabicPeriod"/>
            </a:pPr>
            <a:r>
              <a:rPr lang="en-IN" sz="2000" dirty="0"/>
              <a:t>Encourage emergent leadership within the team by establishing a </a:t>
            </a:r>
            <a:r>
              <a:rPr lang="en-US" sz="2000" dirty="0"/>
              <a:t>safe and respectful environment</a:t>
            </a:r>
          </a:p>
          <a:p>
            <a:pPr marL="514350" indent="-514350">
              <a:buFont typeface="+mj-lt"/>
              <a:buAutoNum type="arabicPeriod"/>
            </a:pPr>
            <a:r>
              <a:rPr lang="en-IN" sz="2000" dirty="0"/>
              <a:t>Practice servant leadership by supporting and encouraging others in </a:t>
            </a:r>
            <a:r>
              <a:rPr lang="en-US" sz="2000" dirty="0"/>
              <a:t>their endeavors</a:t>
            </a:r>
          </a:p>
        </p:txBody>
      </p:sp>
      <p:sp>
        <p:nvSpPr>
          <p:cNvPr id="7" name="Content Placeholder 6">
            <a:extLst>
              <a:ext uri="{FF2B5EF4-FFF2-40B4-BE49-F238E27FC236}">
                <a16:creationId xmlns:a16="http://schemas.microsoft.com/office/drawing/2014/main" id="{02F88B68-B0B0-4B52-8752-4E1330CCD970}"/>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4C63C764-3652-4D59-B105-55DDD04738D9}"/>
              </a:ext>
            </a:extLst>
          </p:cNvPr>
          <p:cNvSpPr>
            <a:spLocks noGrp="1"/>
          </p:cNvSpPr>
          <p:nvPr>
            <p:ph type="sldNum" sz="quarter" idx="14"/>
          </p:nvPr>
        </p:nvSpPr>
        <p:spPr/>
        <p:txBody>
          <a:bodyPr/>
          <a:lstStyle/>
          <a:p>
            <a:pPr>
              <a:defRPr/>
            </a:pPr>
            <a:fld id="{848FCFE3-F6DF-44C0-A596-97B1A3B21047}" type="slidenum">
              <a:rPr lang="en-US" smtClean="0"/>
              <a:pPr>
                <a:defRPr/>
              </a:pPr>
              <a:t>413</a:t>
            </a:fld>
            <a:endParaRPr lang="en-US"/>
          </a:p>
        </p:txBody>
      </p:sp>
    </p:spTree>
    <p:extLst>
      <p:ext uri="{BB962C8B-B14F-4D97-AF65-F5344CB8AC3E}">
        <p14:creationId xmlns:p14="http://schemas.microsoft.com/office/powerpoint/2010/main" val="57110412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800-2D47-4C84-82F3-9E5A5832F24C}"/>
              </a:ext>
            </a:extLst>
          </p:cNvPr>
          <p:cNvSpPr>
            <a:spLocks noGrp="1"/>
          </p:cNvSpPr>
          <p:nvPr>
            <p:ph type="title"/>
          </p:nvPr>
        </p:nvSpPr>
        <p:spPr/>
        <p:txBody>
          <a:bodyPr>
            <a:normAutofit fontScale="90000"/>
          </a:bodyPr>
          <a:lstStyle/>
          <a:p>
            <a:pPr>
              <a:defRPr/>
            </a:pPr>
            <a:r>
              <a:rPr lang="en-US" dirty="0"/>
              <a:t>2</a:t>
            </a:r>
            <a:r>
              <a:rPr dirty="0"/>
              <a:t>- Value Driven Delivery</a:t>
            </a:r>
          </a:p>
        </p:txBody>
      </p:sp>
      <p:sp>
        <p:nvSpPr>
          <p:cNvPr id="19459" name="Content Placeholder 2">
            <a:extLst>
              <a:ext uri="{FF2B5EF4-FFF2-40B4-BE49-F238E27FC236}">
                <a16:creationId xmlns:a16="http://schemas.microsoft.com/office/drawing/2014/main" id="{9BC45F7C-29FB-403B-8667-98A83AC95AB5}"/>
              </a:ext>
            </a:extLst>
          </p:cNvPr>
          <p:cNvSpPr>
            <a:spLocks noGrp="1"/>
          </p:cNvSpPr>
          <p:nvPr>
            <p:ph idx="1"/>
          </p:nvPr>
        </p:nvSpPr>
        <p:spPr>
          <a:xfrm>
            <a:off x="381000" y="838200"/>
            <a:ext cx="8229600" cy="5105400"/>
          </a:xfrm>
        </p:spPr>
        <p:txBody>
          <a:bodyPr>
            <a:normAutofit/>
          </a:bodyPr>
          <a:lstStyle/>
          <a:p>
            <a:pPr marL="0" indent="0">
              <a:buNone/>
            </a:pPr>
            <a:r>
              <a:rPr lang="en-IN" sz="2000" b="1" dirty="0"/>
              <a:t>Define Positive Value</a:t>
            </a:r>
          </a:p>
          <a:p>
            <a:r>
              <a:rPr lang="en-IN" sz="2000" dirty="0"/>
              <a:t>Define deliverables by identifying units that can be produced Incrementally</a:t>
            </a:r>
          </a:p>
          <a:p>
            <a:r>
              <a:rPr lang="en-IN" sz="2000" dirty="0"/>
              <a:t>Refine requirements by gaining consensus on the acceptance criteria for features</a:t>
            </a:r>
          </a:p>
          <a:p>
            <a:r>
              <a:rPr lang="en-IN" sz="2000" dirty="0"/>
              <a:t>Select and tailor the team’s process based on project and organizational characteristics as well as team experience</a:t>
            </a:r>
            <a:endParaRPr lang="en-US" sz="2000" dirty="0"/>
          </a:p>
          <a:p>
            <a:pPr>
              <a:buFont typeface="Arial" panose="020B0604020202020204" pitchFamily="34" charset="0"/>
              <a:buNone/>
              <a:defRPr/>
            </a:pPr>
            <a:r>
              <a:rPr lang="en-GB" sz="2000" dirty="0"/>
              <a:t>	</a:t>
            </a:r>
          </a:p>
          <a:p>
            <a:pPr>
              <a:buNone/>
              <a:defRPr/>
            </a:pPr>
            <a:r>
              <a:rPr lang="en-US" sz="2000" b="1" dirty="0"/>
              <a:t>Avoid Potential Downsides</a:t>
            </a:r>
          </a:p>
          <a:p>
            <a:r>
              <a:rPr lang="en-IN" sz="2000" dirty="0"/>
              <a:t>Plan for small releasable increments by organizing requirements into minimally marketable features/minimally viable products</a:t>
            </a:r>
          </a:p>
          <a:p>
            <a:r>
              <a:rPr lang="en-IN" sz="2000" dirty="0"/>
              <a:t>Limit increment size and increase review frequency with appropriate </a:t>
            </a:r>
            <a:r>
              <a:rPr lang="en-US" sz="2000" dirty="0"/>
              <a:t>stakeholders</a:t>
            </a:r>
          </a:p>
          <a:p>
            <a:r>
              <a:rPr lang="en-IN" sz="2000" dirty="0"/>
              <a:t>Solicit customer and user feedback by reviewing increments often</a:t>
            </a:r>
            <a:endParaRPr lang="en-US" sz="2000" dirty="0"/>
          </a:p>
        </p:txBody>
      </p:sp>
      <p:sp>
        <p:nvSpPr>
          <p:cNvPr id="855044" name="Content Placeholder 3">
            <a:extLst>
              <a:ext uri="{FF2B5EF4-FFF2-40B4-BE49-F238E27FC236}">
                <a16:creationId xmlns:a16="http://schemas.microsoft.com/office/drawing/2014/main" id="{BB541E8B-820C-4D9D-A0C1-67DD585D7804}"/>
              </a:ext>
            </a:extLst>
          </p:cNvPr>
          <p:cNvSpPr>
            <a:spLocks noGrp="1"/>
          </p:cNvSpPr>
          <p:nvPr>
            <p:ph sz="quarter" idx="13"/>
          </p:nvPr>
        </p:nvSpPr>
        <p:spPr/>
        <p:txBody>
          <a:bodyPr/>
          <a:lstStyle/>
          <a:p>
            <a:endParaRPr lang="en-US" altLang="en-US"/>
          </a:p>
        </p:txBody>
      </p:sp>
      <p:sp>
        <p:nvSpPr>
          <p:cNvPr id="855045" name="Slide Number Placeholder 6">
            <a:extLst>
              <a:ext uri="{FF2B5EF4-FFF2-40B4-BE49-F238E27FC236}">
                <a16:creationId xmlns:a16="http://schemas.microsoft.com/office/drawing/2014/main" id="{36B4C970-2A94-4387-809A-C3081A81741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08DA86-7969-43B4-9466-866CD01FE57A}" type="slidenum">
              <a:rPr lang="en-US" altLang="en-US" smtClean="0"/>
              <a:pPr/>
              <a:t>414</a:t>
            </a:fld>
            <a:endParaRPr lang="en-US" altLang="en-US"/>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D919-3B37-47DF-A6B0-BC7D5741258D}"/>
              </a:ext>
            </a:extLst>
          </p:cNvPr>
          <p:cNvSpPr>
            <a:spLocks noGrp="1"/>
          </p:cNvSpPr>
          <p:nvPr>
            <p:ph type="title"/>
          </p:nvPr>
        </p:nvSpPr>
        <p:spPr/>
        <p:txBody>
          <a:bodyPr>
            <a:normAutofit fontScale="90000"/>
          </a:bodyPr>
          <a:lstStyle/>
          <a:p>
            <a:pPr>
              <a:defRPr/>
            </a:pPr>
            <a:r>
              <a:rPr lang="en-US" dirty="0"/>
              <a:t>2</a:t>
            </a:r>
            <a:r>
              <a:rPr dirty="0"/>
              <a:t>- Value Driven Delivery</a:t>
            </a:r>
          </a:p>
        </p:txBody>
      </p:sp>
      <p:sp>
        <p:nvSpPr>
          <p:cNvPr id="857091" name="Content Placeholder 2">
            <a:extLst>
              <a:ext uri="{FF2B5EF4-FFF2-40B4-BE49-F238E27FC236}">
                <a16:creationId xmlns:a16="http://schemas.microsoft.com/office/drawing/2014/main" id="{4FA120AC-51A3-4E6A-8B6E-98228EB7002F}"/>
              </a:ext>
            </a:extLst>
          </p:cNvPr>
          <p:cNvSpPr>
            <a:spLocks noGrp="1"/>
          </p:cNvSpPr>
          <p:nvPr>
            <p:ph idx="1"/>
          </p:nvPr>
        </p:nvSpPr>
        <p:spPr>
          <a:xfrm>
            <a:off x="381000" y="838200"/>
            <a:ext cx="8229600" cy="5105400"/>
          </a:xfrm>
        </p:spPr>
        <p:txBody>
          <a:bodyPr>
            <a:normAutofit fontScale="92500"/>
          </a:bodyPr>
          <a:lstStyle/>
          <a:p>
            <a:pPr>
              <a:buNone/>
            </a:pPr>
            <a:r>
              <a:rPr lang="en-GB" altLang="en-US" sz="2000" b="1" dirty="0"/>
              <a:t>Prioritization</a:t>
            </a:r>
            <a:endParaRPr lang="en-US" altLang="en-US" sz="2000" b="1" dirty="0"/>
          </a:p>
          <a:p>
            <a:r>
              <a:rPr lang="en-IN" sz="2000" dirty="0"/>
              <a:t>Prioritize the units of work through collaboration with stakeholders</a:t>
            </a:r>
          </a:p>
          <a:p>
            <a:r>
              <a:rPr lang="en-IN" sz="2000" dirty="0"/>
              <a:t>Perform frequent review and maintenance of the work results by prioritizing and maintaining internal quality</a:t>
            </a:r>
            <a:endParaRPr lang="en-US" altLang="en-US" sz="2000" dirty="0"/>
          </a:p>
          <a:p>
            <a:r>
              <a:rPr lang="en-IN" sz="2000" dirty="0"/>
              <a:t>Continuously identify and prioritize the environmental, operational, </a:t>
            </a:r>
            <a:r>
              <a:rPr lang="en-US" sz="2000" dirty="0"/>
              <a:t>and infrastructure factors</a:t>
            </a:r>
            <a:endParaRPr lang="en-US" altLang="en-US" sz="2000" dirty="0"/>
          </a:p>
          <a:p>
            <a:pPr marL="0" indent="0">
              <a:buNone/>
            </a:pPr>
            <a:r>
              <a:rPr lang="en-US" sz="2000" b="1" dirty="0"/>
              <a:t>Incremental Development</a:t>
            </a:r>
          </a:p>
          <a:p>
            <a:r>
              <a:rPr lang="en-IN" sz="2000" dirty="0"/>
              <a:t>Conduct operational reviews and/or periodic checkpoints with </a:t>
            </a:r>
            <a:r>
              <a:rPr lang="en-US" sz="2000" dirty="0"/>
              <a:t>stakeholders</a:t>
            </a:r>
          </a:p>
          <a:p>
            <a:r>
              <a:rPr lang="en-IN" sz="2000" dirty="0"/>
              <a:t>Balance development of deliverable units and risk reduction efforts by incorporating both value producing and risk reducing work into </a:t>
            </a:r>
            <a:r>
              <a:rPr lang="en-US" sz="2000" dirty="0"/>
              <a:t>the backlog</a:t>
            </a:r>
          </a:p>
          <a:p>
            <a:r>
              <a:rPr lang="en-US" sz="2000" dirty="0"/>
              <a:t>Re-prioritize requirements periodically</a:t>
            </a:r>
          </a:p>
          <a:p>
            <a:r>
              <a:rPr lang="en-IN" sz="2000" dirty="0"/>
              <a:t>Elicit and prioritize relevant non-functional requirements by considering the environment in which the </a:t>
            </a:r>
            <a:r>
              <a:rPr lang="en-US" sz="2000" dirty="0"/>
              <a:t>solution will be used</a:t>
            </a:r>
          </a:p>
          <a:p>
            <a:r>
              <a:rPr lang="en-IN" sz="2000" dirty="0"/>
              <a:t>Conduct frequent reviews of work products by performing</a:t>
            </a:r>
          </a:p>
          <a:p>
            <a:r>
              <a:rPr lang="en-IN" sz="2000" dirty="0"/>
              <a:t>inspections, reviews, and/or testing</a:t>
            </a:r>
            <a:endParaRPr lang="en-US" altLang="en-US" sz="2000" dirty="0"/>
          </a:p>
        </p:txBody>
      </p:sp>
      <p:sp>
        <p:nvSpPr>
          <p:cNvPr id="857092" name="Content Placeholder 3">
            <a:extLst>
              <a:ext uri="{FF2B5EF4-FFF2-40B4-BE49-F238E27FC236}">
                <a16:creationId xmlns:a16="http://schemas.microsoft.com/office/drawing/2014/main" id="{B5B9459D-4AE9-4148-9D23-3235E9282286}"/>
              </a:ext>
            </a:extLst>
          </p:cNvPr>
          <p:cNvSpPr>
            <a:spLocks noGrp="1"/>
          </p:cNvSpPr>
          <p:nvPr>
            <p:ph sz="quarter" idx="13"/>
          </p:nvPr>
        </p:nvSpPr>
        <p:spPr/>
        <p:txBody>
          <a:bodyPr/>
          <a:lstStyle/>
          <a:p>
            <a:endParaRPr lang="en-US" altLang="en-US"/>
          </a:p>
        </p:txBody>
      </p:sp>
      <p:sp>
        <p:nvSpPr>
          <p:cNvPr id="857093" name="Slide Number Placeholder 6">
            <a:extLst>
              <a:ext uri="{FF2B5EF4-FFF2-40B4-BE49-F238E27FC236}">
                <a16:creationId xmlns:a16="http://schemas.microsoft.com/office/drawing/2014/main" id="{BF078DFB-FDA7-4B2F-8322-47692FC8736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8B9658-3DAE-4A8F-98F9-76349831321E}" type="slidenum">
              <a:rPr lang="en-US" altLang="en-US" smtClean="0"/>
              <a:pPr/>
              <a:t>415</a:t>
            </a:fld>
            <a:endParaRPr lang="en-US" altLang="en-US"/>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5220-9A33-473E-AE5F-FE659C9ECFF6}"/>
              </a:ext>
            </a:extLst>
          </p:cNvPr>
          <p:cNvSpPr>
            <a:spLocks noGrp="1"/>
          </p:cNvSpPr>
          <p:nvPr>
            <p:ph type="title"/>
          </p:nvPr>
        </p:nvSpPr>
        <p:spPr/>
        <p:txBody>
          <a:bodyPr>
            <a:normAutofit fontScale="90000"/>
          </a:bodyPr>
          <a:lstStyle/>
          <a:p>
            <a:pPr>
              <a:defRPr/>
            </a:pPr>
            <a:r>
              <a:rPr lang="en-GB" b="1" dirty="0"/>
              <a:t>3- Stakeholder Engagement</a:t>
            </a:r>
            <a:endParaRPr dirty="0"/>
          </a:p>
        </p:txBody>
      </p:sp>
      <p:sp>
        <p:nvSpPr>
          <p:cNvPr id="22531" name="Content Placeholder 2">
            <a:extLst>
              <a:ext uri="{FF2B5EF4-FFF2-40B4-BE49-F238E27FC236}">
                <a16:creationId xmlns:a16="http://schemas.microsoft.com/office/drawing/2014/main" id="{DEE99024-BAAD-4AA6-BA46-88CE55214676}"/>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Understand Stakeholder Needs</a:t>
            </a:r>
          </a:p>
          <a:p>
            <a:r>
              <a:rPr lang="en-IN" sz="2000" dirty="0"/>
              <a:t>Identify and engage effective and empowered business stakeholder(s) through periodic reviews</a:t>
            </a:r>
          </a:p>
          <a:p>
            <a:r>
              <a:rPr lang="en-IN" sz="2000" dirty="0"/>
              <a:t>Identify and engage all stakeholders (current and future) by promoting knowledge sharing early and throughout the project</a:t>
            </a:r>
            <a:endParaRPr lang="en-US" sz="2000" dirty="0"/>
          </a:p>
          <a:p>
            <a:pPr>
              <a:buFont typeface="Arial" panose="020B0604020202020204" pitchFamily="34" charset="0"/>
              <a:buNone/>
              <a:defRPr/>
            </a:pPr>
            <a:r>
              <a:rPr lang="en-GB" sz="2000" b="1" dirty="0"/>
              <a:t>Ensure Stakeholder Involvement</a:t>
            </a:r>
          </a:p>
          <a:p>
            <a:r>
              <a:rPr lang="en-IN" sz="2000" dirty="0"/>
              <a:t>Establish stakeholder relationships by forming a working agreement </a:t>
            </a:r>
            <a:r>
              <a:rPr lang="en-US" sz="2000" dirty="0"/>
              <a:t>among key stakeholders</a:t>
            </a:r>
          </a:p>
          <a:p>
            <a:r>
              <a:rPr lang="en-IN" sz="2000" dirty="0"/>
              <a:t>Maintain proper stakeholder involvement by continually assessing changes in the project and organization</a:t>
            </a:r>
          </a:p>
          <a:p>
            <a:r>
              <a:rPr lang="en-IN" sz="2000" dirty="0"/>
              <a:t>Establish collaborative </a:t>
            </a:r>
            <a:r>
              <a:rPr lang="en-IN" sz="2000" dirty="0" err="1"/>
              <a:t>behaviors</a:t>
            </a:r>
            <a:r>
              <a:rPr lang="en-IN" sz="2000" dirty="0"/>
              <a:t> among the members of the organization by fostering group decision making and conflict </a:t>
            </a:r>
            <a:r>
              <a:rPr lang="en-US" sz="2000" dirty="0"/>
              <a:t>resolution</a:t>
            </a:r>
          </a:p>
        </p:txBody>
      </p:sp>
      <p:sp>
        <p:nvSpPr>
          <p:cNvPr id="861188" name="Content Placeholder 3">
            <a:extLst>
              <a:ext uri="{FF2B5EF4-FFF2-40B4-BE49-F238E27FC236}">
                <a16:creationId xmlns:a16="http://schemas.microsoft.com/office/drawing/2014/main" id="{B5D9D132-B3BF-4D85-9D1E-8CEC9C0DF85E}"/>
              </a:ext>
            </a:extLst>
          </p:cNvPr>
          <p:cNvSpPr>
            <a:spLocks noGrp="1"/>
          </p:cNvSpPr>
          <p:nvPr>
            <p:ph sz="quarter" idx="13"/>
          </p:nvPr>
        </p:nvSpPr>
        <p:spPr/>
        <p:txBody>
          <a:bodyPr/>
          <a:lstStyle/>
          <a:p>
            <a:endParaRPr lang="en-US" altLang="en-US"/>
          </a:p>
        </p:txBody>
      </p:sp>
      <p:sp>
        <p:nvSpPr>
          <p:cNvPr id="861189" name="Slide Number Placeholder 6">
            <a:extLst>
              <a:ext uri="{FF2B5EF4-FFF2-40B4-BE49-F238E27FC236}">
                <a16:creationId xmlns:a16="http://schemas.microsoft.com/office/drawing/2014/main" id="{545C3EAE-39F5-45E3-B32F-EA3B7DA0905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D36955-F726-41D6-8EF0-B18B8E497721}" type="slidenum">
              <a:rPr lang="en-US" altLang="en-US" smtClean="0"/>
              <a:pPr/>
              <a:t>416</a:t>
            </a:fld>
            <a:endParaRPr lang="en-US" altLang="en-US"/>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25A4-6218-4266-BCC2-DB754FFC9F60}"/>
              </a:ext>
            </a:extLst>
          </p:cNvPr>
          <p:cNvSpPr>
            <a:spLocks noGrp="1"/>
          </p:cNvSpPr>
          <p:nvPr>
            <p:ph type="title"/>
          </p:nvPr>
        </p:nvSpPr>
        <p:spPr/>
        <p:txBody>
          <a:bodyPr>
            <a:normAutofit fontScale="90000"/>
          </a:bodyPr>
          <a:lstStyle/>
          <a:p>
            <a:pPr>
              <a:defRPr/>
            </a:pPr>
            <a:r>
              <a:rPr lang="en-GB" b="1" dirty="0"/>
              <a:t>3- Stakeholder Engagement</a:t>
            </a:r>
            <a:endParaRPr dirty="0"/>
          </a:p>
        </p:txBody>
      </p:sp>
      <p:sp>
        <p:nvSpPr>
          <p:cNvPr id="3" name="Content Placeholder 2">
            <a:extLst>
              <a:ext uri="{FF2B5EF4-FFF2-40B4-BE49-F238E27FC236}">
                <a16:creationId xmlns:a16="http://schemas.microsoft.com/office/drawing/2014/main" id="{8AA6F470-AFCC-4EAD-AE25-483C746AA0F3}"/>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Manage Stakeholder Expectations</a:t>
            </a:r>
            <a:endParaRPr lang="en-US" sz="2000" b="1" dirty="0"/>
          </a:p>
          <a:p>
            <a:r>
              <a:rPr lang="en-IN" sz="2000" dirty="0"/>
              <a:t>Establish a shared vision of the various project increments (products, deliverables, releases, iterations) by developing a high level vision and supporting objectives</a:t>
            </a:r>
          </a:p>
          <a:p>
            <a:r>
              <a:rPr lang="en-IN" sz="2000" dirty="0"/>
              <a:t>Establish and maintain a shared understanding of success criteria, deliverables, and acceptable trade-offs by facilitating awareness </a:t>
            </a:r>
            <a:r>
              <a:rPr lang="en-US" sz="2000" dirty="0"/>
              <a:t>among stakeholders</a:t>
            </a:r>
          </a:p>
          <a:p>
            <a:r>
              <a:rPr lang="en-IN" sz="2000" dirty="0"/>
              <a:t>Provide transparency regarding work status by communicating team progress, work quality, impediments, and risks</a:t>
            </a:r>
          </a:p>
          <a:p>
            <a:r>
              <a:rPr lang="en-IN" sz="2000" dirty="0"/>
              <a:t>Provide forecasts at a level of detail that balances the need for certainty and the benefits of adaptability</a:t>
            </a:r>
            <a:endParaRPr lang="en-US" sz="2000" dirty="0"/>
          </a:p>
        </p:txBody>
      </p:sp>
      <p:sp>
        <p:nvSpPr>
          <p:cNvPr id="863236" name="Content Placeholder 3">
            <a:extLst>
              <a:ext uri="{FF2B5EF4-FFF2-40B4-BE49-F238E27FC236}">
                <a16:creationId xmlns:a16="http://schemas.microsoft.com/office/drawing/2014/main" id="{D068C1A2-C442-4500-A03B-B6E73301DA8B}"/>
              </a:ext>
            </a:extLst>
          </p:cNvPr>
          <p:cNvSpPr>
            <a:spLocks noGrp="1"/>
          </p:cNvSpPr>
          <p:nvPr>
            <p:ph sz="quarter" idx="13"/>
          </p:nvPr>
        </p:nvSpPr>
        <p:spPr/>
        <p:txBody>
          <a:bodyPr/>
          <a:lstStyle/>
          <a:p>
            <a:endParaRPr lang="en-US" altLang="en-US"/>
          </a:p>
        </p:txBody>
      </p:sp>
      <p:sp>
        <p:nvSpPr>
          <p:cNvPr id="863237" name="Slide Number Placeholder 6">
            <a:extLst>
              <a:ext uri="{FF2B5EF4-FFF2-40B4-BE49-F238E27FC236}">
                <a16:creationId xmlns:a16="http://schemas.microsoft.com/office/drawing/2014/main" id="{D4A25F51-5B82-4345-A0D9-1DF56F59C9C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96A6B0-AB0C-4051-8D9F-1B7B30FD0AB4}" type="slidenum">
              <a:rPr lang="en-US" altLang="en-US" smtClean="0"/>
              <a:pPr/>
              <a:t>417</a:t>
            </a:fld>
            <a:endParaRPr lang="en-US" altLang="en-US"/>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0FC1-1D43-4D27-A5B3-4843717DDC4D}"/>
              </a:ext>
            </a:extLst>
          </p:cNvPr>
          <p:cNvSpPr>
            <a:spLocks noGrp="1"/>
          </p:cNvSpPr>
          <p:nvPr>
            <p:ph type="title"/>
          </p:nvPr>
        </p:nvSpPr>
        <p:spPr/>
        <p:txBody>
          <a:bodyPr>
            <a:normAutofit fontScale="90000"/>
          </a:bodyPr>
          <a:lstStyle/>
          <a:p>
            <a:pPr>
              <a:defRPr/>
            </a:pPr>
            <a:r>
              <a:rPr lang="en-GB" b="1" dirty="0"/>
              <a:t>4- Team Performance</a:t>
            </a:r>
            <a:endParaRPr dirty="0"/>
          </a:p>
        </p:txBody>
      </p:sp>
      <p:sp>
        <p:nvSpPr>
          <p:cNvPr id="865283" name="Content Placeholder 2">
            <a:extLst>
              <a:ext uri="{FF2B5EF4-FFF2-40B4-BE49-F238E27FC236}">
                <a16:creationId xmlns:a16="http://schemas.microsoft.com/office/drawing/2014/main" id="{0E3DC8E6-6D5F-47D8-ABDB-2178CDBE9C4D}"/>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pPr>
            <a:r>
              <a:rPr lang="en-GB" altLang="en-US" sz="2000" b="1" dirty="0"/>
              <a:t>Team Formation</a:t>
            </a:r>
          </a:p>
          <a:p>
            <a:r>
              <a:rPr lang="en-IN" sz="2000" dirty="0"/>
              <a:t>Cooperate with the other team members to devise ground rules and </a:t>
            </a:r>
            <a:r>
              <a:rPr lang="en-US" sz="2000" dirty="0"/>
              <a:t>internal processes</a:t>
            </a:r>
          </a:p>
          <a:p>
            <a:r>
              <a:rPr lang="en-IN" sz="2000" dirty="0"/>
              <a:t>Help create a team that has the interpersonal and technical skills needed to achieve all known project objectives</a:t>
            </a:r>
            <a:endParaRPr lang="en-GB" altLang="en-US" sz="2000" dirty="0"/>
          </a:p>
          <a:p>
            <a:pPr>
              <a:buNone/>
            </a:pPr>
            <a:r>
              <a:rPr lang="en-GB" altLang="en-US" sz="2000" b="1" dirty="0"/>
              <a:t>Team Empowerment</a:t>
            </a:r>
          </a:p>
          <a:p>
            <a:r>
              <a:rPr lang="en-IN" sz="2000" dirty="0"/>
              <a:t>Encourage team members to become generalizing specialists</a:t>
            </a:r>
          </a:p>
          <a:p>
            <a:r>
              <a:rPr lang="en-IN" sz="2000" dirty="0"/>
              <a:t>Contribute to self-organizing the work by empowering others and </a:t>
            </a:r>
            <a:r>
              <a:rPr lang="en-US" sz="2000" dirty="0"/>
              <a:t>encouraging emerging leadership</a:t>
            </a:r>
          </a:p>
          <a:p>
            <a:r>
              <a:rPr lang="en-IN" sz="2000" dirty="0"/>
              <a:t>Continuously discover team and personal motivators and demotivators</a:t>
            </a:r>
            <a:endParaRPr lang="en-US" altLang="en-US" sz="2000" dirty="0"/>
          </a:p>
          <a:p>
            <a:pPr>
              <a:buFont typeface="Arial" panose="020B0604020202020204" pitchFamily="34" charset="0"/>
              <a:buNone/>
            </a:pPr>
            <a:endParaRPr lang="en-US" altLang="en-US" sz="2000" dirty="0"/>
          </a:p>
        </p:txBody>
      </p:sp>
      <p:sp>
        <p:nvSpPr>
          <p:cNvPr id="865284" name="Content Placeholder 3">
            <a:extLst>
              <a:ext uri="{FF2B5EF4-FFF2-40B4-BE49-F238E27FC236}">
                <a16:creationId xmlns:a16="http://schemas.microsoft.com/office/drawing/2014/main" id="{BB2B2635-D5EB-411C-BD61-592384080498}"/>
              </a:ext>
            </a:extLst>
          </p:cNvPr>
          <p:cNvSpPr>
            <a:spLocks noGrp="1"/>
          </p:cNvSpPr>
          <p:nvPr>
            <p:ph sz="quarter" idx="13"/>
          </p:nvPr>
        </p:nvSpPr>
        <p:spPr/>
        <p:txBody>
          <a:bodyPr/>
          <a:lstStyle/>
          <a:p>
            <a:endParaRPr lang="en-US" altLang="en-US"/>
          </a:p>
        </p:txBody>
      </p:sp>
      <p:sp>
        <p:nvSpPr>
          <p:cNvPr id="865285" name="Slide Number Placeholder 6">
            <a:extLst>
              <a:ext uri="{FF2B5EF4-FFF2-40B4-BE49-F238E27FC236}">
                <a16:creationId xmlns:a16="http://schemas.microsoft.com/office/drawing/2014/main" id="{261F5587-AD70-4E95-B1F2-AE29BBEB5F9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A63664-1976-4898-B8DC-3651FEA6E261}" type="slidenum">
              <a:rPr lang="en-US" altLang="en-US" smtClean="0"/>
              <a:pPr/>
              <a:t>418</a:t>
            </a:fld>
            <a:endParaRPr lang="en-US" altLang="en-US"/>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27D8-99D9-4AF8-9D78-FEB287DE1303}"/>
              </a:ext>
            </a:extLst>
          </p:cNvPr>
          <p:cNvSpPr>
            <a:spLocks noGrp="1"/>
          </p:cNvSpPr>
          <p:nvPr>
            <p:ph type="title"/>
          </p:nvPr>
        </p:nvSpPr>
        <p:spPr/>
        <p:txBody>
          <a:bodyPr>
            <a:normAutofit fontScale="90000"/>
          </a:bodyPr>
          <a:lstStyle/>
          <a:p>
            <a:pPr>
              <a:defRPr/>
            </a:pPr>
            <a:r>
              <a:rPr lang="en-GB" b="1" dirty="0"/>
              <a:t>4- Team Performance</a:t>
            </a:r>
            <a:endParaRPr dirty="0"/>
          </a:p>
        </p:txBody>
      </p:sp>
      <p:sp>
        <p:nvSpPr>
          <p:cNvPr id="3" name="Content Placeholder 2">
            <a:extLst>
              <a:ext uri="{FF2B5EF4-FFF2-40B4-BE49-F238E27FC236}">
                <a16:creationId xmlns:a16="http://schemas.microsoft.com/office/drawing/2014/main" id="{0D1C1C98-6897-4695-A37A-DB9644CC7D67}"/>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Team Collaboration &amp; Commitment</a:t>
            </a:r>
          </a:p>
          <a:p>
            <a:r>
              <a:rPr lang="en-IN" sz="2000" dirty="0"/>
              <a:t>Facilitate close communication within the team and with appropriate </a:t>
            </a:r>
            <a:r>
              <a:rPr lang="en-US" sz="2000" dirty="0"/>
              <a:t>external stakeholders through co-location</a:t>
            </a:r>
          </a:p>
          <a:p>
            <a:r>
              <a:rPr lang="en-US" sz="2000" dirty="0"/>
              <a:t>Reduce distractions</a:t>
            </a:r>
          </a:p>
          <a:p>
            <a:r>
              <a:rPr lang="en-IN" sz="2000" dirty="0"/>
              <a:t>Participate in aligning project and team goals by sharing project </a:t>
            </a:r>
            <a:r>
              <a:rPr lang="en-US" sz="2000" dirty="0"/>
              <a:t>vision</a:t>
            </a:r>
          </a:p>
          <a:p>
            <a:r>
              <a:rPr lang="en-IN" sz="2000" dirty="0"/>
              <a:t>Encourage the team to measure its velocity by tracking and measuring actual performance in previous iterations or releases</a:t>
            </a:r>
            <a:endParaRPr lang="en-US" sz="2000" dirty="0"/>
          </a:p>
          <a:p>
            <a:pPr>
              <a:defRPr/>
            </a:pPr>
            <a:endParaRPr lang="en-US" sz="2000" dirty="0"/>
          </a:p>
        </p:txBody>
      </p:sp>
      <p:sp>
        <p:nvSpPr>
          <p:cNvPr id="869380" name="Content Placeholder 3">
            <a:extLst>
              <a:ext uri="{FF2B5EF4-FFF2-40B4-BE49-F238E27FC236}">
                <a16:creationId xmlns:a16="http://schemas.microsoft.com/office/drawing/2014/main" id="{7E9186AD-9417-4CF9-973C-A3421F8FF76A}"/>
              </a:ext>
            </a:extLst>
          </p:cNvPr>
          <p:cNvSpPr>
            <a:spLocks noGrp="1"/>
          </p:cNvSpPr>
          <p:nvPr>
            <p:ph sz="quarter" idx="13"/>
          </p:nvPr>
        </p:nvSpPr>
        <p:spPr/>
        <p:txBody>
          <a:bodyPr/>
          <a:lstStyle/>
          <a:p>
            <a:endParaRPr lang="en-US" altLang="en-US"/>
          </a:p>
        </p:txBody>
      </p:sp>
      <p:sp>
        <p:nvSpPr>
          <p:cNvPr id="869381" name="Slide Number Placeholder 6">
            <a:extLst>
              <a:ext uri="{FF2B5EF4-FFF2-40B4-BE49-F238E27FC236}">
                <a16:creationId xmlns:a16="http://schemas.microsoft.com/office/drawing/2014/main" id="{0CB5C7C5-AEEC-40BF-A87D-9624909F2E1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C983A1-B6FB-4FF4-9F47-4E13E1A286B4}" type="slidenum">
              <a:rPr lang="en-US" altLang="en-US" smtClean="0"/>
              <a:pPr/>
              <a:t>419</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F757AE8B-51FC-4082-AD86-D371CE0B0EB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89091" name="Picture 3">
            <a:extLst>
              <a:ext uri="{FF2B5EF4-FFF2-40B4-BE49-F238E27FC236}">
                <a16:creationId xmlns:a16="http://schemas.microsoft.com/office/drawing/2014/main" id="{9EE5621D-0AF0-4EE6-A527-A546B2BB6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7" name="Title 6">
            <a:extLst>
              <a:ext uri="{FF2B5EF4-FFF2-40B4-BE49-F238E27FC236}">
                <a16:creationId xmlns:a16="http://schemas.microsoft.com/office/drawing/2014/main" id="{DB1F8E1A-8E78-4627-A58B-7400295898CF}"/>
              </a:ext>
            </a:extLst>
          </p:cNvPr>
          <p:cNvSpPr>
            <a:spLocks noGrp="1"/>
          </p:cNvSpPr>
          <p:nvPr>
            <p:ph type="title"/>
          </p:nvPr>
        </p:nvSpPr>
        <p:spPr/>
        <p:txBody>
          <a:bodyPr>
            <a:normAutofit fontScale="90000"/>
          </a:bodyPr>
          <a:lstStyle/>
          <a:p>
            <a:pPr>
              <a:defRPr/>
            </a:pPr>
            <a:r>
              <a:t>Who are Stakeholders?</a:t>
            </a:r>
          </a:p>
        </p:txBody>
      </p:sp>
      <p:sp>
        <p:nvSpPr>
          <p:cNvPr id="89093" name="Content Placeholder 7">
            <a:extLst>
              <a:ext uri="{FF2B5EF4-FFF2-40B4-BE49-F238E27FC236}">
                <a16:creationId xmlns:a16="http://schemas.microsoft.com/office/drawing/2014/main" id="{E4D9A74A-667C-44D0-BF74-A1FEAF6910D7}"/>
              </a:ext>
            </a:extLst>
          </p:cNvPr>
          <p:cNvSpPr>
            <a:spLocks noGrp="1"/>
          </p:cNvSpPr>
          <p:nvPr>
            <p:ph sz="quarter" idx="13"/>
          </p:nvPr>
        </p:nvSpPr>
        <p:spPr/>
        <p:txBody>
          <a:bodyPr/>
          <a:lstStyle/>
          <a:p>
            <a:r>
              <a:rPr lang="en-US" altLang="en-US"/>
              <a:t>Introduction / Project Management</a:t>
            </a:r>
          </a:p>
          <a:p>
            <a:endParaRPr lang="en-US" altLang="en-US"/>
          </a:p>
        </p:txBody>
      </p:sp>
      <p:sp>
        <p:nvSpPr>
          <p:cNvPr id="89094" name="Text Box 3">
            <a:extLst>
              <a:ext uri="{FF2B5EF4-FFF2-40B4-BE49-F238E27FC236}">
                <a16:creationId xmlns:a16="http://schemas.microsoft.com/office/drawing/2014/main" id="{3FDE3AD0-19AE-4FB0-898E-C3DA8FC8222E}"/>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89095" name="Slide Number Placeholder 8">
            <a:extLst>
              <a:ext uri="{FF2B5EF4-FFF2-40B4-BE49-F238E27FC236}">
                <a16:creationId xmlns:a16="http://schemas.microsoft.com/office/drawing/2014/main" id="{63A57D8E-75C0-46A7-BA0A-ABD19ADAD65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71B539-FF15-403B-BE5E-B77F28A54698}" type="slidenum">
              <a:rPr lang="en-US" altLang="en-US" smtClean="0"/>
              <a:pPr/>
              <a:t>42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4F05-0CCB-43D3-A4D7-A64142B1DAFD}"/>
              </a:ext>
            </a:extLst>
          </p:cNvPr>
          <p:cNvSpPr>
            <a:spLocks noGrp="1"/>
          </p:cNvSpPr>
          <p:nvPr>
            <p:ph type="title"/>
          </p:nvPr>
        </p:nvSpPr>
        <p:spPr/>
        <p:txBody>
          <a:bodyPr>
            <a:normAutofit fontScale="90000"/>
          </a:bodyPr>
          <a:lstStyle/>
          <a:p>
            <a:pPr>
              <a:defRPr/>
            </a:pPr>
            <a:r>
              <a:rPr lang="en-GB" b="1" dirty="0"/>
              <a:t>5- Adaptive Planning</a:t>
            </a:r>
            <a:endParaRPr dirty="0"/>
          </a:p>
        </p:txBody>
      </p:sp>
      <p:sp>
        <p:nvSpPr>
          <p:cNvPr id="3" name="Content Placeholder 2">
            <a:extLst>
              <a:ext uri="{FF2B5EF4-FFF2-40B4-BE49-F238E27FC236}">
                <a16:creationId xmlns:a16="http://schemas.microsoft.com/office/drawing/2014/main" id="{2D37ACD4-D42F-4612-885C-CC230A4F2FD3}"/>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Levels of Planning</a:t>
            </a:r>
          </a:p>
          <a:p>
            <a:r>
              <a:rPr lang="en-IN" sz="2000" dirty="0"/>
              <a:t>Plan at multiple levels (strategic, release, iteration, daily) creating appropriate detail by using rolling wave planning and progressive </a:t>
            </a:r>
            <a:r>
              <a:rPr lang="en-US" sz="2000" dirty="0"/>
              <a:t>elaboration</a:t>
            </a:r>
          </a:p>
          <a:p>
            <a:r>
              <a:rPr lang="en-IN" sz="2000" dirty="0"/>
              <a:t>Make planning activities visible and transparent by encouraging participation of key stakeholders and publishing planning results</a:t>
            </a:r>
          </a:p>
          <a:p>
            <a:r>
              <a:rPr lang="en-IN" sz="2000" dirty="0"/>
              <a:t>As the project unfolds, set and manage stakeholder expectations by making increasingly specific levels of commitments</a:t>
            </a:r>
            <a:endParaRPr lang="en-US" sz="2000" dirty="0"/>
          </a:p>
          <a:p>
            <a:pPr>
              <a:buFont typeface="Arial" panose="020B0604020202020204" pitchFamily="34" charset="0"/>
              <a:buNone/>
              <a:defRPr/>
            </a:pPr>
            <a:r>
              <a:rPr lang="en-GB" sz="2000" b="1" dirty="0"/>
              <a:t>Adaptation</a:t>
            </a:r>
          </a:p>
          <a:p>
            <a:r>
              <a:rPr lang="en-IN" sz="2000" dirty="0"/>
              <a:t>Adapt the cadence and the planning process based on results of </a:t>
            </a:r>
            <a:r>
              <a:rPr lang="en-US" sz="2000" dirty="0"/>
              <a:t>periodic retrospectives</a:t>
            </a:r>
          </a:p>
          <a:p>
            <a:r>
              <a:rPr lang="en-IN" sz="2000" dirty="0"/>
              <a:t>Inspect and adapt the project plan to reflect changes in requirements, schedule, budget, and shifting priorities based on team learning, delivery experience, stakeholder feedback, and defects</a:t>
            </a:r>
            <a:endParaRPr lang="en-US" sz="2000" dirty="0"/>
          </a:p>
          <a:p>
            <a:pPr>
              <a:defRPr/>
            </a:pPr>
            <a:endParaRPr lang="en-US" sz="2000" dirty="0"/>
          </a:p>
        </p:txBody>
      </p:sp>
      <p:sp>
        <p:nvSpPr>
          <p:cNvPr id="871428" name="Content Placeholder 3">
            <a:extLst>
              <a:ext uri="{FF2B5EF4-FFF2-40B4-BE49-F238E27FC236}">
                <a16:creationId xmlns:a16="http://schemas.microsoft.com/office/drawing/2014/main" id="{5BF59CBE-8B83-42AD-9C6B-6319091BC05B}"/>
              </a:ext>
            </a:extLst>
          </p:cNvPr>
          <p:cNvSpPr>
            <a:spLocks noGrp="1"/>
          </p:cNvSpPr>
          <p:nvPr>
            <p:ph sz="quarter" idx="13"/>
          </p:nvPr>
        </p:nvSpPr>
        <p:spPr/>
        <p:txBody>
          <a:bodyPr/>
          <a:lstStyle/>
          <a:p>
            <a:endParaRPr lang="en-US" altLang="en-US"/>
          </a:p>
        </p:txBody>
      </p:sp>
      <p:sp>
        <p:nvSpPr>
          <p:cNvPr id="871429" name="Slide Number Placeholder 6">
            <a:extLst>
              <a:ext uri="{FF2B5EF4-FFF2-40B4-BE49-F238E27FC236}">
                <a16:creationId xmlns:a16="http://schemas.microsoft.com/office/drawing/2014/main" id="{6CBAA7EF-C97B-40BD-AA63-13033805179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76631C-16BE-4F7E-944A-2CC7DEF001EF}" type="slidenum">
              <a:rPr lang="en-US" altLang="en-US" smtClean="0"/>
              <a:pPr/>
              <a:t>420</a:t>
            </a:fld>
            <a:endParaRPr lang="en-US" altLang="en-US"/>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2655-2ECA-4444-87F8-53474514FF5B}"/>
              </a:ext>
            </a:extLst>
          </p:cNvPr>
          <p:cNvSpPr>
            <a:spLocks noGrp="1"/>
          </p:cNvSpPr>
          <p:nvPr>
            <p:ph type="title"/>
          </p:nvPr>
        </p:nvSpPr>
        <p:spPr/>
        <p:txBody>
          <a:bodyPr>
            <a:normAutofit fontScale="90000"/>
          </a:bodyPr>
          <a:lstStyle/>
          <a:p>
            <a:pPr>
              <a:defRPr/>
            </a:pPr>
            <a:r>
              <a:rPr lang="en-GB" b="1" dirty="0"/>
              <a:t>5- Adaptive Planning</a:t>
            </a:r>
            <a:endParaRPr dirty="0"/>
          </a:p>
        </p:txBody>
      </p:sp>
      <p:sp>
        <p:nvSpPr>
          <p:cNvPr id="3" name="Content Placeholder 2">
            <a:extLst>
              <a:ext uri="{FF2B5EF4-FFF2-40B4-BE49-F238E27FC236}">
                <a16:creationId xmlns:a16="http://schemas.microsoft.com/office/drawing/2014/main" id="{5CE01E39-E214-4B52-A634-D4BCA5290FF8}"/>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Agile Sizing &amp; Estimation</a:t>
            </a:r>
          </a:p>
          <a:p>
            <a:pPr>
              <a:defRPr/>
            </a:pPr>
            <a:r>
              <a:rPr lang="en-IN" sz="2000" dirty="0"/>
              <a:t>Size items by using progressive elaboration techniques</a:t>
            </a:r>
          </a:p>
          <a:p>
            <a:r>
              <a:rPr lang="en-IN" sz="2000" dirty="0"/>
              <a:t>Adjust capacity by incorporating maintenance and operations </a:t>
            </a:r>
            <a:r>
              <a:rPr lang="en-US" sz="2000" dirty="0"/>
              <a:t>demands and other factors</a:t>
            </a:r>
          </a:p>
          <a:p>
            <a:r>
              <a:rPr lang="en-IN" sz="2000" dirty="0"/>
              <a:t>Create initial scope</a:t>
            </a:r>
            <a:r>
              <a:rPr lang="en-IN" sz="2000" i="1" dirty="0"/>
              <a:t>, </a:t>
            </a:r>
            <a:r>
              <a:rPr lang="en-IN" sz="2000" dirty="0"/>
              <a:t>schedule, and cost range estimates that reflect current high level understanding of the effort necessary to deliver the </a:t>
            </a:r>
            <a:r>
              <a:rPr lang="en-US" sz="2000" dirty="0"/>
              <a:t>project</a:t>
            </a:r>
          </a:p>
          <a:p>
            <a:r>
              <a:rPr lang="en-IN" sz="2000" dirty="0"/>
              <a:t>Refine scope, schedule, and cost range estimates that reflect the latest understanding of the effort necessary to deliver the project</a:t>
            </a:r>
          </a:p>
          <a:p>
            <a:r>
              <a:rPr lang="en-IN" sz="2000" dirty="0"/>
              <a:t>Continuously use data from changes in resource capacity, project </a:t>
            </a:r>
            <a:r>
              <a:rPr lang="en-US" sz="2000" dirty="0"/>
              <a:t>size, and velocity metrics</a:t>
            </a:r>
          </a:p>
          <a:p>
            <a:pPr marL="0" indent="0">
              <a:buNone/>
              <a:defRPr/>
            </a:pPr>
            <a:endParaRPr lang="en-US" sz="2000" dirty="0"/>
          </a:p>
        </p:txBody>
      </p:sp>
      <p:sp>
        <p:nvSpPr>
          <p:cNvPr id="873476" name="Content Placeholder 3">
            <a:extLst>
              <a:ext uri="{FF2B5EF4-FFF2-40B4-BE49-F238E27FC236}">
                <a16:creationId xmlns:a16="http://schemas.microsoft.com/office/drawing/2014/main" id="{9A729B1E-0DD0-4359-8071-97722DC31ADD}"/>
              </a:ext>
            </a:extLst>
          </p:cNvPr>
          <p:cNvSpPr>
            <a:spLocks noGrp="1"/>
          </p:cNvSpPr>
          <p:nvPr>
            <p:ph sz="quarter" idx="13"/>
          </p:nvPr>
        </p:nvSpPr>
        <p:spPr/>
        <p:txBody>
          <a:bodyPr/>
          <a:lstStyle/>
          <a:p>
            <a:endParaRPr lang="en-US" altLang="en-US"/>
          </a:p>
        </p:txBody>
      </p:sp>
      <p:sp>
        <p:nvSpPr>
          <p:cNvPr id="873477" name="Slide Number Placeholder 6">
            <a:extLst>
              <a:ext uri="{FF2B5EF4-FFF2-40B4-BE49-F238E27FC236}">
                <a16:creationId xmlns:a16="http://schemas.microsoft.com/office/drawing/2014/main" id="{86453319-5203-4D26-9306-6538453016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00918A-51CD-4444-AB22-273D1C4FF0FA}" type="slidenum">
              <a:rPr lang="en-US" altLang="en-US" smtClean="0"/>
              <a:pPr/>
              <a:t>421</a:t>
            </a:fld>
            <a:endParaRPr lang="en-US" altLang="en-US"/>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3065-59ED-4E76-BD3F-5898A24F68DA}"/>
              </a:ext>
            </a:extLst>
          </p:cNvPr>
          <p:cNvSpPr>
            <a:spLocks noGrp="1"/>
          </p:cNvSpPr>
          <p:nvPr>
            <p:ph type="title"/>
          </p:nvPr>
        </p:nvSpPr>
        <p:spPr/>
        <p:txBody>
          <a:bodyPr>
            <a:normAutofit fontScale="90000"/>
          </a:bodyPr>
          <a:lstStyle/>
          <a:p>
            <a:pPr>
              <a:defRPr/>
            </a:pPr>
            <a:r>
              <a:rPr lang="en-GB" b="1" dirty="0"/>
              <a:t>6- Problem Detection and Resolution</a:t>
            </a:r>
            <a:endParaRPr dirty="0"/>
          </a:p>
        </p:txBody>
      </p:sp>
      <p:sp>
        <p:nvSpPr>
          <p:cNvPr id="3" name="Content Placeholder 2">
            <a:extLst>
              <a:ext uri="{FF2B5EF4-FFF2-40B4-BE49-F238E27FC236}">
                <a16:creationId xmlns:a16="http://schemas.microsoft.com/office/drawing/2014/main" id="{8F84B0C4-49A8-457A-9BA4-AB43343F7F24}"/>
              </a:ext>
            </a:extLst>
          </p:cNvPr>
          <p:cNvSpPr>
            <a:spLocks noGrp="1"/>
          </p:cNvSpPr>
          <p:nvPr>
            <p:ph idx="1"/>
          </p:nvPr>
        </p:nvSpPr>
        <p:spPr>
          <a:xfrm>
            <a:off x="381000" y="838200"/>
            <a:ext cx="8229600" cy="5105400"/>
          </a:xfrm>
        </p:spPr>
        <p:txBody>
          <a:bodyPr>
            <a:normAutofit/>
          </a:bodyPr>
          <a:lstStyle/>
          <a:p>
            <a:r>
              <a:rPr lang="en-IN" sz="2000" dirty="0"/>
              <a:t>Create an open and safe environment by encouraging conversation </a:t>
            </a:r>
            <a:r>
              <a:rPr lang="en-US" sz="2000" dirty="0"/>
              <a:t>and experimentation</a:t>
            </a:r>
          </a:p>
          <a:p>
            <a:r>
              <a:rPr lang="en-IN" sz="2000" dirty="0"/>
              <a:t>Identify threats and issues by educating and engaging the team at various points in the project</a:t>
            </a:r>
          </a:p>
          <a:p>
            <a:r>
              <a:rPr lang="en-IN" sz="2000" dirty="0"/>
              <a:t>Ensure issues are resolved by appropriate team members and/or reset expectations in light of issues that cannot be resolved</a:t>
            </a:r>
          </a:p>
          <a:p>
            <a:r>
              <a:rPr lang="en-IN" sz="2000" dirty="0"/>
              <a:t>Maintain a visible, monitored, and prioritized list of threats and </a:t>
            </a:r>
            <a:r>
              <a:rPr lang="en-US" sz="2000" dirty="0"/>
              <a:t>issues</a:t>
            </a:r>
          </a:p>
          <a:p>
            <a:r>
              <a:rPr lang="en-IN" sz="2000" dirty="0"/>
              <a:t>Communicate status of threats and issues by maintaining threat list and incorporating activities into backlog of work</a:t>
            </a:r>
            <a:endParaRPr lang="en-US" sz="2000" dirty="0"/>
          </a:p>
        </p:txBody>
      </p:sp>
      <p:sp>
        <p:nvSpPr>
          <p:cNvPr id="875524" name="Content Placeholder 3">
            <a:extLst>
              <a:ext uri="{FF2B5EF4-FFF2-40B4-BE49-F238E27FC236}">
                <a16:creationId xmlns:a16="http://schemas.microsoft.com/office/drawing/2014/main" id="{5D393B47-2895-4F11-B163-A950D560E230}"/>
              </a:ext>
            </a:extLst>
          </p:cNvPr>
          <p:cNvSpPr>
            <a:spLocks noGrp="1"/>
          </p:cNvSpPr>
          <p:nvPr>
            <p:ph sz="quarter" idx="13"/>
          </p:nvPr>
        </p:nvSpPr>
        <p:spPr/>
        <p:txBody>
          <a:bodyPr/>
          <a:lstStyle/>
          <a:p>
            <a:endParaRPr lang="en-US" altLang="en-US"/>
          </a:p>
        </p:txBody>
      </p:sp>
      <p:sp>
        <p:nvSpPr>
          <p:cNvPr id="875525" name="Slide Number Placeholder 6">
            <a:extLst>
              <a:ext uri="{FF2B5EF4-FFF2-40B4-BE49-F238E27FC236}">
                <a16:creationId xmlns:a16="http://schemas.microsoft.com/office/drawing/2014/main" id="{90FDA993-8F82-4CBD-ADE9-C15BB234EE4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D3B0A7-9249-4C95-BB87-4470904E1D8D}" type="slidenum">
              <a:rPr lang="en-US" altLang="en-US" smtClean="0"/>
              <a:pPr/>
              <a:t>422</a:t>
            </a:fld>
            <a:endParaRPr lang="en-US" altLang="en-US"/>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Title 1">
            <a:extLst>
              <a:ext uri="{FF2B5EF4-FFF2-40B4-BE49-F238E27FC236}">
                <a16:creationId xmlns:a16="http://schemas.microsoft.com/office/drawing/2014/main" id="{5EECEB01-343F-4426-B909-715681B1E52C}"/>
              </a:ext>
            </a:extLst>
          </p:cNvPr>
          <p:cNvSpPr>
            <a:spLocks noGrp="1"/>
          </p:cNvSpPr>
          <p:nvPr>
            <p:ph type="title"/>
          </p:nvPr>
        </p:nvSpPr>
        <p:spPr/>
        <p:txBody>
          <a:bodyPr/>
          <a:lstStyle/>
          <a:p>
            <a:r>
              <a:rPr lang="en-GB" altLang="en-US" sz="2800" b="1" dirty="0"/>
              <a:t>7- Continuous Improvement (Product, Process, People)</a:t>
            </a:r>
            <a:endParaRPr altLang="en-US" sz="2800" dirty="0"/>
          </a:p>
        </p:txBody>
      </p:sp>
      <p:sp>
        <p:nvSpPr>
          <p:cNvPr id="3" name="Content Placeholder 2">
            <a:extLst>
              <a:ext uri="{FF2B5EF4-FFF2-40B4-BE49-F238E27FC236}">
                <a16:creationId xmlns:a16="http://schemas.microsoft.com/office/drawing/2014/main" id="{F20602C0-B01E-4F19-B0D7-5C12BEB19515}"/>
              </a:ext>
            </a:extLst>
          </p:cNvPr>
          <p:cNvSpPr>
            <a:spLocks noGrp="1"/>
          </p:cNvSpPr>
          <p:nvPr>
            <p:ph idx="1"/>
          </p:nvPr>
        </p:nvSpPr>
        <p:spPr>
          <a:xfrm>
            <a:off x="381000" y="838200"/>
            <a:ext cx="8229600" cy="5105400"/>
          </a:xfrm>
        </p:spPr>
        <p:txBody>
          <a:bodyPr>
            <a:normAutofit/>
          </a:bodyPr>
          <a:lstStyle/>
          <a:p>
            <a:r>
              <a:rPr lang="en-IN" sz="2000" dirty="0"/>
              <a:t>Tailor and adapt the project process by periodically reviewing and integrating team practices, organizational culture, and delivery goals</a:t>
            </a:r>
          </a:p>
          <a:p>
            <a:r>
              <a:rPr lang="en-IN" sz="2000" dirty="0"/>
              <a:t>Improve team processes by conducting frequent retrospectives and </a:t>
            </a:r>
            <a:r>
              <a:rPr lang="en-US" sz="2000" dirty="0"/>
              <a:t>improvement experiments</a:t>
            </a:r>
          </a:p>
          <a:p>
            <a:r>
              <a:rPr lang="en-IN" sz="2000" dirty="0"/>
              <a:t>Seek feedback on the product by incremental delivery and frequent </a:t>
            </a:r>
            <a:r>
              <a:rPr lang="en-US" sz="2000" dirty="0"/>
              <a:t>demonstrations</a:t>
            </a:r>
          </a:p>
          <a:p>
            <a:r>
              <a:rPr lang="en-IN" sz="2000" dirty="0"/>
              <a:t>Create an environment of continued learning by providing opportunities for people to develop their skills</a:t>
            </a:r>
          </a:p>
          <a:p>
            <a:r>
              <a:rPr lang="en-IN" sz="2000" dirty="0"/>
              <a:t>Challenge existing process elements by performing a value stream </a:t>
            </a:r>
            <a:r>
              <a:rPr lang="en-US" sz="2000" dirty="0"/>
              <a:t>analysis and removing waste</a:t>
            </a:r>
          </a:p>
          <a:p>
            <a:r>
              <a:rPr lang="en-IN" sz="2000" dirty="0"/>
              <a:t>Create systemic improvements by disseminating knowledge and practices across projects and organizational boundaries</a:t>
            </a:r>
            <a:endParaRPr lang="en-US" sz="2000" dirty="0"/>
          </a:p>
        </p:txBody>
      </p:sp>
      <p:sp>
        <p:nvSpPr>
          <p:cNvPr id="877572" name="Content Placeholder 3">
            <a:extLst>
              <a:ext uri="{FF2B5EF4-FFF2-40B4-BE49-F238E27FC236}">
                <a16:creationId xmlns:a16="http://schemas.microsoft.com/office/drawing/2014/main" id="{543DDFFD-92A6-4580-B233-8F4F0B91E204}"/>
              </a:ext>
            </a:extLst>
          </p:cNvPr>
          <p:cNvSpPr>
            <a:spLocks noGrp="1"/>
          </p:cNvSpPr>
          <p:nvPr>
            <p:ph sz="quarter" idx="13"/>
          </p:nvPr>
        </p:nvSpPr>
        <p:spPr/>
        <p:txBody>
          <a:bodyPr/>
          <a:lstStyle/>
          <a:p>
            <a:endParaRPr lang="en-US" altLang="en-US"/>
          </a:p>
        </p:txBody>
      </p:sp>
      <p:sp>
        <p:nvSpPr>
          <p:cNvPr id="877573" name="Slide Number Placeholder 6">
            <a:extLst>
              <a:ext uri="{FF2B5EF4-FFF2-40B4-BE49-F238E27FC236}">
                <a16:creationId xmlns:a16="http://schemas.microsoft.com/office/drawing/2014/main" id="{638B5153-BEF6-4E32-B3EF-74A6B357E2D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39FDA3-B070-49AE-BA09-5E2D9C332E1C}" type="slidenum">
              <a:rPr lang="en-US" altLang="en-US" smtClean="0"/>
              <a:pPr/>
              <a:t>423</a:t>
            </a:fld>
            <a:endParaRPr lang="en-US" altLang="en-US"/>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479839-953E-4DAA-B122-8458B4CAB365}"/>
              </a:ext>
            </a:extLst>
          </p:cNvPr>
          <p:cNvSpPr>
            <a:spLocks noGrp="1"/>
          </p:cNvSpPr>
          <p:nvPr>
            <p:ph type="title"/>
          </p:nvPr>
        </p:nvSpPr>
        <p:spPr/>
        <p:txBody>
          <a:bodyPr>
            <a:normAutofit fontScale="90000"/>
          </a:bodyPr>
          <a:lstStyle/>
          <a:p>
            <a:pPr>
              <a:defRPr/>
            </a:pPr>
            <a:r>
              <a:rPr lang="en-US" dirty="0"/>
              <a:t>Agile </a:t>
            </a:r>
            <a:r>
              <a:rPr dirty="0"/>
              <a:t>Failure </a:t>
            </a:r>
            <a:r>
              <a:rPr lang="en-US" dirty="0"/>
              <a:t>Reasons</a:t>
            </a:r>
            <a:endParaRPr dirty="0"/>
          </a:p>
        </p:txBody>
      </p:sp>
      <p:sp>
        <p:nvSpPr>
          <p:cNvPr id="6" name="Content Placeholder 5">
            <a:extLst>
              <a:ext uri="{FF2B5EF4-FFF2-40B4-BE49-F238E27FC236}">
                <a16:creationId xmlns:a16="http://schemas.microsoft.com/office/drawing/2014/main" id="{B77F9D52-4CEB-406A-8395-D1E0E79B499D}"/>
              </a:ext>
            </a:extLst>
          </p:cNvPr>
          <p:cNvSpPr>
            <a:spLocks noGrp="1"/>
          </p:cNvSpPr>
          <p:nvPr>
            <p:ph idx="1"/>
          </p:nvPr>
        </p:nvSpPr>
        <p:spPr>
          <a:xfrm>
            <a:off x="381000" y="838200"/>
            <a:ext cx="8229600" cy="5105400"/>
          </a:xfrm>
        </p:spPr>
        <p:txBody>
          <a:bodyPr>
            <a:normAutofit fontScale="77500" lnSpcReduction="20000"/>
          </a:bodyPr>
          <a:lstStyle/>
          <a:p>
            <a:pPr marL="514350" indent="-514350">
              <a:buFont typeface="+mj-lt"/>
              <a:buAutoNum type="arabicPeriod"/>
              <a:defRPr/>
            </a:pPr>
            <a:r>
              <a:rPr lang="en-US" dirty="0"/>
              <a:t>Cheque  book commitments: We have made decision so you have to do it</a:t>
            </a:r>
          </a:p>
          <a:p>
            <a:pPr marL="514350" indent="-514350">
              <a:buFont typeface="+mj-lt"/>
              <a:buAutoNum type="arabicPeriod"/>
              <a:defRPr/>
            </a:pPr>
            <a:r>
              <a:rPr lang="en-US" dirty="0"/>
              <a:t>Culture Doesn’t Support Change</a:t>
            </a:r>
          </a:p>
          <a:p>
            <a:pPr marL="514350" indent="-514350">
              <a:buFont typeface="+mj-lt"/>
              <a:buAutoNum type="arabicPeriod"/>
              <a:defRPr/>
            </a:pPr>
            <a:r>
              <a:rPr lang="en-US" dirty="0"/>
              <a:t>Ineffective user of Retrospectives</a:t>
            </a:r>
          </a:p>
          <a:p>
            <a:pPr marL="514350" indent="-514350">
              <a:buFont typeface="+mj-lt"/>
              <a:buAutoNum type="arabicPeriod"/>
              <a:defRPr/>
            </a:pPr>
            <a:r>
              <a:rPr lang="en-US" dirty="0"/>
              <a:t>Ignore the Needed Infrastructure</a:t>
            </a:r>
          </a:p>
          <a:p>
            <a:pPr marL="514350" indent="-514350">
              <a:buFont typeface="+mj-lt"/>
              <a:buAutoNum type="arabicPeriod"/>
              <a:defRPr/>
            </a:pPr>
            <a:r>
              <a:rPr lang="en-US" dirty="0"/>
              <a:t>Lack of Full Planning Participation</a:t>
            </a:r>
          </a:p>
          <a:p>
            <a:pPr marL="514350" indent="-514350">
              <a:buFont typeface="+mj-lt"/>
              <a:buAutoNum type="arabicPeriod"/>
              <a:defRPr/>
            </a:pPr>
            <a:r>
              <a:rPr lang="en-US" dirty="0"/>
              <a:t>Product Owner- unavailable or Too Many</a:t>
            </a:r>
          </a:p>
          <a:p>
            <a:pPr marL="514350" indent="-514350">
              <a:buFont typeface="+mj-lt"/>
              <a:buAutoNum type="arabicPeriod"/>
              <a:defRPr/>
            </a:pPr>
            <a:r>
              <a:rPr lang="en-US" dirty="0"/>
              <a:t>Bad Scrum Master</a:t>
            </a:r>
          </a:p>
          <a:p>
            <a:pPr marL="514350" indent="-514350">
              <a:buFont typeface="+mj-lt"/>
              <a:buAutoNum type="arabicPeriod"/>
              <a:defRPr/>
            </a:pPr>
            <a:r>
              <a:rPr lang="en-US" dirty="0"/>
              <a:t>No onsite Evangelist/Coach</a:t>
            </a:r>
          </a:p>
          <a:p>
            <a:pPr marL="514350" indent="-514350">
              <a:buFont typeface="+mj-lt"/>
              <a:buAutoNum type="arabicPeriod"/>
              <a:defRPr/>
            </a:pPr>
            <a:r>
              <a:rPr lang="en-US" dirty="0"/>
              <a:t>Team Lacking Authority</a:t>
            </a:r>
          </a:p>
          <a:p>
            <a:pPr marL="514350" indent="-514350">
              <a:buFont typeface="+mj-lt"/>
              <a:buAutoNum type="arabicPeriod"/>
              <a:defRPr/>
            </a:pPr>
            <a:r>
              <a:rPr lang="en-US" dirty="0"/>
              <a:t>Not Pulling Testing Forward</a:t>
            </a:r>
          </a:p>
          <a:p>
            <a:pPr marL="514350" indent="-514350">
              <a:buFont typeface="+mj-lt"/>
              <a:buAutoNum type="arabicPeriod"/>
              <a:defRPr/>
            </a:pPr>
            <a:r>
              <a:rPr lang="en-US" dirty="0"/>
              <a:t>Holding on to Traditional Performance Appraisals</a:t>
            </a:r>
          </a:p>
          <a:p>
            <a:pPr marL="514350" indent="-514350">
              <a:buFont typeface="+mj-lt"/>
              <a:buAutoNum type="arabicPeriod"/>
              <a:defRPr/>
            </a:pPr>
            <a:r>
              <a:rPr lang="en-US" dirty="0"/>
              <a:t>Reverting to Former Habits</a:t>
            </a:r>
          </a:p>
        </p:txBody>
      </p:sp>
      <p:sp>
        <p:nvSpPr>
          <p:cNvPr id="850948" name="Content Placeholder 6">
            <a:extLst>
              <a:ext uri="{FF2B5EF4-FFF2-40B4-BE49-F238E27FC236}">
                <a16:creationId xmlns:a16="http://schemas.microsoft.com/office/drawing/2014/main" id="{E43732A7-CD80-4F36-A301-2D69A3CDE814}"/>
              </a:ext>
            </a:extLst>
          </p:cNvPr>
          <p:cNvSpPr>
            <a:spLocks noGrp="1"/>
          </p:cNvSpPr>
          <p:nvPr>
            <p:ph sz="quarter" idx="13"/>
          </p:nvPr>
        </p:nvSpPr>
        <p:spPr/>
        <p:txBody>
          <a:bodyPr/>
          <a:lstStyle/>
          <a:p>
            <a:r>
              <a:rPr lang="en-US" altLang="en-US"/>
              <a:t>Knowledge &amp; Skills / Level3</a:t>
            </a:r>
          </a:p>
        </p:txBody>
      </p:sp>
      <p:sp>
        <p:nvSpPr>
          <p:cNvPr id="850949" name="Slide Number Placeholder 7">
            <a:extLst>
              <a:ext uri="{FF2B5EF4-FFF2-40B4-BE49-F238E27FC236}">
                <a16:creationId xmlns:a16="http://schemas.microsoft.com/office/drawing/2014/main" id="{A55029C1-6A90-4451-8BA8-7588C3C9050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861E75-2D44-4789-9054-80630C0B2585}" type="slidenum">
              <a:rPr lang="en-US" altLang="en-US" smtClean="0"/>
              <a:pPr/>
              <a:t>424</a:t>
            </a:fld>
            <a:endParaRPr lang="en-US" altLang="en-US"/>
          </a:p>
        </p:txBody>
      </p:sp>
    </p:spTree>
    <p:extLst>
      <p:ext uri="{BB962C8B-B14F-4D97-AF65-F5344CB8AC3E}">
        <p14:creationId xmlns:p14="http://schemas.microsoft.com/office/powerpoint/2010/main" val="7857687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a:extLst>
              <a:ext uri="{FF2B5EF4-FFF2-40B4-BE49-F238E27FC236}">
                <a16:creationId xmlns:a16="http://schemas.microsoft.com/office/drawing/2014/main" id="{A5DE471D-AB16-48A4-9753-AF6E306081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1D8A42FF-D708-42F6-9F46-F74AA0919D38}"/>
              </a:ext>
            </a:extLst>
          </p:cNvPr>
          <p:cNvSpPr txBox="1">
            <a:spLocks/>
          </p:cNvSpPr>
          <p:nvPr/>
        </p:nvSpPr>
        <p:spPr bwMode="auto">
          <a:xfrm>
            <a:off x="3505200" y="1905000"/>
            <a:ext cx="5638800" cy="4114800"/>
          </a:xfrm>
          <a:prstGeom prst="rect">
            <a:avLst/>
          </a:prstGeom>
          <a:noFill/>
          <a:ln w="9525">
            <a:noFill/>
            <a:miter lim="800000"/>
            <a:headEnd/>
            <a:tailEnd/>
          </a:ln>
        </p:spPr>
        <p:txBody>
          <a:bodyPr>
            <a:normAutofit/>
          </a:bodyPr>
          <a:lstStyle/>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defTabSz="914400">
              <a:buFont typeface="Arial" panose="020B0604020202020204" pitchFamily="34" charset="0"/>
              <a:buNone/>
            </a:pPr>
            <a:r>
              <a:rPr lang="en-US" sz="1200" b="1" dirty="0">
                <a:solidFill>
                  <a:schemeClr val="tx1"/>
                </a:solidFill>
                <a:cs typeface="Arial" panose="020B0604020202020204" pitchFamily="34" charset="0"/>
              </a:rPr>
              <a:t>MCA, MBA (Operations), PGDFM, ZED Master Trainer, PMP, MCITP, </a:t>
            </a:r>
          </a:p>
          <a:p>
            <a:pPr defTabSz="914400">
              <a:buFont typeface="Arial" panose="020B0604020202020204" pitchFamily="34" charset="0"/>
              <a:buNone/>
            </a:pPr>
            <a:r>
              <a:rPr lang="en-US" sz="1200" b="1" dirty="0">
                <a:solidFill>
                  <a:schemeClr val="tx1"/>
                </a:solidFill>
                <a:cs typeface="Arial" panose="020B0604020202020204" pitchFamily="34" charset="0"/>
              </a:rPr>
              <a:t>PMI-ACP, PRINCE2 Practitioner, SCT, CSM, MCT, SDC, SCM, SPOC, SAMC </a:t>
            </a:r>
            <a:endParaRPr lang="en-US" sz="700" dirty="0">
              <a:solidFill>
                <a:schemeClr val="tx1"/>
              </a:solidFill>
              <a:cs typeface="Arial" panose="020B0604020202020204" pitchFamily="34" charset="0"/>
            </a:endParaRPr>
          </a:p>
          <a:p>
            <a:pPr marL="342900" indent="-342900" defTabSz="914400">
              <a:spcBef>
                <a:spcPct val="20000"/>
              </a:spcBef>
              <a:buFont typeface="Arial" charset="0"/>
              <a:buNone/>
              <a:defRPr/>
            </a:pPr>
            <a:r>
              <a:rPr lang="en-US" sz="1600" dirty="0">
                <a:solidFill>
                  <a:schemeClr val="tx1"/>
                </a:solidFill>
                <a:latin typeface="+mn-lt"/>
              </a:rPr>
              <a:t>PMO Architect &amp; Project Management Evangelist</a:t>
            </a:r>
          </a:p>
          <a:p>
            <a:pPr marL="342900" indent="-342900" defTabSz="914400">
              <a:spcBef>
                <a:spcPct val="20000"/>
              </a:spcBef>
              <a:buFont typeface="Arial" charset="0"/>
              <a:buNone/>
              <a:defRPr/>
            </a:pPr>
            <a:endParaRPr lang="en-US" sz="1600" dirty="0">
              <a:solidFill>
                <a:schemeClr val="tx1"/>
              </a:solidFill>
              <a:latin typeface="+mn-lt"/>
              <a:hlinkClick r:id="rId4"/>
            </a:endParaRPr>
          </a:p>
          <a:p>
            <a:pPr marL="342900" indent="-342900" defTabSz="914400">
              <a:spcBef>
                <a:spcPct val="20000"/>
              </a:spcBef>
              <a:buFont typeface="Arial" charset="0"/>
              <a:buNone/>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buFont typeface="Arial" charset="0"/>
              <a:buNone/>
              <a:defRPr/>
            </a:pPr>
            <a:endParaRPr lang="en-US" sz="1500" dirty="0">
              <a:solidFill>
                <a:schemeClr val="tx1"/>
              </a:solidFill>
              <a:latin typeface="+mn-lt"/>
            </a:endParaRPr>
          </a:p>
          <a:p>
            <a:pPr marL="342900" indent="-342900" defTabSz="914400">
              <a:spcBef>
                <a:spcPct val="20000"/>
              </a:spcBef>
              <a:buFont typeface="Arial" charset="0"/>
              <a:buNone/>
              <a:defRPr/>
            </a:pPr>
            <a:r>
              <a:rPr lang="en-US" sz="1500" dirty="0">
                <a:solidFill>
                  <a:schemeClr val="tx1"/>
                </a:solidFill>
                <a:latin typeface="+mn-lt"/>
              </a:rPr>
              <a:t>For content related queries please contact me via</a:t>
            </a:r>
          </a:p>
          <a:p>
            <a:pPr marL="342900" indent="-342900" defTabSz="914400">
              <a:spcBef>
                <a:spcPct val="20000"/>
              </a:spcBef>
              <a:buFont typeface="Arial" charset="0"/>
              <a:buNone/>
              <a:defRPr/>
            </a:pPr>
            <a:r>
              <a:rPr lang="en-US" sz="1500" dirty="0">
                <a:solidFill>
                  <a:schemeClr val="tx1"/>
                </a:solidFill>
                <a:latin typeface="+mn-lt"/>
              </a:rPr>
              <a:t>	hari.Prasad@vedavit-ps.com</a:t>
            </a:r>
          </a:p>
        </p:txBody>
      </p:sp>
      <p:sp>
        <p:nvSpPr>
          <p:cNvPr id="879620" name="Slide Number Placeholder 6">
            <a:extLst>
              <a:ext uri="{FF2B5EF4-FFF2-40B4-BE49-F238E27FC236}">
                <a16:creationId xmlns:a16="http://schemas.microsoft.com/office/drawing/2014/main" id="{B8575F35-7716-406D-B99F-BAD0A87618C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B64CE4-FDA7-4942-A1A2-5F50B8D6D4D6}" type="slidenum">
              <a:rPr lang="en-US" altLang="en-US" smtClean="0"/>
              <a:pPr/>
              <a:t>425</a:t>
            </a:fld>
            <a:endParaRPr lang="en-US" altLang="en-US"/>
          </a:p>
        </p:txBody>
      </p:sp>
      <p:sp>
        <p:nvSpPr>
          <p:cNvPr id="879621" name="Rectangle 1">
            <a:extLst>
              <a:ext uri="{FF2B5EF4-FFF2-40B4-BE49-F238E27FC236}">
                <a16:creationId xmlns:a16="http://schemas.microsoft.com/office/drawing/2014/main" id="{D58F3D1A-E139-47FA-BF3C-BF5EFDFF7220}"/>
              </a:ext>
            </a:extLst>
          </p:cNvPr>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1">
            <a:extLst>
              <a:ext uri="{FF2B5EF4-FFF2-40B4-BE49-F238E27FC236}">
                <a16:creationId xmlns:a16="http://schemas.microsoft.com/office/drawing/2014/main" id="{67B22326-011D-4445-8EB5-6CDAAB4632A8}"/>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sp>
        <p:nvSpPr>
          <p:cNvPr id="91139" name="Text Box 2">
            <a:extLst>
              <a:ext uri="{FF2B5EF4-FFF2-40B4-BE49-F238E27FC236}">
                <a16:creationId xmlns:a16="http://schemas.microsoft.com/office/drawing/2014/main" id="{76CFF832-261A-4346-8B98-A81EF25CABF2}"/>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31748" name="Title 5">
            <a:extLst>
              <a:ext uri="{FF2B5EF4-FFF2-40B4-BE49-F238E27FC236}">
                <a16:creationId xmlns:a16="http://schemas.microsoft.com/office/drawing/2014/main" id="{47570A24-0295-4DA9-BECB-31468D6214B3}"/>
              </a:ext>
            </a:extLst>
          </p:cNvPr>
          <p:cNvSpPr>
            <a:spLocks noGrp="1"/>
          </p:cNvSpPr>
          <p:nvPr>
            <p:ph type="title"/>
          </p:nvPr>
        </p:nvSpPr>
        <p:spPr/>
        <p:txBody>
          <a:bodyPr>
            <a:normAutofit fontScale="90000"/>
          </a:bodyPr>
          <a:lstStyle/>
          <a:p>
            <a:pPr>
              <a:defRPr/>
            </a:pPr>
            <a:r>
              <a:rPr>
                <a:ea typeface="Microsoft YaHei" charset="0"/>
                <a:cs typeface="Microsoft YaHei" charset="0"/>
              </a:rPr>
              <a:t>Organizational Types</a:t>
            </a:r>
            <a:endParaRPr/>
          </a:p>
        </p:txBody>
      </p:sp>
      <p:sp>
        <p:nvSpPr>
          <p:cNvPr id="91141" name="Content Placeholder 4">
            <a:extLst>
              <a:ext uri="{FF2B5EF4-FFF2-40B4-BE49-F238E27FC236}">
                <a16:creationId xmlns:a16="http://schemas.microsoft.com/office/drawing/2014/main" id="{961A0ACA-66A6-48DF-8F6E-EA78B967255D}"/>
              </a:ext>
            </a:extLst>
          </p:cNvPr>
          <p:cNvSpPr>
            <a:spLocks noGrp="1"/>
          </p:cNvSpPr>
          <p:nvPr>
            <p:ph idx="1"/>
          </p:nvPr>
        </p:nvSpPr>
        <p:spPr>
          <a:xfrm>
            <a:off x="381000" y="8382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91142" name="Content Placeholder 6">
            <a:extLst>
              <a:ext uri="{FF2B5EF4-FFF2-40B4-BE49-F238E27FC236}">
                <a16:creationId xmlns:a16="http://schemas.microsoft.com/office/drawing/2014/main" id="{AD97A60C-24CE-458B-9D37-79F6F5E99D7F}"/>
              </a:ext>
            </a:extLst>
          </p:cNvPr>
          <p:cNvSpPr>
            <a:spLocks noGrp="1"/>
          </p:cNvSpPr>
          <p:nvPr>
            <p:ph sz="quarter" idx="13"/>
          </p:nvPr>
        </p:nvSpPr>
        <p:spPr/>
        <p:txBody>
          <a:bodyPr/>
          <a:lstStyle/>
          <a:p>
            <a:r>
              <a:rPr lang="en-US" altLang="en-US"/>
              <a:t>Introduction / Project Management</a:t>
            </a:r>
          </a:p>
          <a:p>
            <a:endParaRPr lang="en-US" altLang="en-US"/>
          </a:p>
        </p:txBody>
      </p:sp>
      <p:sp>
        <p:nvSpPr>
          <p:cNvPr id="91143" name="Slide Number Placeholder 9">
            <a:extLst>
              <a:ext uri="{FF2B5EF4-FFF2-40B4-BE49-F238E27FC236}">
                <a16:creationId xmlns:a16="http://schemas.microsoft.com/office/drawing/2014/main" id="{60AC793D-248B-4C22-A24E-212861CF048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137F80-B05B-4C72-BDB5-E6098243AD98}" type="slidenum">
              <a:rPr lang="en-US" altLang="en-US" smtClean="0"/>
              <a:pPr/>
              <a:t>43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1">
            <a:extLst>
              <a:ext uri="{FF2B5EF4-FFF2-40B4-BE49-F238E27FC236}">
                <a16:creationId xmlns:a16="http://schemas.microsoft.com/office/drawing/2014/main" id="{2AF5C478-E331-431F-A679-5B51AC1C752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3187" name="Group 2">
            <a:extLst>
              <a:ext uri="{FF2B5EF4-FFF2-40B4-BE49-F238E27FC236}">
                <a16:creationId xmlns:a16="http://schemas.microsoft.com/office/drawing/2014/main" id="{F3C13770-BFF8-4CDD-8169-69CD886B1336}"/>
              </a:ext>
            </a:extLst>
          </p:cNvPr>
          <p:cNvGrpSpPr>
            <a:grpSpLocks/>
          </p:cNvGrpSpPr>
          <p:nvPr/>
        </p:nvGrpSpPr>
        <p:grpSpPr bwMode="auto">
          <a:xfrm>
            <a:off x="1166813" y="1528763"/>
            <a:ext cx="7085012" cy="4189412"/>
            <a:chOff x="735" y="963"/>
            <a:chExt cx="4463" cy="2639"/>
          </a:xfrm>
        </p:grpSpPr>
        <p:grpSp>
          <p:nvGrpSpPr>
            <p:cNvPr id="93192" name="Group 3">
              <a:extLst>
                <a:ext uri="{FF2B5EF4-FFF2-40B4-BE49-F238E27FC236}">
                  <a16:creationId xmlns:a16="http://schemas.microsoft.com/office/drawing/2014/main" id="{168FAA78-ACCE-4CA1-AB4B-7CFAF8B1CB27}"/>
                </a:ext>
              </a:extLst>
            </p:cNvPr>
            <p:cNvGrpSpPr>
              <a:grpSpLocks/>
            </p:cNvGrpSpPr>
            <p:nvPr/>
          </p:nvGrpSpPr>
          <p:grpSpPr bwMode="auto">
            <a:xfrm>
              <a:off x="735" y="963"/>
              <a:ext cx="4463" cy="2639"/>
              <a:chOff x="735" y="963"/>
              <a:chExt cx="4463" cy="2639"/>
            </a:xfrm>
          </p:grpSpPr>
          <p:sp>
            <p:nvSpPr>
              <p:cNvPr id="29745" name="AutoShape 49">
                <a:extLst>
                  <a:ext uri="{FF2B5EF4-FFF2-40B4-BE49-F238E27FC236}">
                    <a16:creationId xmlns:a16="http://schemas.microsoft.com/office/drawing/2014/main" id="{FE01FB72-D41B-4CC3-B568-3201889054CD}"/>
                  </a:ext>
                </a:extLst>
              </p:cNvPr>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sp>
            <p:nvSpPr>
              <p:cNvPr id="2" name="Rectangle 4">
                <a:extLst>
                  <a:ext uri="{FF2B5EF4-FFF2-40B4-BE49-F238E27FC236}">
                    <a16:creationId xmlns:a16="http://schemas.microsoft.com/office/drawing/2014/main" id="{241518A9-CA91-4E14-A07A-3E5D3817E163}"/>
                  </a:ext>
                </a:extLst>
              </p:cNvPr>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a:extLst>
                  <a:ext uri="{FF2B5EF4-FFF2-40B4-BE49-F238E27FC236}">
                    <a16:creationId xmlns:a16="http://schemas.microsoft.com/office/drawing/2014/main" id="{86FC7681-DA92-479F-935F-CAD3611BD032}"/>
                  </a:ext>
                </a:extLst>
              </p:cNvPr>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a:extLst>
                  <a:ext uri="{FF2B5EF4-FFF2-40B4-BE49-F238E27FC236}">
                    <a16:creationId xmlns:a16="http://schemas.microsoft.com/office/drawing/2014/main" id="{D4622A06-2FE1-4CE1-A4AB-2FB3254D806B}"/>
                  </a:ext>
                </a:extLst>
              </p:cNvPr>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3199" name="Group 7">
                <a:extLst>
                  <a:ext uri="{FF2B5EF4-FFF2-40B4-BE49-F238E27FC236}">
                    <a16:creationId xmlns:a16="http://schemas.microsoft.com/office/drawing/2014/main" id="{0990772B-5098-4A50-8EBB-F208C50AC4E3}"/>
                  </a:ext>
                </a:extLst>
              </p:cNvPr>
              <p:cNvGrpSpPr>
                <a:grpSpLocks/>
              </p:cNvGrpSpPr>
              <p:nvPr/>
            </p:nvGrpSpPr>
            <p:grpSpPr bwMode="auto">
              <a:xfrm>
                <a:off x="879" y="2019"/>
                <a:ext cx="191" cy="1439"/>
                <a:chOff x="879" y="2019"/>
                <a:chExt cx="191" cy="1439"/>
              </a:xfrm>
            </p:grpSpPr>
            <p:grpSp>
              <p:nvGrpSpPr>
                <p:cNvPr id="93234" name="Group 8">
                  <a:extLst>
                    <a:ext uri="{FF2B5EF4-FFF2-40B4-BE49-F238E27FC236}">
                      <a16:creationId xmlns:a16="http://schemas.microsoft.com/office/drawing/2014/main" id="{E33EFBFB-88BE-4289-AD11-5F339DC5A456}"/>
                    </a:ext>
                  </a:extLst>
                </p:cNvPr>
                <p:cNvGrpSpPr>
                  <a:grpSpLocks/>
                </p:cNvGrpSpPr>
                <p:nvPr/>
              </p:nvGrpSpPr>
              <p:grpSpPr bwMode="auto">
                <a:xfrm>
                  <a:off x="879" y="2211"/>
                  <a:ext cx="191" cy="1247"/>
                  <a:chOff x="879" y="2211"/>
                  <a:chExt cx="191" cy="1247"/>
                </a:xfrm>
              </p:grpSpPr>
              <p:grpSp>
                <p:nvGrpSpPr>
                  <p:cNvPr id="93236" name="Group 9">
                    <a:extLst>
                      <a:ext uri="{FF2B5EF4-FFF2-40B4-BE49-F238E27FC236}">
                        <a16:creationId xmlns:a16="http://schemas.microsoft.com/office/drawing/2014/main" id="{B00FB1BD-29B6-411B-B858-06C20B159F30}"/>
                      </a:ext>
                    </a:extLst>
                  </p:cNvPr>
                  <p:cNvGrpSpPr>
                    <a:grpSpLocks/>
                  </p:cNvGrpSpPr>
                  <p:nvPr/>
                </p:nvGrpSpPr>
                <p:grpSpPr bwMode="auto">
                  <a:xfrm>
                    <a:off x="879" y="2499"/>
                    <a:ext cx="191" cy="959"/>
                    <a:chOff x="879" y="2499"/>
                    <a:chExt cx="191" cy="959"/>
                  </a:xfrm>
                </p:grpSpPr>
                <p:sp>
                  <p:nvSpPr>
                    <p:cNvPr id="29706" name="Line 10">
                      <a:extLst>
                        <a:ext uri="{FF2B5EF4-FFF2-40B4-BE49-F238E27FC236}">
                          <a16:creationId xmlns:a16="http://schemas.microsoft.com/office/drawing/2014/main" id="{4ABEFD08-9E0D-4B2E-84E7-4B766928AC21}"/>
                        </a:ext>
                      </a:extLst>
                    </p:cNvPr>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07" name="Line 11">
                      <a:extLst>
                        <a:ext uri="{FF2B5EF4-FFF2-40B4-BE49-F238E27FC236}">
                          <a16:creationId xmlns:a16="http://schemas.microsoft.com/office/drawing/2014/main" id="{D66D6DC7-02E3-4E72-927F-0DD61A89BDD2}"/>
                        </a:ext>
                      </a:extLst>
                    </p:cNvPr>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6" name="Line 12">
                      <a:extLst>
                        <a:ext uri="{FF2B5EF4-FFF2-40B4-BE49-F238E27FC236}">
                          <a16:creationId xmlns:a16="http://schemas.microsoft.com/office/drawing/2014/main" id="{29998326-C1F9-4BFD-9BAA-19C26F6DB167}"/>
                        </a:ext>
                      </a:extLst>
                    </p:cNvPr>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7" name="Line 13">
                    <a:extLst>
                      <a:ext uri="{FF2B5EF4-FFF2-40B4-BE49-F238E27FC236}">
                        <a16:creationId xmlns:a16="http://schemas.microsoft.com/office/drawing/2014/main" id="{C5B14CC5-5C78-4195-9469-6F593FD42A47}"/>
                      </a:ext>
                    </a:extLst>
                  </p:cNvPr>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8" name="Line 14">
                  <a:extLst>
                    <a:ext uri="{FF2B5EF4-FFF2-40B4-BE49-F238E27FC236}">
                      <a16:creationId xmlns:a16="http://schemas.microsoft.com/office/drawing/2014/main" id="{D0C934F2-5CA9-4660-B937-F1068DA0B026}"/>
                    </a:ext>
                  </a:extLst>
                </p:cNvPr>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nvGrpSpPr>
              <p:cNvPr id="93200" name="Group 15">
                <a:extLst>
                  <a:ext uri="{FF2B5EF4-FFF2-40B4-BE49-F238E27FC236}">
                    <a16:creationId xmlns:a16="http://schemas.microsoft.com/office/drawing/2014/main" id="{6491C283-D697-4D58-A115-47EA5052B2A5}"/>
                  </a:ext>
                </a:extLst>
              </p:cNvPr>
              <p:cNvGrpSpPr>
                <a:grpSpLocks/>
              </p:cNvGrpSpPr>
              <p:nvPr/>
            </p:nvGrpSpPr>
            <p:grpSpPr bwMode="auto">
              <a:xfrm>
                <a:off x="2319" y="1731"/>
                <a:ext cx="1199" cy="1871"/>
                <a:chOff x="2319" y="1731"/>
                <a:chExt cx="1199" cy="1871"/>
              </a:xfrm>
            </p:grpSpPr>
            <p:grpSp>
              <p:nvGrpSpPr>
                <p:cNvPr id="93221" name="Group 16">
                  <a:extLst>
                    <a:ext uri="{FF2B5EF4-FFF2-40B4-BE49-F238E27FC236}">
                      <a16:creationId xmlns:a16="http://schemas.microsoft.com/office/drawing/2014/main" id="{D412F490-B379-4B40-B9EB-32D89EEBA051}"/>
                    </a:ext>
                  </a:extLst>
                </p:cNvPr>
                <p:cNvGrpSpPr>
                  <a:grpSpLocks/>
                </p:cNvGrpSpPr>
                <p:nvPr/>
              </p:nvGrpSpPr>
              <p:grpSpPr bwMode="auto">
                <a:xfrm>
                  <a:off x="2511" y="2403"/>
                  <a:ext cx="527" cy="1199"/>
                  <a:chOff x="2511" y="2403"/>
                  <a:chExt cx="527" cy="1199"/>
                </a:xfrm>
              </p:grpSpPr>
              <p:sp>
                <p:nvSpPr>
                  <p:cNvPr id="9" name="Rectangle 17">
                    <a:extLst>
                      <a:ext uri="{FF2B5EF4-FFF2-40B4-BE49-F238E27FC236}">
                        <a16:creationId xmlns:a16="http://schemas.microsoft.com/office/drawing/2014/main" id="{9B46737B-73E6-4260-BE3C-DAFFE0B8F86A}"/>
                      </a:ext>
                    </a:extLst>
                  </p:cNvPr>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14" name="Rectangle 18">
                    <a:extLst>
                      <a:ext uri="{FF2B5EF4-FFF2-40B4-BE49-F238E27FC236}">
                        <a16:creationId xmlns:a16="http://schemas.microsoft.com/office/drawing/2014/main" id="{A1BBD4E2-665D-4EF9-92C6-58932B8A1E74}"/>
                      </a:ext>
                    </a:extLst>
                  </p:cNvPr>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3222" name="Group 19">
                  <a:extLst>
                    <a:ext uri="{FF2B5EF4-FFF2-40B4-BE49-F238E27FC236}">
                      <a16:creationId xmlns:a16="http://schemas.microsoft.com/office/drawing/2014/main" id="{827A6F3F-C97F-459B-B2B5-EBF7F348A781}"/>
                    </a:ext>
                  </a:extLst>
                </p:cNvPr>
                <p:cNvGrpSpPr>
                  <a:grpSpLocks/>
                </p:cNvGrpSpPr>
                <p:nvPr/>
              </p:nvGrpSpPr>
              <p:grpSpPr bwMode="auto">
                <a:xfrm>
                  <a:off x="2319" y="1731"/>
                  <a:ext cx="1199" cy="1727"/>
                  <a:chOff x="2319" y="1731"/>
                  <a:chExt cx="1199" cy="1727"/>
                </a:xfrm>
              </p:grpSpPr>
              <p:sp>
                <p:nvSpPr>
                  <p:cNvPr id="29716" name="AutoShape 20">
                    <a:extLst>
                      <a:ext uri="{FF2B5EF4-FFF2-40B4-BE49-F238E27FC236}">
                        <a16:creationId xmlns:a16="http://schemas.microsoft.com/office/drawing/2014/main" id="{533EF1A0-62AD-46C7-A77E-8E946C3B9FD2}"/>
                      </a:ext>
                    </a:extLst>
                  </p:cNvPr>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3224" name="Group 21">
                    <a:extLst>
                      <a:ext uri="{FF2B5EF4-FFF2-40B4-BE49-F238E27FC236}">
                        <a16:creationId xmlns:a16="http://schemas.microsoft.com/office/drawing/2014/main" id="{B4302E88-69D5-4D73-8916-37D9841E6739}"/>
                      </a:ext>
                    </a:extLst>
                  </p:cNvPr>
                  <p:cNvGrpSpPr>
                    <a:grpSpLocks/>
                  </p:cNvGrpSpPr>
                  <p:nvPr/>
                </p:nvGrpSpPr>
                <p:grpSpPr bwMode="auto">
                  <a:xfrm>
                    <a:off x="2319" y="2019"/>
                    <a:ext cx="191" cy="1439"/>
                    <a:chOff x="2319" y="2019"/>
                    <a:chExt cx="191" cy="1439"/>
                  </a:xfrm>
                </p:grpSpPr>
                <p:grpSp>
                  <p:nvGrpSpPr>
                    <p:cNvPr id="93225" name="Group 22">
                      <a:extLst>
                        <a:ext uri="{FF2B5EF4-FFF2-40B4-BE49-F238E27FC236}">
                          <a16:creationId xmlns:a16="http://schemas.microsoft.com/office/drawing/2014/main" id="{8A064ADC-399D-4994-B136-B38AEEC1D388}"/>
                        </a:ext>
                      </a:extLst>
                    </p:cNvPr>
                    <p:cNvGrpSpPr>
                      <a:grpSpLocks/>
                    </p:cNvGrpSpPr>
                    <p:nvPr/>
                  </p:nvGrpSpPr>
                  <p:grpSpPr bwMode="auto">
                    <a:xfrm>
                      <a:off x="2319" y="2211"/>
                      <a:ext cx="191" cy="1247"/>
                      <a:chOff x="2319" y="2211"/>
                      <a:chExt cx="191" cy="1247"/>
                    </a:xfrm>
                  </p:grpSpPr>
                  <p:grpSp>
                    <p:nvGrpSpPr>
                      <p:cNvPr id="93227" name="Group 23">
                        <a:extLst>
                          <a:ext uri="{FF2B5EF4-FFF2-40B4-BE49-F238E27FC236}">
                            <a16:creationId xmlns:a16="http://schemas.microsoft.com/office/drawing/2014/main" id="{33A81FCD-D05B-4331-8073-8DA59D11F464}"/>
                          </a:ext>
                        </a:extLst>
                      </p:cNvPr>
                      <p:cNvGrpSpPr>
                        <a:grpSpLocks/>
                      </p:cNvGrpSpPr>
                      <p:nvPr/>
                    </p:nvGrpSpPr>
                    <p:grpSpPr bwMode="auto">
                      <a:xfrm>
                        <a:off x="2319" y="2499"/>
                        <a:ext cx="191" cy="959"/>
                        <a:chOff x="2319" y="2499"/>
                        <a:chExt cx="191" cy="959"/>
                      </a:xfrm>
                    </p:grpSpPr>
                    <p:sp>
                      <p:nvSpPr>
                        <p:cNvPr id="29720" name="Line 24">
                          <a:extLst>
                            <a:ext uri="{FF2B5EF4-FFF2-40B4-BE49-F238E27FC236}">
                              <a16:creationId xmlns:a16="http://schemas.microsoft.com/office/drawing/2014/main" id="{0C01E473-F513-4091-8A74-B0B4C781D381}"/>
                            </a:ext>
                          </a:extLst>
                        </p:cNvPr>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2" name="Line 25">
                          <a:extLst>
                            <a:ext uri="{FF2B5EF4-FFF2-40B4-BE49-F238E27FC236}">
                              <a16:creationId xmlns:a16="http://schemas.microsoft.com/office/drawing/2014/main" id="{6F172E52-B263-4C1D-A6F5-D4CE1F6A1A72}"/>
                            </a:ext>
                          </a:extLst>
                        </p:cNvPr>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3" name="Line 26">
                          <a:extLst>
                            <a:ext uri="{FF2B5EF4-FFF2-40B4-BE49-F238E27FC236}">
                              <a16:creationId xmlns:a16="http://schemas.microsoft.com/office/drawing/2014/main" id="{04C75E45-07B9-4C97-85B4-4942B806A2CB}"/>
                            </a:ext>
                          </a:extLst>
                        </p:cNvPr>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23" name="Line 27">
                        <a:extLst>
                          <a:ext uri="{FF2B5EF4-FFF2-40B4-BE49-F238E27FC236}">
                            <a16:creationId xmlns:a16="http://schemas.microsoft.com/office/drawing/2014/main" id="{A4A991A2-138B-4927-9901-0B33CD64D161}"/>
                          </a:ext>
                        </a:extLst>
                      </p:cNvPr>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4" name="Line 28">
                      <a:extLst>
                        <a:ext uri="{FF2B5EF4-FFF2-40B4-BE49-F238E27FC236}">
                          <a16:creationId xmlns:a16="http://schemas.microsoft.com/office/drawing/2014/main" id="{62BC92B3-5925-4F93-903F-17B7DDDBE103}"/>
                        </a:ext>
                      </a:extLst>
                    </p:cNvPr>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grpSp>
            <p:nvGrpSpPr>
              <p:cNvPr id="93201" name="Group 29">
                <a:extLst>
                  <a:ext uri="{FF2B5EF4-FFF2-40B4-BE49-F238E27FC236}">
                    <a16:creationId xmlns:a16="http://schemas.microsoft.com/office/drawing/2014/main" id="{8BC2AD56-2B2B-436C-8630-CD6F2EFB390A}"/>
                  </a:ext>
                </a:extLst>
              </p:cNvPr>
              <p:cNvGrpSpPr>
                <a:grpSpLocks/>
              </p:cNvGrpSpPr>
              <p:nvPr/>
            </p:nvGrpSpPr>
            <p:grpSpPr bwMode="auto">
              <a:xfrm>
                <a:off x="3759" y="1731"/>
                <a:ext cx="1199" cy="1871"/>
                <a:chOff x="3759" y="1731"/>
                <a:chExt cx="1199" cy="1871"/>
              </a:xfrm>
            </p:grpSpPr>
            <p:grpSp>
              <p:nvGrpSpPr>
                <p:cNvPr id="93207" name="Group 30">
                  <a:extLst>
                    <a:ext uri="{FF2B5EF4-FFF2-40B4-BE49-F238E27FC236}">
                      <a16:creationId xmlns:a16="http://schemas.microsoft.com/office/drawing/2014/main" id="{3A7EAFBB-932A-4E03-B9F9-A985E62FCEA5}"/>
                    </a:ext>
                  </a:extLst>
                </p:cNvPr>
                <p:cNvGrpSpPr>
                  <a:grpSpLocks/>
                </p:cNvGrpSpPr>
                <p:nvPr/>
              </p:nvGrpSpPr>
              <p:grpSpPr bwMode="auto">
                <a:xfrm>
                  <a:off x="3951" y="2403"/>
                  <a:ext cx="527" cy="1199"/>
                  <a:chOff x="3951" y="2403"/>
                  <a:chExt cx="527" cy="1199"/>
                </a:xfrm>
              </p:grpSpPr>
              <p:sp>
                <p:nvSpPr>
                  <p:cNvPr id="17" name="Rectangle 31">
                    <a:extLst>
                      <a:ext uri="{FF2B5EF4-FFF2-40B4-BE49-F238E27FC236}">
                        <a16:creationId xmlns:a16="http://schemas.microsoft.com/office/drawing/2014/main" id="{7182159D-7F96-4322-A4FD-74172BF92884}"/>
                      </a:ext>
                    </a:extLst>
                  </p:cNvPr>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a:extLst>
                      <a:ext uri="{FF2B5EF4-FFF2-40B4-BE49-F238E27FC236}">
                        <a16:creationId xmlns:a16="http://schemas.microsoft.com/office/drawing/2014/main" id="{9AFE302F-BFF3-4379-8096-7157EFF512D9}"/>
                      </a:ext>
                    </a:extLst>
                  </p:cNvPr>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a:extLst>
                      <a:ext uri="{FF2B5EF4-FFF2-40B4-BE49-F238E27FC236}">
                        <a16:creationId xmlns:a16="http://schemas.microsoft.com/office/drawing/2014/main" id="{B9F7F905-6007-4BD4-8553-91F1CB5900B2}"/>
                      </a:ext>
                    </a:extLst>
                  </p:cNvPr>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3208" name="Group 34">
                  <a:extLst>
                    <a:ext uri="{FF2B5EF4-FFF2-40B4-BE49-F238E27FC236}">
                      <a16:creationId xmlns:a16="http://schemas.microsoft.com/office/drawing/2014/main" id="{330B19BD-4A87-49AA-B831-BED09034E16A}"/>
                    </a:ext>
                  </a:extLst>
                </p:cNvPr>
                <p:cNvGrpSpPr>
                  <a:grpSpLocks/>
                </p:cNvGrpSpPr>
                <p:nvPr/>
              </p:nvGrpSpPr>
              <p:grpSpPr bwMode="auto">
                <a:xfrm>
                  <a:off x="3759" y="1731"/>
                  <a:ext cx="1199" cy="1727"/>
                  <a:chOff x="3759" y="1731"/>
                  <a:chExt cx="1199" cy="1727"/>
                </a:xfrm>
              </p:grpSpPr>
              <p:sp>
                <p:nvSpPr>
                  <p:cNvPr id="29731" name="AutoShape 35">
                    <a:extLst>
                      <a:ext uri="{FF2B5EF4-FFF2-40B4-BE49-F238E27FC236}">
                        <a16:creationId xmlns:a16="http://schemas.microsoft.com/office/drawing/2014/main" id="{0040B9E8-E47A-4D80-AC31-AB159BA5334F}"/>
                      </a:ext>
                    </a:extLst>
                  </p:cNvPr>
                  <p:cNvSpPr>
                    <a:spLocks noChangeArrowheads="1"/>
                  </p:cNvSpPr>
                  <p:nvPr/>
                </p:nvSpPr>
                <p:spPr bwMode="auto">
                  <a:xfrm>
                    <a:off x="395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3210" name="Group 36">
                    <a:extLst>
                      <a:ext uri="{FF2B5EF4-FFF2-40B4-BE49-F238E27FC236}">
                        <a16:creationId xmlns:a16="http://schemas.microsoft.com/office/drawing/2014/main" id="{346BB8D7-140D-4431-B356-FAE276736996}"/>
                      </a:ext>
                    </a:extLst>
                  </p:cNvPr>
                  <p:cNvGrpSpPr>
                    <a:grpSpLocks/>
                  </p:cNvGrpSpPr>
                  <p:nvPr/>
                </p:nvGrpSpPr>
                <p:grpSpPr bwMode="auto">
                  <a:xfrm>
                    <a:off x="3759" y="2019"/>
                    <a:ext cx="191" cy="1439"/>
                    <a:chOff x="3759" y="2019"/>
                    <a:chExt cx="191" cy="1439"/>
                  </a:xfrm>
                </p:grpSpPr>
                <p:grpSp>
                  <p:nvGrpSpPr>
                    <p:cNvPr id="93211" name="Group 37">
                      <a:extLst>
                        <a:ext uri="{FF2B5EF4-FFF2-40B4-BE49-F238E27FC236}">
                          <a16:creationId xmlns:a16="http://schemas.microsoft.com/office/drawing/2014/main" id="{C7457959-EEDF-471D-9375-51DB1BE42AE1}"/>
                        </a:ext>
                      </a:extLst>
                    </p:cNvPr>
                    <p:cNvGrpSpPr>
                      <a:grpSpLocks/>
                    </p:cNvGrpSpPr>
                    <p:nvPr/>
                  </p:nvGrpSpPr>
                  <p:grpSpPr bwMode="auto">
                    <a:xfrm>
                      <a:off x="3759" y="2211"/>
                      <a:ext cx="191" cy="1247"/>
                      <a:chOff x="3759" y="2211"/>
                      <a:chExt cx="191" cy="1247"/>
                    </a:xfrm>
                  </p:grpSpPr>
                  <p:grpSp>
                    <p:nvGrpSpPr>
                      <p:cNvPr id="93213" name="Group 38">
                        <a:extLst>
                          <a:ext uri="{FF2B5EF4-FFF2-40B4-BE49-F238E27FC236}">
                            <a16:creationId xmlns:a16="http://schemas.microsoft.com/office/drawing/2014/main" id="{F513460A-1ECB-4702-95CC-C60A5ACF0928}"/>
                          </a:ext>
                        </a:extLst>
                      </p:cNvPr>
                      <p:cNvGrpSpPr>
                        <a:grpSpLocks/>
                      </p:cNvGrpSpPr>
                      <p:nvPr/>
                    </p:nvGrpSpPr>
                    <p:grpSpPr bwMode="auto">
                      <a:xfrm>
                        <a:off x="3759" y="2499"/>
                        <a:ext cx="191" cy="959"/>
                        <a:chOff x="3759" y="2499"/>
                        <a:chExt cx="191" cy="959"/>
                      </a:xfrm>
                    </p:grpSpPr>
                    <p:sp>
                      <p:nvSpPr>
                        <p:cNvPr id="29735" name="Line 39">
                          <a:extLst>
                            <a:ext uri="{FF2B5EF4-FFF2-40B4-BE49-F238E27FC236}">
                              <a16:creationId xmlns:a16="http://schemas.microsoft.com/office/drawing/2014/main" id="{76070834-102B-450E-9A54-D03F813CB2B3}"/>
                            </a:ext>
                          </a:extLst>
                        </p:cNvPr>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36" name="Line 40">
                          <a:extLst>
                            <a:ext uri="{FF2B5EF4-FFF2-40B4-BE49-F238E27FC236}">
                              <a16:creationId xmlns:a16="http://schemas.microsoft.com/office/drawing/2014/main" id="{F7E1C613-0D8D-4443-BA63-C93E95F15DFD}"/>
                            </a:ext>
                          </a:extLst>
                        </p:cNvPr>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37" name="Line 41">
                          <a:extLst>
                            <a:ext uri="{FF2B5EF4-FFF2-40B4-BE49-F238E27FC236}">
                              <a16:creationId xmlns:a16="http://schemas.microsoft.com/office/drawing/2014/main" id="{9FB9D1E4-0D70-4EE7-B91A-306ADA0FB18A}"/>
                            </a:ext>
                          </a:extLst>
                        </p:cNvPr>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38" name="Line 42">
                        <a:extLst>
                          <a:ext uri="{FF2B5EF4-FFF2-40B4-BE49-F238E27FC236}">
                            <a16:creationId xmlns:a16="http://schemas.microsoft.com/office/drawing/2014/main" id="{04007EE5-4154-425E-9218-3B7DD7AA50E3}"/>
                          </a:ext>
                        </a:extLst>
                      </p:cNvPr>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39" name="Line 43">
                      <a:extLst>
                        <a:ext uri="{FF2B5EF4-FFF2-40B4-BE49-F238E27FC236}">
                          <a16:creationId xmlns:a16="http://schemas.microsoft.com/office/drawing/2014/main" id="{9A8DEFC2-C9E4-474D-8DBA-2C71426A4B56}"/>
                        </a:ext>
                      </a:extLst>
                    </p:cNvPr>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sp>
            <p:nvSpPr>
              <p:cNvPr id="29740" name="AutoShape 44">
                <a:extLst>
                  <a:ext uri="{FF2B5EF4-FFF2-40B4-BE49-F238E27FC236}">
                    <a16:creationId xmlns:a16="http://schemas.microsoft.com/office/drawing/2014/main" id="{29A10B47-DDDC-4FFB-8878-F89286535F0B}"/>
                  </a:ext>
                </a:extLst>
              </p:cNvPr>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a:extLst>
                  <a:ext uri="{FF2B5EF4-FFF2-40B4-BE49-F238E27FC236}">
                    <a16:creationId xmlns:a16="http://schemas.microsoft.com/office/drawing/2014/main" id="{3FEF4A40-6F40-4701-96B4-D734BEC5BB0B}"/>
                  </a:ext>
                </a:extLst>
              </p:cNvPr>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42" name="Line 46">
                <a:extLst>
                  <a:ext uri="{FF2B5EF4-FFF2-40B4-BE49-F238E27FC236}">
                    <a16:creationId xmlns:a16="http://schemas.microsoft.com/office/drawing/2014/main" id="{B413C85E-EDD5-46A1-B299-59BC5CDDFD90}"/>
                  </a:ext>
                </a:extLst>
              </p:cNvPr>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43" name="Line 47">
                <a:extLst>
                  <a:ext uri="{FF2B5EF4-FFF2-40B4-BE49-F238E27FC236}">
                    <a16:creationId xmlns:a16="http://schemas.microsoft.com/office/drawing/2014/main" id="{9D890782-7743-4B12-ADF4-8C3D4F439BAF}"/>
                  </a:ext>
                </a:extLst>
              </p:cNvPr>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44" name="Line 48">
                <a:extLst>
                  <a:ext uri="{FF2B5EF4-FFF2-40B4-BE49-F238E27FC236}">
                    <a16:creationId xmlns:a16="http://schemas.microsoft.com/office/drawing/2014/main" id="{C5B024C3-CC7A-420D-9E3C-2EEFEBC8780E}"/>
                  </a:ext>
                </a:extLst>
              </p:cNvPr>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48" name="Rectangle 52">
              <a:extLst>
                <a:ext uri="{FF2B5EF4-FFF2-40B4-BE49-F238E27FC236}">
                  <a16:creationId xmlns:a16="http://schemas.microsoft.com/office/drawing/2014/main" id="{46BC919B-42DA-4FBC-B154-059EF5E718EF}"/>
                </a:ext>
              </a:extLst>
            </p:cNvPr>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a:extLst>
                <a:ext uri="{FF2B5EF4-FFF2-40B4-BE49-F238E27FC236}">
                  <a16:creationId xmlns:a16="http://schemas.microsoft.com/office/drawing/2014/main" id="{25E86C24-7F6D-4A97-88E0-BCA280A2E092}"/>
                </a:ext>
              </a:extLst>
            </p:cNvPr>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0724" name="Title 56">
            <a:extLst>
              <a:ext uri="{FF2B5EF4-FFF2-40B4-BE49-F238E27FC236}">
                <a16:creationId xmlns:a16="http://schemas.microsoft.com/office/drawing/2014/main" id="{78F8FB4C-2F1B-4BDA-8B38-F4F11F3D1A66}"/>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ea typeface="Microsoft YaHei" charset="0"/>
                <a:cs typeface="Microsoft YaHei" charset="0"/>
              </a:rPr>
              <a:t>Functional</a:t>
            </a:r>
          </a:p>
        </p:txBody>
      </p:sp>
      <p:sp>
        <p:nvSpPr>
          <p:cNvPr id="93189" name="Content Placeholder 57">
            <a:extLst>
              <a:ext uri="{FF2B5EF4-FFF2-40B4-BE49-F238E27FC236}">
                <a16:creationId xmlns:a16="http://schemas.microsoft.com/office/drawing/2014/main" id="{9E1DDAEB-68D3-4252-9A04-8686A4DDBE99}"/>
              </a:ext>
            </a:extLst>
          </p:cNvPr>
          <p:cNvSpPr>
            <a:spLocks noGrp="1"/>
          </p:cNvSpPr>
          <p:nvPr>
            <p:ph sz="quarter" idx="13"/>
          </p:nvPr>
        </p:nvSpPr>
        <p:spPr/>
        <p:txBody>
          <a:bodyPr/>
          <a:lstStyle/>
          <a:p>
            <a:r>
              <a:rPr lang="en-US" altLang="en-US"/>
              <a:t>Introduction / Project Management</a:t>
            </a:r>
          </a:p>
          <a:p>
            <a:endParaRPr lang="en-US" altLang="en-US"/>
          </a:p>
        </p:txBody>
      </p:sp>
      <p:sp>
        <p:nvSpPr>
          <p:cNvPr id="59" name="Oval Callout 58">
            <a:extLst>
              <a:ext uri="{FF2B5EF4-FFF2-40B4-BE49-F238E27FC236}">
                <a16:creationId xmlns:a16="http://schemas.microsoft.com/office/drawing/2014/main" id="{EC481178-C5D0-40AF-AFE9-E7C87EC04E1C}"/>
              </a:ext>
            </a:extLst>
          </p:cNvPr>
          <p:cNvSpPr/>
          <p:nvPr/>
        </p:nvSpPr>
        <p:spPr>
          <a:xfrm>
            <a:off x="6781800" y="1371600"/>
            <a:ext cx="1905000" cy="914400"/>
          </a:xfrm>
          <a:prstGeom prst="wedgeEllipseCallout">
            <a:avLst>
              <a:gd name="adj1" fmla="val -23221"/>
              <a:gd name="adj2" fmla="val 82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3191" name="Slide Number Placeholder 57">
            <a:extLst>
              <a:ext uri="{FF2B5EF4-FFF2-40B4-BE49-F238E27FC236}">
                <a16:creationId xmlns:a16="http://schemas.microsoft.com/office/drawing/2014/main" id="{3868A0FB-C8D8-40BF-99FE-C548F856C54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8DF829-2A0E-4617-B89D-47092F708F06}" type="slidenum">
              <a:rPr lang="en-US" altLang="en-US" smtClean="0"/>
              <a:pPr/>
              <a:t>44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
            <a:extLst>
              <a:ext uri="{FF2B5EF4-FFF2-40B4-BE49-F238E27FC236}">
                <a16:creationId xmlns:a16="http://schemas.microsoft.com/office/drawing/2014/main" id="{EBFD2CC9-BFCB-4FA9-AAF9-E1302A998F34}"/>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5235" name="Group 2">
            <a:extLst>
              <a:ext uri="{FF2B5EF4-FFF2-40B4-BE49-F238E27FC236}">
                <a16:creationId xmlns:a16="http://schemas.microsoft.com/office/drawing/2014/main" id="{5FB6F388-C80F-4B22-8495-FF083A20BAB3}"/>
              </a:ext>
            </a:extLst>
          </p:cNvPr>
          <p:cNvGrpSpPr>
            <a:grpSpLocks/>
          </p:cNvGrpSpPr>
          <p:nvPr/>
        </p:nvGrpSpPr>
        <p:grpSpPr bwMode="auto">
          <a:xfrm>
            <a:off x="590550" y="1066800"/>
            <a:ext cx="7085013" cy="4438650"/>
            <a:chOff x="372" y="672"/>
            <a:chExt cx="4463" cy="2796"/>
          </a:xfrm>
        </p:grpSpPr>
        <p:grpSp>
          <p:nvGrpSpPr>
            <p:cNvPr id="95240" name="Group 3">
              <a:extLst>
                <a:ext uri="{FF2B5EF4-FFF2-40B4-BE49-F238E27FC236}">
                  <a16:creationId xmlns:a16="http://schemas.microsoft.com/office/drawing/2014/main" id="{C10430C4-925B-4C55-8DC9-C475935A8871}"/>
                </a:ext>
              </a:extLst>
            </p:cNvPr>
            <p:cNvGrpSpPr>
              <a:grpSpLocks/>
            </p:cNvGrpSpPr>
            <p:nvPr/>
          </p:nvGrpSpPr>
          <p:grpSpPr bwMode="auto">
            <a:xfrm>
              <a:off x="372" y="672"/>
              <a:ext cx="4463" cy="2796"/>
              <a:chOff x="372" y="672"/>
              <a:chExt cx="4463" cy="2796"/>
            </a:xfrm>
          </p:grpSpPr>
          <p:sp>
            <p:nvSpPr>
              <p:cNvPr id="30774" name="AutoShape 54">
                <a:extLst>
                  <a:ext uri="{FF2B5EF4-FFF2-40B4-BE49-F238E27FC236}">
                    <a16:creationId xmlns:a16="http://schemas.microsoft.com/office/drawing/2014/main" id="{492855DA-4B33-433F-B83F-51F1DF1EAD0F}"/>
                  </a:ext>
                </a:extLst>
              </p:cNvPr>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grpSp>
            <p:nvGrpSpPr>
              <p:cNvPr id="95243" name="Group 4">
                <a:extLst>
                  <a:ext uri="{FF2B5EF4-FFF2-40B4-BE49-F238E27FC236}">
                    <a16:creationId xmlns:a16="http://schemas.microsoft.com/office/drawing/2014/main" id="{44E6EA3C-5CF9-4A85-8993-CCE8B02CBD68}"/>
                  </a:ext>
                </a:extLst>
              </p:cNvPr>
              <p:cNvGrpSpPr>
                <a:grpSpLocks/>
              </p:cNvGrpSpPr>
              <p:nvPr/>
            </p:nvGrpSpPr>
            <p:grpSpPr bwMode="auto">
              <a:xfrm>
                <a:off x="888" y="2112"/>
                <a:ext cx="527" cy="1199"/>
                <a:chOff x="888" y="2112"/>
                <a:chExt cx="527" cy="1199"/>
              </a:xfrm>
            </p:grpSpPr>
            <p:sp>
              <p:nvSpPr>
                <p:cNvPr id="2" name="Rectangle 5">
                  <a:extLst>
                    <a:ext uri="{FF2B5EF4-FFF2-40B4-BE49-F238E27FC236}">
                      <a16:creationId xmlns:a16="http://schemas.microsoft.com/office/drawing/2014/main" id="{BE170FCF-EB4F-45BD-885F-1E10235670A3}"/>
                    </a:ext>
                  </a:extLst>
                </p:cNvPr>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a:extLst>
                    <a:ext uri="{FF2B5EF4-FFF2-40B4-BE49-F238E27FC236}">
                      <a16:creationId xmlns:a16="http://schemas.microsoft.com/office/drawing/2014/main" id="{4755E384-CFF3-4183-9048-776A9235A344}"/>
                    </a:ext>
                  </a:extLst>
                </p:cNvPr>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a:extLst>
                    <a:ext uri="{FF2B5EF4-FFF2-40B4-BE49-F238E27FC236}">
                      <a16:creationId xmlns:a16="http://schemas.microsoft.com/office/drawing/2014/main" id="{8EBA7E53-6AB0-45B2-BDAC-7569CD8DABF4}"/>
                    </a:ext>
                  </a:extLst>
                </p:cNvPr>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 name="AutoShape 8">
                <a:extLst>
                  <a:ext uri="{FF2B5EF4-FFF2-40B4-BE49-F238E27FC236}">
                    <a16:creationId xmlns:a16="http://schemas.microsoft.com/office/drawing/2014/main" id="{45233653-F22F-4F9D-9191-ADFE97808A59}"/>
                  </a:ext>
                </a:extLst>
              </p:cNvPr>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5245" name="Group 9">
                <a:extLst>
                  <a:ext uri="{FF2B5EF4-FFF2-40B4-BE49-F238E27FC236}">
                    <a16:creationId xmlns:a16="http://schemas.microsoft.com/office/drawing/2014/main" id="{F87E3965-A19F-4323-9049-ECF94AEFC964}"/>
                  </a:ext>
                </a:extLst>
              </p:cNvPr>
              <p:cNvGrpSpPr>
                <a:grpSpLocks/>
              </p:cNvGrpSpPr>
              <p:nvPr/>
            </p:nvGrpSpPr>
            <p:grpSpPr bwMode="auto">
              <a:xfrm>
                <a:off x="696" y="1728"/>
                <a:ext cx="191" cy="1439"/>
                <a:chOff x="696" y="1728"/>
                <a:chExt cx="191" cy="1439"/>
              </a:xfrm>
            </p:grpSpPr>
            <p:grpSp>
              <p:nvGrpSpPr>
                <p:cNvPr id="95280" name="Group 10">
                  <a:extLst>
                    <a:ext uri="{FF2B5EF4-FFF2-40B4-BE49-F238E27FC236}">
                      <a16:creationId xmlns:a16="http://schemas.microsoft.com/office/drawing/2014/main" id="{8FAE8F12-9999-4849-91B0-AA4B921F6BC7}"/>
                    </a:ext>
                  </a:extLst>
                </p:cNvPr>
                <p:cNvGrpSpPr>
                  <a:grpSpLocks/>
                </p:cNvGrpSpPr>
                <p:nvPr/>
              </p:nvGrpSpPr>
              <p:grpSpPr bwMode="auto">
                <a:xfrm>
                  <a:off x="696" y="1920"/>
                  <a:ext cx="191" cy="1247"/>
                  <a:chOff x="696" y="1920"/>
                  <a:chExt cx="191" cy="1247"/>
                </a:xfrm>
              </p:grpSpPr>
              <p:grpSp>
                <p:nvGrpSpPr>
                  <p:cNvPr id="95282" name="Group 11">
                    <a:extLst>
                      <a:ext uri="{FF2B5EF4-FFF2-40B4-BE49-F238E27FC236}">
                        <a16:creationId xmlns:a16="http://schemas.microsoft.com/office/drawing/2014/main" id="{957FA20C-A9F0-448F-8842-A83A990CEB5B}"/>
                      </a:ext>
                    </a:extLst>
                  </p:cNvPr>
                  <p:cNvGrpSpPr>
                    <a:grpSpLocks/>
                  </p:cNvGrpSpPr>
                  <p:nvPr/>
                </p:nvGrpSpPr>
                <p:grpSpPr bwMode="auto">
                  <a:xfrm>
                    <a:off x="696" y="2208"/>
                    <a:ext cx="191" cy="959"/>
                    <a:chOff x="696" y="2208"/>
                    <a:chExt cx="191" cy="959"/>
                  </a:xfrm>
                </p:grpSpPr>
                <p:sp>
                  <p:nvSpPr>
                    <p:cNvPr id="6" name="Line 12">
                      <a:extLst>
                        <a:ext uri="{FF2B5EF4-FFF2-40B4-BE49-F238E27FC236}">
                          <a16:creationId xmlns:a16="http://schemas.microsoft.com/office/drawing/2014/main" id="{69DE68E1-CD6A-44F8-B348-2D24CC766A05}"/>
                        </a:ext>
                      </a:extLst>
                    </p:cNvPr>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7" name="Line 13">
                      <a:extLst>
                        <a:ext uri="{FF2B5EF4-FFF2-40B4-BE49-F238E27FC236}">
                          <a16:creationId xmlns:a16="http://schemas.microsoft.com/office/drawing/2014/main" id="{286085A3-68EF-444A-91DE-43512DE71561}"/>
                        </a:ext>
                      </a:extLst>
                    </p:cNvPr>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9" name="Line 14">
                      <a:extLst>
                        <a:ext uri="{FF2B5EF4-FFF2-40B4-BE49-F238E27FC236}">
                          <a16:creationId xmlns:a16="http://schemas.microsoft.com/office/drawing/2014/main" id="{233FEF89-7EE1-4E89-852F-652E9BA541C1}"/>
                        </a:ext>
                      </a:extLst>
                    </p:cNvPr>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1" name="Line 15">
                    <a:extLst>
                      <a:ext uri="{FF2B5EF4-FFF2-40B4-BE49-F238E27FC236}">
                        <a16:creationId xmlns:a16="http://schemas.microsoft.com/office/drawing/2014/main" id="{F3E2147D-94FE-4D12-9D03-98F080D647BA}"/>
                      </a:ext>
                    </a:extLst>
                  </p:cNvPr>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36" name="Line 16">
                  <a:extLst>
                    <a:ext uri="{FF2B5EF4-FFF2-40B4-BE49-F238E27FC236}">
                      <a16:creationId xmlns:a16="http://schemas.microsoft.com/office/drawing/2014/main" id="{E157FCA1-E0B8-4969-BA21-49A14FE1EEAF}"/>
                    </a:ext>
                  </a:extLst>
                </p:cNvPr>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nvGrpSpPr>
              <p:cNvPr id="95246" name="Group 17">
                <a:extLst>
                  <a:ext uri="{FF2B5EF4-FFF2-40B4-BE49-F238E27FC236}">
                    <a16:creationId xmlns:a16="http://schemas.microsoft.com/office/drawing/2014/main" id="{C3E73C25-8A53-48FF-AFEA-ACC6AF4F3A9C}"/>
                  </a:ext>
                </a:extLst>
              </p:cNvPr>
              <p:cNvGrpSpPr>
                <a:grpSpLocks/>
              </p:cNvGrpSpPr>
              <p:nvPr/>
            </p:nvGrpSpPr>
            <p:grpSpPr bwMode="auto">
              <a:xfrm>
                <a:off x="2136" y="1440"/>
                <a:ext cx="1199" cy="1871"/>
                <a:chOff x="2136" y="1440"/>
                <a:chExt cx="1199" cy="1871"/>
              </a:xfrm>
            </p:grpSpPr>
            <p:grpSp>
              <p:nvGrpSpPr>
                <p:cNvPr id="95267" name="Group 18">
                  <a:extLst>
                    <a:ext uri="{FF2B5EF4-FFF2-40B4-BE49-F238E27FC236}">
                      <a16:creationId xmlns:a16="http://schemas.microsoft.com/office/drawing/2014/main" id="{32AA659E-37AB-4339-A929-9F8130D08E65}"/>
                    </a:ext>
                  </a:extLst>
                </p:cNvPr>
                <p:cNvGrpSpPr>
                  <a:grpSpLocks/>
                </p:cNvGrpSpPr>
                <p:nvPr/>
              </p:nvGrpSpPr>
              <p:grpSpPr bwMode="auto">
                <a:xfrm>
                  <a:off x="2328" y="2112"/>
                  <a:ext cx="527" cy="1199"/>
                  <a:chOff x="2328" y="2112"/>
                  <a:chExt cx="527" cy="1199"/>
                </a:xfrm>
              </p:grpSpPr>
              <p:sp>
                <p:nvSpPr>
                  <p:cNvPr id="30739" name="Rectangle 19">
                    <a:extLst>
                      <a:ext uri="{FF2B5EF4-FFF2-40B4-BE49-F238E27FC236}">
                        <a16:creationId xmlns:a16="http://schemas.microsoft.com/office/drawing/2014/main" id="{AB823C3F-A5CB-4A7D-9838-58A9EF1916B8}"/>
                      </a:ext>
                    </a:extLst>
                  </p:cNvPr>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a:extLst>
                      <a:ext uri="{FF2B5EF4-FFF2-40B4-BE49-F238E27FC236}">
                        <a16:creationId xmlns:a16="http://schemas.microsoft.com/office/drawing/2014/main" id="{1F433F3E-9DA6-47AA-B42F-07A8BB3571CB}"/>
                      </a:ext>
                    </a:extLst>
                  </p:cNvPr>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5268" name="Group 21">
                  <a:extLst>
                    <a:ext uri="{FF2B5EF4-FFF2-40B4-BE49-F238E27FC236}">
                      <a16:creationId xmlns:a16="http://schemas.microsoft.com/office/drawing/2014/main" id="{F7B4407C-E1F2-4806-8B60-7AAD42227245}"/>
                    </a:ext>
                  </a:extLst>
                </p:cNvPr>
                <p:cNvGrpSpPr>
                  <a:grpSpLocks/>
                </p:cNvGrpSpPr>
                <p:nvPr/>
              </p:nvGrpSpPr>
              <p:grpSpPr bwMode="auto">
                <a:xfrm>
                  <a:off x="2136" y="1440"/>
                  <a:ext cx="1199" cy="1727"/>
                  <a:chOff x="2136" y="1440"/>
                  <a:chExt cx="1199" cy="1727"/>
                </a:xfrm>
              </p:grpSpPr>
              <p:sp>
                <p:nvSpPr>
                  <p:cNvPr id="8" name="AutoShape 22">
                    <a:extLst>
                      <a:ext uri="{FF2B5EF4-FFF2-40B4-BE49-F238E27FC236}">
                        <a16:creationId xmlns:a16="http://schemas.microsoft.com/office/drawing/2014/main" id="{6AC97717-4E28-4F80-8CB8-048DC62E8E67}"/>
                      </a:ext>
                    </a:extLst>
                  </p:cNvPr>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5270" name="Group 23">
                    <a:extLst>
                      <a:ext uri="{FF2B5EF4-FFF2-40B4-BE49-F238E27FC236}">
                        <a16:creationId xmlns:a16="http://schemas.microsoft.com/office/drawing/2014/main" id="{9E5324F1-E7EB-44C7-AEA9-795354670FF6}"/>
                      </a:ext>
                    </a:extLst>
                  </p:cNvPr>
                  <p:cNvGrpSpPr>
                    <a:grpSpLocks/>
                  </p:cNvGrpSpPr>
                  <p:nvPr/>
                </p:nvGrpSpPr>
                <p:grpSpPr bwMode="auto">
                  <a:xfrm>
                    <a:off x="2136" y="1728"/>
                    <a:ext cx="191" cy="1439"/>
                    <a:chOff x="2136" y="1728"/>
                    <a:chExt cx="191" cy="1439"/>
                  </a:xfrm>
                </p:grpSpPr>
                <p:grpSp>
                  <p:nvGrpSpPr>
                    <p:cNvPr id="95271" name="Group 24">
                      <a:extLst>
                        <a:ext uri="{FF2B5EF4-FFF2-40B4-BE49-F238E27FC236}">
                          <a16:creationId xmlns:a16="http://schemas.microsoft.com/office/drawing/2014/main" id="{49328642-FBE4-4FFE-B5C6-D6DD770DC7E2}"/>
                        </a:ext>
                      </a:extLst>
                    </p:cNvPr>
                    <p:cNvGrpSpPr>
                      <a:grpSpLocks/>
                    </p:cNvGrpSpPr>
                    <p:nvPr/>
                  </p:nvGrpSpPr>
                  <p:grpSpPr bwMode="auto">
                    <a:xfrm>
                      <a:off x="2136" y="1920"/>
                      <a:ext cx="191" cy="1247"/>
                      <a:chOff x="2136" y="1920"/>
                      <a:chExt cx="191" cy="1247"/>
                    </a:xfrm>
                  </p:grpSpPr>
                  <p:grpSp>
                    <p:nvGrpSpPr>
                      <p:cNvPr id="95273" name="Group 25">
                        <a:extLst>
                          <a:ext uri="{FF2B5EF4-FFF2-40B4-BE49-F238E27FC236}">
                            <a16:creationId xmlns:a16="http://schemas.microsoft.com/office/drawing/2014/main" id="{1E3490DB-E753-4F63-B05A-DD720A7E8E66}"/>
                          </a:ext>
                        </a:extLst>
                      </p:cNvPr>
                      <p:cNvGrpSpPr>
                        <a:grpSpLocks/>
                      </p:cNvGrpSpPr>
                      <p:nvPr/>
                    </p:nvGrpSpPr>
                    <p:grpSpPr bwMode="auto">
                      <a:xfrm>
                        <a:off x="2136" y="2208"/>
                        <a:ext cx="191" cy="959"/>
                        <a:chOff x="2136" y="2208"/>
                        <a:chExt cx="191" cy="959"/>
                      </a:xfrm>
                    </p:grpSpPr>
                    <p:sp>
                      <p:nvSpPr>
                        <p:cNvPr id="30746" name="Line 26">
                          <a:extLst>
                            <a:ext uri="{FF2B5EF4-FFF2-40B4-BE49-F238E27FC236}">
                              <a16:creationId xmlns:a16="http://schemas.microsoft.com/office/drawing/2014/main" id="{E4F7A302-8E62-4D68-915A-CD838385881F}"/>
                            </a:ext>
                          </a:extLst>
                        </p:cNvPr>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0" name="Line 27">
                          <a:extLst>
                            <a:ext uri="{FF2B5EF4-FFF2-40B4-BE49-F238E27FC236}">
                              <a16:creationId xmlns:a16="http://schemas.microsoft.com/office/drawing/2014/main" id="{F8A40635-FA60-4D6B-A5AF-4E8699A85FAF}"/>
                            </a:ext>
                          </a:extLst>
                        </p:cNvPr>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5" name="Line 28">
                          <a:extLst>
                            <a:ext uri="{FF2B5EF4-FFF2-40B4-BE49-F238E27FC236}">
                              <a16:creationId xmlns:a16="http://schemas.microsoft.com/office/drawing/2014/main" id="{B83F2BE7-B831-4D66-9E36-CCA1C29B08B5}"/>
                            </a:ext>
                          </a:extLst>
                        </p:cNvPr>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49" name="Line 29">
                        <a:extLst>
                          <a:ext uri="{FF2B5EF4-FFF2-40B4-BE49-F238E27FC236}">
                            <a16:creationId xmlns:a16="http://schemas.microsoft.com/office/drawing/2014/main" id="{B4355DB1-A586-484E-9996-8674FE3F5324}"/>
                          </a:ext>
                        </a:extLst>
                      </p:cNvPr>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6" name="Line 30">
                      <a:extLst>
                        <a:ext uri="{FF2B5EF4-FFF2-40B4-BE49-F238E27FC236}">
                          <a16:creationId xmlns:a16="http://schemas.microsoft.com/office/drawing/2014/main" id="{CDB08233-B4DA-4DEC-B313-3BE408196CB1}"/>
                        </a:ext>
                      </a:extLst>
                    </p:cNvPr>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grpSp>
            <p:nvGrpSpPr>
              <p:cNvPr id="95247" name="Group 31">
                <a:extLst>
                  <a:ext uri="{FF2B5EF4-FFF2-40B4-BE49-F238E27FC236}">
                    <a16:creationId xmlns:a16="http://schemas.microsoft.com/office/drawing/2014/main" id="{8621BFD3-ABCE-4641-8503-391A9A6492A4}"/>
                  </a:ext>
                </a:extLst>
              </p:cNvPr>
              <p:cNvGrpSpPr>
                <a:grpSpLocks/>
              </p:cNvGrpSpPr>
              <p:nvPr/>
            </p:nvGrpSpPr>
            <p:grpSpPr bwMode="auto">
              <a:xfrm>
                <a:off x="3576" y="1440"/>
                <a:ext cx="1199" cy="1871"/>
                <a:chOff x="3576" y="1440"/>
                <a:chExt cx="1199" cy="1871"/>
              </a:xfrm>
            </p:grpSpPr>
            <p:grpSp>
              <p:nvGrpSpPr>
                <p:cNvPr id="95253" name="Group 32">
                  <a:extLst>
                    <a:ext uri="{FF2B5EF4-FFF2-40B4-BE49-F238E27FC236}">
                      <a16:creationId xmlns:a16="http://schemas.microsoft.com/office/drawing/2014/main" id="{73001918-13A8-42BC-AD19-31692572B003}"/>
                    </a:ext>
                  </a:extLst>
                </p:cNvPr>
                <p:cNvGrpSpPr>
                  <a:grpSpLocks/>
                </p:cNvGrpSpPr>
                <p:nvPr/>
              </p:nvGrpSpPr>
              <p:grpSpPr bwMode="auto">
                <a:xfrm>
                  <a:off x="3768" y="2112"/>
                  <a:ext cx="527" cy="1199"/>
                  <a:chOff x="3768" y="2112"/>
                  <a:chExt cx="527" cy="1199"/>
                </a:xfrm>
              </p:grpSpPr>
              <p:sp>
                <p:nvSpPr>
                  <p:cNvPr id="30753" name="Rectangle 33">
                    <a:extLst>
                      <a:ext uri="{FF2B5EF4-FFF2-40B4-BE49-F238E27FC236}">
                        <a16:creationId xmlns:a16="http://schemas.microsoft.com/office/drawing/2014/main" id="{940B95E1-D24E-4C8B-84FE-74245C00B5AE}"/>
                      </a:ext>
                    </a:extLst>
                  </p:cNvPr>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a:extLst>
                      <a:ext uri="{FF2B5EF4-FFF2-40B4-BE49-F238E27FC236}">
                        <a16:creationId xmlns:a16="http://schemas.microsoft.com/office/drawing/2014/main" id="{83E76886-CB92-47AF-B3C4-598D186D9C43}"/>
                      </a:ext>
                    </a:extLst>
                  </p:cNvPr>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a:extLst>
                      <a:ext uri="{FF2B5EF4-FFF2-40B4-BE49-F238E27FC236}">
                        <a16:creationId xmlns:a16="http://schemas.microsoft.com/office/drawing/2014/main" id="{7276C9D7-3E32-4FE5-87CC-CB77CA7F0C58}"/>
                      </a:ext>
                    </a:extLst>
                  </p:cNvPr>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5254" name="Group 36">
                  <a:extLst>
                    <a:ext uri="{FF2B5EF4-FFF2-40B4-BE49-F238E27FC236}">
                      <a16:creationId xmlns:a16="http://schemas.microsoft.com/office/drawing/2014/main" id="{0ACB29E3-6827-49CA-BA2C-840D742F9671}"/>
                    </a:ext>
                  </a:extLst>
                </p:cNvPr>
                <p:cNvGrpSpPr>
                  <a:grpSpLocks/>
                </p:cNvGrpSpPr>
                <p:nvPr/>
              </p:nvGrpSpPr>
              <p:grpSpPr bwMode="auto">
                <a:xfrm>
                  <a:off x="3576" y="1440"/>
                  <a:ext cx="1199" cy="1727"/>
                  <a:chOff x="3576" y="1440"/>
                  <a:chExt cx="1199" cy="1727"/>
                </a:xfrm>
              </p:grpSpPr>
              <p:sp>
                <p:nvSpPr>
                  <p:cNvPr id="30757" name="AutoShape 37">
                    <a:extLst>
                      <a:ext uri="{FF2B5EF4-FFF2-40B4-BE49-F238E27FC236}">
                        <a16:creationId xmlns:a16="http://schemas.microsoft.com/office/drawing/2014/main" id="{FA3B18A4-8682-4F93-82DB-3784D40217F3}"/>
                      </a:ext>
                    </a:extLst>
                  </p:cNvPr>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5256" name="Group 38">
                    <a:extLst>
                      <a:ext uri="{FF2B5EF4-FFF2-40B4-BE49-F238E27FC236}">
                        <a16:creationId xmlns:a16="http://schemas.microsoft.com/office/drawing/2014/main" id="{FAB51964-8647-4B34-9954-06AD51F63B5A}"/>
                      </a:ext>
                    </a:extLst>
                  </p:cNvPr>
                  <p:cNvGrpSpPr>
                    <a:grpSpLocks/>
                  </p:cNvGrpSpPr>
                  <p:nvPr/>
                </p:nvGrpSpPr>
                <p:grpSpPr bwMode="auto">
                  <a:xfrm>
                    <a:off x="3576" y="1728"/>
                    <a:ext cx="191" cy="1439"/>
                    <a:chOff x="3576" y="1728"/>
                    <a:chExt cx="191" cy="1439"/>
                  </a:xfrm>
                </p:grpSpPr>
                <p:grpSp>
                  <p:nvGrpSpPr>
                    <p:cNvPr id="95257" name="Group 39">
                      <a:extLst>
                        <a:ext uri="{FF2B5EF4-FFF2-40B4-BE49-F238E27FC236}">
                          <a16:creationId xmlns:a16="http://schemas.microsoft.com/office/drawing/2014/main" id="{245078D0-031E-4BB1-B65B-B719C25D7BF7}"/>
                        </a:ext>
                      </a:extLst>
                    </p:cNvPr>
                    <p:cNvGrpSpPr>
                      <a:grpSpLocks/>
                    </p:cNvGrpSpPr>
                    <p:nvPr/>
                  </p:nvGrpSpPr>
                  <p:grpSpPr bwMode="auto">
                    <a:xfrm>
                      <a:off x="3576" y="1920"/>
                      <a:ext cx="191" cy="1247"/>
                      <a:chOff x="3576" y="1920"/>
                      <a:chExt cx="191" cy="1247"/>
                    </a:xfrm>
                  </p:grpSpPr>
                  <p:grpSp>
                    <p:nvGrpSpPr>
                      <p:cNvPr id="95259" name="Group 40">
                        <a:extLst>
                          <a:ext uri="{FF2B5EF4-FFF2-40B4-BE49-F238E27FC236}">
                            <a16:creationId xmlns:a16="http://schemas.microsoft.com/office/drawing/2014/main" id="{DD819A24-762B-4EE6-A652-F295AC716669}"/>
                          </a:ext>
                        </a:extLst>
                      </p:cNvPr>
                      <p:cNvGrpSpPr>
                        <a:grpSpLocks/>
                      </p:cNvGrpSpPr>
                      <p:nvPr/>
                    </p:nvGrpSpPr>
                    <p:grpSpPr bwMode="auto">
                      <a:xfrm>
                        <a:off x="3576" y="2208"/>
                        <a:ext cx="191" cy="959"/>
                        <a:chOff x="3576" y="2208"/>
                        <a:chExt cx="191" cy="959"/>
                      </a:xfrm>
                    </p:grpSpPr>
                    <p:sp>
                      <p:nvSpPr>
                        <p:cNvPr id="30761" name="Line 41">
                          <a:extLst>
                            <a:ext uri="{FF2B5EF4-FFF2-40B4-BE49-F238E27FC236}">
                              <a16:creationId xmlns:a16="http://schemas.microsoft.com/office/drawing/2014/main" id="{A692F98D-A431-4DD9-A7C3-B4C0FBC4D112}"/>
                            </a:ext>
                          </a:extLst>
                        </p:cNvPr>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2" name="Line 42">
                          <a:extLst>
                            <a:ext uri="{FF2B5EF4-FFF2-40B4-BE49-F238E27FC236}">
                              <a16:creationId xmlns:a16="http://schemas.microsoft.com/office/drawing/2014/main" id="{AF36F3B1-1827-4653-9D70-0E345DFC9A99}"/>
                            </a:ext>
                          </a:extLst>
                        </p:cNvPr>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3" name="Line 43">
                          <a:extLst>
                            <a:ext uri="{FF2B5EF4-FFF2-40B4-BE49-F238E27FC236}">
                              <a16:creationId xmlns:a16="http://schemas.microsoft.com/office/drawing/2014/main" id="{C68E91D0-12EB-4499-B74C-40E7AF3B80BB}"/>
                            </a:ext>
                          </a:extLst>
                        </p:cNvPr>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64" name="Line 44">
                        <a:extLst>
                          <a:ext uri="{FF2B5EF4-FFF2-40B4-BE49-F238E27FC236}">
                            <a16:creationId xmlns:a16="http://schemas.microsoft.com/office/drawing/2014/main" id="{BA7F69CF-E78E-40F6-B31C-BB5392674821}"/>
                          </a:ext>
                        </a:extLst>
                      </p:cNvPr>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65" name="Line 45">
                      <a:extLst>
                        <a:ext uri="{FF2B5EF4-FFF2-40B4-BE49-F238E27FC236}">
                          <a16:creationId xmlns:a16="http://schemas.microsoft.com/office/drawing/2014/main" id="{0348405C-1517-47C1-A9E2-F8D30816407A}"/>
                        </a:ext>
                      </a:extLst>
                    </p:cNvPr>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sp>
            <p:nvSpPr>
              <p:cNvPr id="30766" name="AutoShape 46">
                <a:extLst>
                  <a:ext uri="{FF2B5EF4-FFF2-40B4-BE49-F238E27FC236}">
                    <a16:creationId xmlns:a16="http://schemas.microsoft.com/office/drawing/2014/main" id="{019EAB9B-E31C-4767-9673-A0B55AFAC062}"/>
                  </a:ext>
                </a:extLst>
              </p:cNvPr>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a:extLst>
                  <a:ext uri="{FF2B5EF4-FFF2-40B4-BE49-F238E27FC236}">
                    <a16:creationId xmlns:a16="http://schemas.microsoft.com/office/drawing/2014/main" id="{112D2ABB-C234-4465-B559-952C197D2448}"/>
                  </a:ext>
                </a:extLst>
              </p:cNvPr>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8" name="Line 48">
                <a:extLst>
                  <a:ext uri="{FF2B5EF4-FFF2-40B4-BE49-F238E27FC236}">
                    <a16:creationId xmlns:a16="http://schemas.microsoft.com/office/drawing/2014/main" id="{42AD701F-EBF7-4045-9900-E6D22BEFD8B8}"/>
                  </a:ext>
                </a:extLst>
              </p:cNvPr>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9" name="Line 49">
                <a:extLst>
                  <a:ext uri="{FF2B5EF4-FFF2-40B4-BE49-F238E27FC236}">
                    <a16:creationId xmlns:a16="http://schemas.microsoft.com/office/drawing/2014/main" id="{2BBA3D91-B4BB-4102-BA01-70A5383532A3}"/>
                  </a:ext>
                </a:extLst>
              </p:cNvPr>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70" name="Line 50">
                <a:extLst>
                  <a:ext uri="{FF2B5EF4-FFF2-40B4-BE49-F238E27FC236}">
                    <a16:creationId xmlns:a16="http://schemas.microsoft.com/office/drawing/2014/main" id="{DF26928C-CF1F-45BD-9144-D2886DE95134}"/>
                  </a:ext>
                </a:extLst>
              </p:cNvPr>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75" name="Rectangle 55">
              <a:extLst>
                <a:ext uri="{FF2B5EF4-FFF2-40B4-BE49-F238E27FC236}">
                  <a16:creationId xmlns:a16="http://schemas.microsoft.com/office/drawing/2014/main" id="{46D441AE-5CD6-46FB-A245-C0B216BB4BE3}"/>
                </a:ext>
              </a:extLst>
            </p:cNvPr>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1748" name="Title 58">
            <a:extLst>
              <a:ext uri="{FF2B5EF4-FFF2-40B4-BE49-F238E27FC236}">
                <a16:creationId xmlns:a16="http://schemas.microsoft.com/office/drawing/2014/main" id="{6F5DBBF5-AF8D-48F9-BFEE-576C40CE8F0F}"/>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ea typeface="Microsoft YaHei" charset="0"/>
                <a:cs typeface="Microsoft YaHei" charset="0"/>
              </a:rPr>
              <a:t>Weak Matrix</a:t>
            </a:r>
          </a:p>
        </p:txBody>
      </p:sp>
      <p:sp>
        <p:nvSpPr>
          <p:cNvPr id="95237" name="Content Placeholder 59">
            <a:extLst>
              <a:ext uri="{FF2B5EF4-FFF2-40B4-BE49-F238E27FC236}">
                <a16:creationId xmlns:a16="http://schemas.microsoft.com/office/drawing/2014/main" id="{48FC4449-CF67-49B7-8AAA-5754616A40FA}"/>
              </a:ext>
            </a:extLst>
          </p:cNvPr>
          <p:cNvSpPr>
            <a:spLocks noGrp="1"/>
          </p:cNvSpPr>
          <p:nvPr>
            <p:ph sz="quarter" idx="13"/>
          </p:nvPr>
        </p:nvSpPr>
        <p:spPr/>
        <p:txBody>
          <a:bodyPr/>
          <a:lstStyle/>
          <a:p>
            <a:r>
              <a:rPr lang="en-US" altLang="en-US"/>
              <a:t>Introduction / Project Management</a:t>
            </a:r>
          </a:p>
          <a:p>
            <a:endParaRPr lang="en-US" altLang="en-US"/>
          </a:p>
        </p:txBody>
      </p:sp>
      <p:sp>
        <p:nvSpPr>
          <p:cNvPr id="61" name="Oval Callout 60">
            <a:extLst>
              <a:ext uri="{FF2B5EF4-FFF2-40B4-BE49-F238E27FC236}">
                <a16:creationId xmlns:a16="http://schemas.microsoft.com/office/drawing/2014/main" id="{0E5B7B2F-519D-46CF-BD0D-4F6802B4837C}"/>
              </a:ext>
            </a:extLst>
          </p:cNvPr>
          <p:cNvSpPr/>
          <p:nvPr/>
        </p:nvSpPr>
        <p:spPr>
          <a:xfrm>
            <a:off x="7086600" y="3505200"/>
            <a:ext cx="1905000" cy="914400"/>
          </a:xfrm>
          <a:prstGeom prst="wedgeEllipseCallout">
            <a:avLst>
              <a:gd name="adj1" fmla="val -23221"/>
              <a:gd name="adj2" fmla="val 82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5239" name="Slide Number Placeholder 59">
            <a:extLst>
              <a:ext uri="{FF2B5EF4-FFF2-40B4-BE49-F238E27FC236}">
                <a16:creationId xmlns:a16="http://schemas.microsoft.com/office/drawing/2014/main" id="{2D189FBD-F91B-47CA-926A-ECD0C62FA89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226B01-A29D-43D8-AB92-D9AFB2BD483A}" type="slidenum">
              <a:rPr lang="en-US" altLang="en-US" smtClean="0"/>
              <a:pPr/>
              <a:t>45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1">
            <a:extLst>
              <a:ext uri="{FF2B5EF4-FFF2-40B4-BE49-F238E27FC236}">
                <a16:creationId xmlns:a16="http://schemas.microsoft.com/office/drawing/2014/main" id="{2ABD7C92-F5EB-4F76-97E4-D0CC8158482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7283" name="Group 2">
            <a:extLst>
              <a:ext uri="{FF2B5EF4-FFF2-40B4-BE49-F238E27FC236}">
                <a16:creationId xmlns:a16="http://schemas.microsoft.com/office/drawing/2014/main" id="{F564528C-9363-4A72-A9F3-6FC8794948C4}"/>
              </a:ext>
            </a:extLst>
          </p:cNvPr>
          <p:cNvGrpSpPr>
            <a:grpSpLocks/>
          </p:cNvGrpSpPr>
          <p:nvPr/>
        </p:nvGrpSpPr>
        <p:grpSpPr bwMode="auto">
          <a:xfrm>
            <a:off x="411163" y="1312863"/>
            <a:ext cx="6978650" cy="4373562"/>
            <a:chOff x="259" y="827"/>
            <a:chExt cx="4396" cy="2755"/>
          </a:xfrm>
        </p:grpSpPr>
        <p:grpSp>
          <p:nvGrpSpPr>
            <p:cNvPr id="97288" name="Group 3">
              <a:extLst>
                <a:ext uri="{FF2B5EF4-FFF2-40B4-BE49-F238E27FC236}">
                  <a16:creationId xmlns:a16="http://schemas.microsoft.com/office/drawing/2014/main" id="{92026FE1-FE6C-4EFB-A4AA-6A025119A991}"/>
                </a:ext>
              </a:extLst>
            </p:cNvPr>
            <p:cNvGrpSpPr>
              <a:grpSpLocks/>
            </p:cNvGrpSpPr>
            <p:nvPr/>
          </p:nvGrpSpPr>
          <p:grpSpPr bwMode="auto">
            <a:xfrm>
              <a:off x="259" y="827"/>
              <a:ext cx="4396" cy="2755"/>
              <a:chOff x="259" y="827"/>
              <a:chExt cx="4396" cy="2755"/>
            </a:xfrm>
          </p:grpSpPr>
          <p:sp>
            <p:nvSpPr>
              <p:cNvPr id="31789" name="AutoShape 45">
                <a:extLst>
                  <a:ext uri="{FF2B5EF4-FFF2-40B4-BE49-F238E27FC236}">
                    <a16:creationId xmlns:a16="http://schemas.microsoft.com/office/drawing/2014/main" id="{A9B96ED0-A313-49DD-BF19-C5F77407AF6C}"/>
                  </a:ext>
                </a:extLst>
              </p:cNvPr>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sp>
            <p:nvSpPr>
              <p:cNvPr id="2" name="Rectangle 4">
                <a:extLst>
                  <a:ext uri="{FF2B5EF4-FFF2-40B4-BE49-F238E27FC236}">
                    <a16:creationId xmlns:a16="http://schemas.microsoft.com/office/drawing/2014/main" id="{3F55577B-8F9F-4047-BE36-BF6EFAE7E758}"/>
                  </a:ext>
                </a:extLst>
              </p:cNvPr>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a:extLst>
                  <a:ext uri="{FF2B5EF4-FFF2-40B4-BE49-F238E27FC236}">
                    <a16:creationId xmlns:a16="http://schemas.microsoft.com/office/drawing/2014/main" id="{D5E0E934-D4EE-44D6-A703-3D954102C255}"/>
                  </a:ext>
                </a:extLst>
              </p:cNvPr>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a:extLst>
                  <a:ext uri="{FF2B5EF4-FFF2-40B4-BE49-F238E27FC236}">
                    <a16:creationId xmlns:a16="http://schemas.microsoft.com/office/drawing/2014/main" id="{AAE07600-1849-4E8C-AA87-F7C8331DA199}"/>
                  </a:ext>
                </a:extLst>
              </p:cNvPr>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a:extLst>
                  <a:ext uri="{FF2B5EF4-FFF2-40B4-BE49-F238E27FC236}">
                    <a16:creationId xmlns:a16="http://schemas.microsoft.com/office/drawing/2014/main" id="{02020546-4F73-46C7-A4EE-DDB2A65A3DA4}"/>
                  </a:ext>
                </a:extLst>
              </p:cNvPr>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7297" name="Group 8">
                <a:extLst>
                  <a:ext uri="{FF2B5EF4-FFF2-40B4-BE49-F238E27FC236}">
                    <a16:creationId xmlns:a16="http://schemas.microsoft.com/office/drawing/2014/main" id="{BC105EB2-50E6-44CA-A51E-B90A2C6A0F29}"/>
                  </a:ext>
                </a:extLst>
              </p:cNvPr>
              <p:cNvGrpSpPr>
                <a:grpSpLocks/>
              </p:cNvGrpSpPr>
              <p:nvPr/>
            </p:nvGrpSpPr>
            <p:grpSpPr bwMode="auto">
              <a:xfrm>
                <a:off x="288" y="1883"/>
                <a:ext cx="191" cy="1439"/>
                <a:chOff x="288" y="1883"/>
                <a:chExt cx="191" cy="1439"/>
              </a:xfrm>
            </p:grpSpPr>
            <p:grpSp>
              <p:nvGrpSpPr>
                <p:cNvPr id="97326" name="Group 9">
                  <a:extLst>
                    <a:ext uri="{FF2B5EF4-FFF2-40B4-BE49-F238E27FC236}">
                      <a16:creationId xmlns:a16="http://schemas.microsoft.com/office/drawing/2014/main" id="{3F2DD01F-71AC-4FB0-821C-68F6733CF30E}"/>
                    </a:ext>
                  </a:extLst>
                </p:cNvPr>
                <p:cNvGrpSpPr>
                  <a:grpSpLocks/>
                </p:cNvGrpSpPr>
                <p:nvPr/>
              </p:nvGrpSpPr>
              <p:grpSpPr bwMode="auto">
                <a:xfrm>
                  <a:off x="288" y="2075"/>
                  <a:ext cx="191" cy="1247"/>
                  <a:chOff x="288" y="2075"/>
                  <a:chExt cx="191" cy="1247"/>
                </a:xfrm>
              </p:grpSpPr>
              <p:grpSp>
                <p:nvGrpSpPr>
                  <p:cNvPr id="97328" name="Group 10">
                    <a:extLst>
                      <a:ext uri="{FF2B5EF4-FFF2-40B4-BE49-F238E27FC236}">
                        <a16:creationId xmlns:a16="http://schemas.microsoft.com/office/drawing/2014/main" id="{E2477484-A519-4BB7-9403-81C6173EBD7F}"/>
                      </a:ext>
                    </a:extLst>
                  </p:cNvPr>
                  <p:cNvGrpSpPr>
                    <a:grpSpLocks/>
                  </p:cNvGrpSpPr>
                  <p:nvPr/>
                </p:nvGrpSpPr>
                <p:grpSpPr bwMode="auto">
                  <a:xfrm>
                    <a:off x="288" y="2363"/>
                    <a:ext cx="191" cy="959"/>
                    <a:chOff x="288" y="2363"/>
                    <a:chExt cx="191" cy="959"/>
                  </a:xfrm>
                </p:grpSpPr>
                <p:sp>
                  <p:nvSpPr>
                    <p:cNvPr id="31755" name="Line 11">
                      <a:extLst>
                        <a:ext uri="{FF2B5EF4-FFF2-40B4-BE49-F238E27FC236}">
                          <a16:creationId xmlns:a16="http://schemas.microsoft.com/office/drawing/2014/main" id="{073DA9AD-7943-44BE-A2C6-4F469652D711}"/>
                        </a:ext>
                      </a:extLst>
                    </p:cNvPr>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56" name="Line 12">
                      <a:extLst>
                        <a:ext uri="{FF2B5EF4-FFF2-40B4-BE49-F238E27FC236}">
                          <a16:creationId xmlns:a16="http://schemas.microsoft.com/office/drawing/2014/main" id="{4C43BFEF-FBAB-4E8B-B11A-EF8C3539E1F9}"/>
                        </a:ext>
                      </a:extLst>
                    </p:cNvPr>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57" name="Line 13">
                      <a:extLst>
                        <a:ext uri="{FF2B5EF4-FFF2-40B4-BE49-F238E27FC236}">
                          <a16:creationId xmlns:a16="http://schemas.microsoft.com/office/drawing/2014/main" id="{A21170F0-CB62-4D58-A93C-23CE9D770C7A}"/>
                        </a:ext>
                      </a:extLst>
                    </p:cNvPr>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58" name="Line 14">
                    <a:extLst>
                      <a:ext uri="{FF2B5EF4-FFF2-40B4-BE49-F238E27FC236}">
                        <a16:creationId xmlns:a16="http://schemas.microsoft.com/office/drawing/2014/main" id="{30A25F08-0A2B-43A2-8FF1-4584D4244B20}"/>
                      </a:ext>
                    </a:extLst>
                  </p:cNvPr>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6" name="Line 15">
                  <a:extLst>
                    <a:ext uri="{FF2B5EF4-FFF2-40B4-BE49-F238E27FC236}">
                      <a16:creationId xmlns:a16="http://schemas.microsoft.com/office/drawing/2014/main" id="{10A0EFE6-B8F1-4EFB-9128-24FC9A6F5456}"/>
                    </a:ext>
                  </a:extLst>
                </p:cNvPr>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60" name="Rectangle 16">
                <a:extLst>
                  <a:ext uri="{FF2B5EF4-FFF2-40B4-BE49-F238E27FC236}">
                    <a16:creationId xmlns:a16="http://schemas.microsoft.com/office/drawing/2014/main" id="{DB1BDCAD-1305-4A48-856C-A69A76AC2633}"/>
                  </a:ext>
                </a:extLst>
              </p:cNvPr>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7299" name="Group 17">
                <a:extLst>
                  <a:ext uri="{FF2B5EF4-FFF2-40B4-BE49-F238E27FC236}">
                    <a16:creationId xmlns:a16="http://schemas.microsoft.com/office/drawing/2014/main" id="{CA858510-0350-4EF8-B02E-6A05E6BFC21B}"/>
                  </a:ext>
                </a:extLst>
              </p:cNvPr>
              <p:cNvGrpSpPr>
                <a:grpSpLocks/>
              </p:cNvGrpSpPr>
              <p:nvPr/>
            </p:nvGrpSpPr>
            <p:grpSpPr bwMode="auto">
              <a:xfrm>
                <a:off x="2016" y="1595"/>
                <a:ext cx="1199" cy="1727"/>
                <a:chOff x="2016" y="1595"/>
                <a:chExt cx="1199" cy="1727"/>
              </a:xfrm>
            </p:grpSpPr>
            <p:sp>
              <p:nvSpPr>
                <p:cNvPr id="5" name="AutoShape 18">
                  <a:extLst>
                    <a:ext uri="{FF2B5EF4-FFF2-40B4-BE49-F238E27FC236}">
                      <a16:creationId xmlns:a16="http://schemas.microsoft.com/office/drawing/2014/main" id="{BEBB2AD3-1650-4E72-BD58-0EF16A4AB7F1}"/>
                    </a:ext>
                  </a:extLst>
                </p:cNvPr>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7318" name="Group 19">
                  <a:extLst>
                    <a:ext uri="{FF2B5EF4-FFF2-40B4-BE49-F238E27FC236}">
                      <a16:creationId xmlns:a16="http://schemas.microsoft.com/office/drawing/2014/main" id="{6F28C1A5-6874-440A-AA76-37228E662607}"/>
                    </a:ext>
                  </a:extLst>
                </p:cNvPr>
                <p:cNvGrpSpPr>
                  <a:grpSpLocks/>
                </p:cNvGrpSpPr>
                <p:nvPr/>
              </p:nvGrpSpPr>
              <p:grpSpPr bwMode="auto">
                <a:xfrm>
                  <a:off x="2016" y="1883"/>
                  <a:ext cx="191" cy="1439"/>
                  <a:chOff x="2016" y="1883"/>
                  <a:chExt cx="191" cy="1439"/>
                </a:xfrm>
              </p:grpSpPr>
              <p:grpSp>
                <p:nvGrpSpPr>
                  <p:cNvPr id="97319" name="Group 20">
                    <a:extLst>
                      <a:ext uri="{FF2B5EF4-FFF2-40B4-BE49-F238E27FC236}">
                        <a16:creationId xmlns:a16="http://schemas.microsoft.com/office/drawing/2014/main" id="{BA1BAE1B-2E8D-4F8A-B911-63B15BA17C02}"/>
                      </a:ext>
                    </a:extLst>
                  </p:cNvPr>
                  <p:cNvGrpSpPr>
                    <a:grpSpLocks/>
                  </p:cNvGrpSpPr>
                  <p:nvPr/>
                </p:nvGrpSpPr>
                <p:grpSpPr bwMode="auto">
                  <a:xfrm>
                    <a:off x="2016" y="2075"/>
                    <a:ext cx="191" cy="1247"/>
                    <a:chOff x="2016" y="2075"/>
                    <a:chExt cx="191" cy="1247"/>
                  </a:xfrm>
                </p:grpSpPr>
                <p:grpSp>
                  <p:nvGrpSpPr>
                    <p:cNvPr id="97321" name="Group 21">
                      <a:extLst>
                        <a:ext uri="{FF2B5EF4-FFF2-40B4-BE49-F238E27FC236}">
                          <a16:creationId xmlns:a16="http://schemas.microsoft.com/office/drawing/2014/main" id="{DC87232E-0C5F-499A-A966-8F87684F8933}"/>
                        </a:ext>
                      </a:extLst>
                    </p:cNvPr>
                    <p:cNvGrpSpPr>
                      <a:grpSpLocks/>
                    </p:cNvGrpSpPr>
                    <p:nvPr/>
                  </p:nvGrpSpPr>
                  <p:grpSpPr bwMode="auto">
                    <a:xfrm>
                      <a:off x="2016" y="2363"/>
                      <a:ext cx="191" cy="959"/>
                      <a:chOff x="2016" y="2363"/>
                      <a:chExt cx="191" cy="959"/>
                    </a:xfrm>
                  </p:grpSpPr>
                  <p:sp>
                    <p:nvSpPr>
                      <p:cNvPr id="10" name="Line 22">
                        <a:extLst>
                          <a:ext uri="{FF2B5EF4-FFF2-40B4-BE49-F238E27FC236}">
                            <a16:creationId xmlns:a16="http://schemas.microsoft.com/office/drawing/2014/main" id="{BF3EF6EF-CB02-46FB-B7C9-078AE6111D48}"/>
                          </a:ext>
                        </a:extLst>
                      </p:cNvPr>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67" name="Line 23">
                        <a:extLst>
                          <a:ext uri="{FF2B5EF4-FFF2-40B4-BE49-F238E27FC236}">
                            <a16:creationId xmlns:a16="http://schemas.microsoft.com/office/drawing/2014/main" id="{E9C2DC24-9F78-43E3-A3F6-E1F982381186}"/>
                          </a:ext>
                        </a:extLst>
                      </p:cNvPr>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68" name="Line 24">
                        <a:extLst>
                          <a:ext uri="{FF2B5EF4-FFF2-40B4-BE49-F238E27FC236}">
                            <a16:creationId xmlns:a16="http://schemas.microsoft.com/office/drawing/2014/main" id="{5AD0DDB1-E15D-43CE-A61D-C215F59542E8}"/>
                          </a:ext>
                        </a:extLst>
                      </p:cNvPr>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69" name="Line 25">
                      <a:extLst>
                        <a:ext uri="{FF2B5EF4-FFF2-40B4-BE49-F238E27FC236}">
                          <a16:creationId xmlns:a16="http://schemas.microsoft.com/office/drawing/2014/main" id="{33132AED-CF1E-44FF-B288-5DB0E8C2E42A}"/>
                        </a:ext>
                      </a:extLst>
                    </p:cNvPr>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70" name="Line 26">
                    <a:extLst>
                      <a:ext uri="{FF2B5EF4-FFF2-40B4-BE49-F238E27FC236}">
                        <a16:creationId xmlns:a16="http://schemas.microsoft.com/office/drawing/2014/main" id="{EE21503F-6BAD-4B22-A892-6D9447366BE0}"/>
                      </a:ext>
                    </a:extLst>
                  </p:cNvPr>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1771" name="Rectangle 27">
                <a:extLst>
                  <a:ext uri="{FF2B5EF4-FFF2-40B4-BE49-F238E27FC236}">
                    <a16:creationId xmlns:a16="http://schemas.microsoft.com/office/drawing/2014/main" id="{B3AC77D2-8CC2-4A5F-BD80-2E328A502437}"/>
                  </a:ext>
                </a:extLst>
              </p:cNvPr>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7301" name="Group 28">
                <a:extLst>
                  <a:ext uri="{FF2B5EF4-FFF2-40B4-BE49-F238E27FC236}">
                    <a16:creationId xmlns:a16="http://schemas.microsoft.com/office/drawing/2014/main" id="{AC2086E1-9C17-43E6-9D4D-48E8D8A3824B}"/>
                  </a:ext>
                </a:extLst>
              </p:cNvPr>
              <p:cNvGrpSpPr>
                <a:grpSpLocks/>
              </p:cNvGrpSpPr>
              <p:nvPr/>
            </p:nvGrpSpPr>
            <p:grpSpPr bwMode="auto">
              <a:xfrm>
                <a:off x="3456" y="1595"/>
                <a:ext cx="1199" cy="1727"/>
                <a:chOff x="3456" y="1595"/>
                <a:chExt cx="1199" cy="1727"/>
              </a:xfrm>
            </p:grpSpPr>
            <p:sp>
              <p:nvSpPr>
                <p:cNvPr id="31773" name="AutoShape 29">
                  <a:extLst>
                    <a:ext uri="{FF2B5EF4-FFF2-40B4-BE49-F238E27FC236}">
                      <a16:creationId xmlns:a16="http://schemas.microsoft.com/office/drawing/2014/main" id="{759F3C88-8C86-40E5-A37D-E8A2397418FC}"/>
                    </a:ext>
                  </a:extLst>
                </p:cNvPr>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7309" name="Group 30">
                  <a:extLst>
                    <a:ext uri="{FF2B5EF4-FFF2-40B4-BE49-F238E27FC236}">
                      <a16:creationId xmlns:a16="http://schemas.microsoft.com/office/drawing/2014/main" id="{70A33C38-9982-4BE2-8B0C-72F6411E9C08}"/>
                    </a:ext>
                  </a:extLst>
                </p:cNvPr>
                <p:cNvGrpSpPr>
                  <a:grpSpLocks/>
                </p:cNvGrpSpPr>
                <p:nvPr/>
              </p:nvGrpSpPr>
              <p:grpSpPr bwMode="auto">
                <a:xfrm>
                  <a:off x="3456" y="1883"/>
                  <a:ext cx="191" cy="1439"/>
                  <a:chOff x="3456" y="1883"/>
                  <a:chExt cx="191" cy="1439"/>
                </a:xfrm>
              </p:grpSpPr>
              <p:grpSp>
                <p:nvGrpSpPr>
                  <p:cNvPr id="97310" name="Group 31">
                    <a:extLst>
                      <a:ext uri="{FF2B5EF4-FFF2-40B4-BE49-F238E27FC236}">
                        <a16:creationId xmlns:a16="http://schemas.microsoft.com/office/drawing/2014/main" id="{66ED1344-70C5-476E-9E6D-FEECD8DD4901}"/>
                      </a:ext>
                    </a:extLst>
                  </p:cNvPr>
                  <p:cNvGrpSpPr>
                    <a:grpSpLocks/>
                  </p:cNvGrpSpPr>
                  <p:nvPr/>
                </p:nvGrpSpPr>
                <p:grpSpPr bwMode="auto">
                  <a:xfrm>
                    <a:off x="3456" y="2075"/>
                    <a:ext cx="191" cy="1247"/>
                    <a:chOff x="3456" y="2075"/>
                    <a:chExt cx="191" cy="1247"/>
                  </a:xfrm>
                </p:grpSpPr>
                <p:grpSp>
                  <p:nvGrpSpPr>
                    <p:cNvPr id="97312" name="Group 32">
                      <a:extLst>
                        <a:ext uri="{FF2B5EF4-FFF2-40B4-BE49-F238E27FC236}">
                          <a16:creationId xmlns:a16="http://schemas.microsoft.com/office/drawing/2014/main" id="{D7BA3ED7-4DBE-4B33-9279-F8D303607D20}"/>
                        </a:ext>
                      </a:extLst>
                    </p:cNvPr>
                    <p:cNvGrpSpPr>
                      <a:grpSpLocks/>
                    </p:cNvGrpSpPr>
                    <p:nvPr/>
                  </p:nvGrpSpPr>
                  <p:grpSpPr bwMode="auto">
                    <a:xfrm>
                      <a:off x="3456" y="2363"/>
                      <a:ext cx="191" cy="959"/>
                      <a:chOff x="3456" y="2363"/>
                      <a:chExt cx="191" cy="959"/>
                    </a:xfrm>
                  </p:grpSpPr>
                  <p:sp>
                    <p:nvSpPr>
                      <p:cNvPr id="31777" name="Line 33">
                        <a:extLst>
                          <a:ext uri="{FF2B5EF4-FFF2-40B4-BE49-F238E27FC236}">
                            <a16:creationId xmlns:a16="http://schemas.microsoft.com/office/drawing/2014/main" id="{AC0AC770-47C9-4097-AFA9-5D71B0EE8DD0}"/>
                          </a:ext>
                        </a:extLst>
                      </p:cNvPr>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1" name="Line 34">
                        <a:extLst>
                          <a:ext uri="{FF2B5EF4-FFF2-40B4-BE49-F238E27FC236}">
                            <a16:creationId xmlns:a16="http://schemas.microsoft.com/office/drawing/2014/main" id="{DC681E00-4F3F-4AD3-8D27-3480CE7C88B2}"/>
                          </a:ext>
                        </a:extLst>
                      </p:cNvPr>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79" name="Line 35">
                        <a:extLst>
                          <a:ext uri="{FF2B5EF4-FFF2-40B4-BE49-F238E27FC236}">
                            <a16:creationId xmlns:a16="http://schemas.microsoft.com/office/drawing/2014/main" id="{0C99B11F-13CB-43A8-949B-F39E2FEF3595}"/>
                          </a:ext>
                        </a:extLst>
                      </p:cNvPr>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80" name="Line 36">
                      <a:extLst>
                        <a:ext uri="{FF2B5EF4-FFF2-40B4-BE49-F238E27FC236}">
                          <a16:creationId xmlns:a16="http://schemas.microsoft.com/office/drawing/2014/main" id="{D9FB951A-51C3-418C-8CCF-ABB1211DD43A}"/>
                        </a:ext>
                      </a:extLst>
                    </p:cNvPr>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81" name="Line 37">
                    <a:extLst>
                      <a:ext uri="{FF2B5EF4-FFF2-40B4-BE49-F238E27FC236}">
                        <a16:creationId xmlns:a16="http://schemas.microsoft.com/office/drawing/2014/main" id="{28E24573-CB1E-4CB8-A0D3-A2CAD01E0ED8}"/>
                      </a:ext>
                    </a:extLst>
                  </p:cNvPr>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1782" name="AutoShape 38">
                <a:extLst>
                  <a:ext uri="{FF2B5EF4-FFF2-40B4-BE49-F238E27FC236}">
                    <a16:creationId xmlns:a16="http://schemas.microsoft.com/office/drawing/2014/main" id="{AA2A9152-7C27-410C-B6C3-A0AEB920687E}"/>
                  </a:ext>
                </a:extLst>
              </p:cNvPr>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a:extLst>
                  <a:ext uri="{FF2B5EF4-FFF2-40B4-BE49-F238E27FC236}">
                    <a16:creationId xmlns:a16="http://schemas.microsoft.com/office/drawing/2014/main" id="{77441CE0-FC29-4275-B6F9-DB81658979EA}"/>
                  </a:ext>
                </a:extLst>
              </p:cNvPr>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4" name="Line 40">
                <a:extLst>
                  <a:ext uri="{FF2B5EF4-FFF2-40B4-BE49-F238E27FC236}">
                    <a16:creationId xmlns:a16="http://schemas.microsoft.com/office/drawing/2014/main" id="{CB4A33EB-95C9-4FEB-A8DE-462E14E7C792}"/>
                  </a:ext>
                </a:extLst>
              </p:cNvPr>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5" name="Line 41">
                <a:extLst>
                  <a:ext uri="{FF2B5EF4-FFF2-40B4-BE49-F238E27FC236}">
                    <a16:creationId xmlns:a16="http://schemas.microsoft.com/office/drawing/2014/main" id="{E9B1C637-B9B8-424B-A85A-0363A3510C9E}"/>
                  </a:ext>
                </a:extLst>
              </p:cNvPr>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6" name="Line 42">
                <a:extLst>
                  <a:ext uri="{FF2B5EF4-FFF2-40B4-BE49-F238E27FC236}">
                    <a16:creationId xmlns:a16="http://schemas.microsoft.com/office/drawing/2014/main" id="{DB7A8D75-F50A-4FF0-8960-DF1FB1CFF551}"/>
                  </a:ext>
                </a:extLst>
              </p:cNvPr>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8" name="Rectangle 44">
                <a:extLst>
                  <a:ext uri="{FF2B5EF4-FFF2-40B4-BE49-F238E27FC236}">
                    <a16:creationId xmlns:a16="http://schemas.microsoft.com/office/drawing/2014/main" id="{6F1361B2-AD61-4E44-8DCE-6330C877B935}"/>
                  </a:ext>
                </a:extLst>
              </p:cNvPr>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a:extLst>
                <a:ext uri="{FF2B5EF4-FFF2-40B4-BE49-F238E27FC236}">
                  <a16:creationId xmlns:a16="http://schemas.microsoft.com/office/drawing/2014/main" id="{59CE0177-A1C7-4515-87EA-B3885F76E9E5}"/>
                </a:ext>
              </a:extLst>
            </p:cNvPr>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a:extLst>
                <a:ext uri="{FF2B5EF4-FFF2-40B4-BE49-F238E27FC236}">
                  <a16:creationId xmlns:a16="http://schemas.microsoft.com/office/drawing/2014/main" id="{8428C909-0CD0-4DC9-BF22-4B10FD4E5178}"/>
                </a:ext>
              </a:extLst>
            </p:cNvPr>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a:extLst>
                <a:ext uri="{FF2B5EF4-FFF2-40B4-BE49-F238E27FC236}">
                  <a16:creationId xmlns:a16="http://schemas.microsoft.com/office/drawing/2014/main" id="{F7A1E13F-4317-4B6F-BAB8-615140D71A60}"/>
                </a:ext>
              </a:extLst>
            </p:cNvPr>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2772" name="Title 52">
            <a:extLst>
              <a:ext uri="{FF2B5EF4-FFF2-40B4-BE49-F238E27FC236}">
                <a16:creationId xmlns:a16="http://schemas.microsoft.com/office/drawing/2014/main" id="{57DC098F-642A-4995-9DBC-88AC259F56E1}"/>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ea typeface="Microsoft YaHei" charset="0"/>
                <a:cs typeface="Microsoft YaHei" charset="0"/>
              </a:rPr>
              <a:t>Balance Matrix</a:t>
            </a:r>
          </a:p>
        </p:txBody>
      </p:sp>
      <p:sp>
        <p:nvSpPr>
          <p:cNvPr id="97285" name="Content Placeholder 53">
            <a:extLst>
              <a:ext uri="{FF2B5EF4-FFF2-40B4-BE49-F238E27FC236}">
                <a16:creationId xmlns:a16="http://schemas.microsoft.com/office/drawing/2014/main" id="{76A19C70-FB31-4D78-83C5-AF64908F53B0}"/>
              </a:ext>
            </a:extLst>
          </p:cNvPr>
          <p:cNvSpPr>
            <a:spLocks noGrp="1"/>
          </p:cNvSpPr>
          <p:nvPr>
            <p:ph sz="quarter" idx="13"/>
          </p:nvPr>
        </p:nvSpPr>
        <p:spPr/>
        <p:txBody>
          <a:bodyPr/>
          <a:lstStyle/>
          <a:p>
            <a:r>
              <a:rPr lang="en-US" altLang="en-US"/>
              <a:t>Introduction / Project Management</a:t>
            </a:r>
          </a:p>
          <a:p>
            <a:endParaRPr lang="en-US" altLang="en-US"/>
          </a:p>
        </p:txBody>
      </p:sp>
      <p:sp>
        <p:nvSpPr>
          <p:cNvPr id="55" name="Oval Callout 54">
            <a:extLst>
              <a:ext uri="{FF2B5EF4-FFF2-40B4-BE49-F238E27FC236}">
                <a16:creationId xmlns:a16="http://schemas.microsoft.com/office/drawing/2014/main" id="{29A34032-6B30-4F2A-A7F3-B0C4C168D33C}"/>
              </a:ext>
            </a:extLst>
          </p:cNvPr>
          <p:cNvSpPr/>
          <p:nvPr/>
        </p:nvSpPr>
        <p:spPr>
          <a:xfrm>
            <a:off x="7010400" y="4267200"/>
            <a:ext cx="1905000" cy="914400"/>
          </a:xfrm>
          <a:prstGeom prst="wedgeEllipseCallout">
            <a:avLst>
              <a:gd name="adj1" fmla="val -58326"/>
              <a:gd name="adj2" fmla="val 7792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7287" name="Slide Number Placeholder 53">
            <a:extLst>
              <a:ext uri="{FF2B5EF4-FFF2-40B4-BE49-F238E27FC236}">
                <a16:creationId xmlns:a16="http://schemas.microsoft.com/office/drawing/2014/main" id="{79703ACD-7956-4EDD-9E58-70DFAE53400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44E8C0-AC24-4421-A0EC-7B3AF6B69249}" type="slidenum">
              <a:rPr lang="en-US" altLang="en-US" smtClean="0"/>
              <a:pPr/>
              <a:t>46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1">
            <a:extLst>
              <a:ext uri="{FF2B5EF4-FFF2-40B4-BE49-F238E27FC236}">
                <a16:creationId xmlns:a16="http://schemas.microsoft.com/office/drawing/2014/main" id="{EF1CBA89-99D6-44A5-9804-E3A34EE1779F}"/>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9331" name="Group 2">
            <a:extLst>
              <a:ext uri="{FF2B5EF4-FFF2-40B4-BE49-F238E27FC236}">
                <a16:creationId xmlns:a16="http://schemas.microsoft.com/office/drawing/2014/main" id="{417D8C0E-0562-4B75-9FEE-F5D297E6D069}"/>
              </a:ext>
            </a:extLst>
          </p:cNvPr>
          <p:cNvGrpSpPr>
            <a:grpSpLocks/>
          </p:cNvGrpSpPr>
          <p:nvPr/>
        </p:nvGrpSpPr>
        <p:grpSpPr bwMode="auto">
          <a:xfrm>
            <a:off x="803275" y="1219200"/>
            <a:ext cx="7689850" cy="4178300"/>
            <a:chOff x="506" y="768"/>
            <a:chExt cx="4844" cy="2632"/>
          </a:xfrm>
        </p:grpSpPr>
        <p:grpSp>
          <p:nvGrpSpPr>
            <p:cNvPr id="99336" name="Group 3">
              <a:extLst>
                <a:ext uri="{FF2B5EF4-FFF2-40B4-BE49-F238E27FC236}">
                  <a16:creationId xmlns:a16="http://schemas.microsoft.com/office/drawing/2014/main" id="{47B7DCCC-8F38-4BFD-9BAB-7C8C55E50F86}"/>
                </a:ext>
              </a:extLst>
            </p:cNvPr>
            <p:cNvGrpSpPr>
              <a:grpSpLocks/>
            </p:cNvGrpSpPr>
            <p:nvPr/>
          </p:nvGrpSpPr>
          <p:grpSpPr bwMode="auto">
            <a:xfrm>
              <a:off x="506" y="768"/>
              <a:ext cx="4844" cy="2632"/>
              <a:chOff x="506" y="768"/>
              <a:chExt cx="4844" cy="2632"/>
            </a:xfrm>
          </p:grpSpPr>
          <p:sp>
            <p:nvSpPr>
              <p:cNvPr id="32827" name="AutoShape 59">
                <a:extLst>
                  <a:ext uri="{FF2B5EF4-FFF2-40B4-BE49-F238E27FC236}">
                    <a16:creationId xmlns:a16="http://schemas.microsoft.com/office/drawing/2014/main" id="{B3EB5093-A8A4-480A-B901-4B72946DA2C2}"/>
                  </a:ext>
                </a:extLst>
              </p:cNvPr>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sp>
            <p:nvSpPr>
              <p:cNvPr id="2" name="Rectangle 4">
                <a:extLst>
                  <a:ext uri="{FF2B5EF4-FFF2-40B4-BE49-F238E27FC236}">
                    <a16:creationId xmlns:a16="http://schemas.microsoft.com/office/drawing/2014/main" id="{718F3899-ED6B-4C22-9F93-AA36E7053A82}"/>
                  </a:ext>
                </a:extLst>
              </p:cNvPr>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a:extLst>
                  <a:ext uri="{FF2B5EF4-FFF2-40B4-BE49-F238E27FC236}">
                    <a16:creationId xmlns:a16="http://schemas.microsoft.com/office/drawing/2014/main" id="{3C876803-DCA5-40B2-A1E7-53D8F84C8E45}"/>
                  </a:ext>
                </a:extLst>
              </p:cNvPr>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9345" name="Group 6">
                <a:extLst>
                  <a:ext uri="{FF2B5EF4-FFF2-40B4-BE49-F238E27FC236}">
                    <a16:creationId xmlns:a16="http://schemas.microsoft.com/office/drawing/2014/main" id="{2D744273-04C4-43CB-801C-A7A4C9F52C0C}"/>
                  </a:ext>
                </a:extLst>
              </p:cNvPr>
              <p:cNvGrpSpPr>
                <a:grpSpLocks/>
              </p:cNvGrpSpPr>
              <p:nvPr/>
            </p:nvGrpSpPr>
            <p:grpSpPr bwMode="auto">
              <a:xfrm>
                <a:off x="506" y="1763"/>
                <a:ext cx="163" cy="1355"/>
                <a:chOff x="506" y="1763"/>
                <a:chExt cx="163" cy="1355"/>
              </a:xfrm>
            </p:grpSpPr>
            <p:grpSp>
              <p:nvGrpSpPr>
                <p:cNvPr id="99387" name="Group 7">
                  <a:extLst>
                    <a:ext uri="{FF2B5EF4-FFF2-40B4-BE49-F238E27FC236}">
                      <a16:creationId xmlns:a16="http://schemas.microsoft.com/office/drawing/2014/main" id="{0EDBA98B-AB8B-4FD9-9BB6-6456EBFAC9D9}"/>
                    </a:ext>
                  </a:extLst>
                </p:cNvPr>
                <p:cNvGrpSpPr>
                  <a:grpSpLocks/>
                </p:cNvGrpSpPr>
                <p:nvPr/>
              </p:nvGrpSpPr>
              <p:grpSpPr bwMode="auto">
                <a:xfrm>
                  <a:off x="506" y="1944"/>
                  <a:ext cx="163" cy="1174"/>
                  <a:chOff x="506" y="1944"/>
                  <a:chExt cx="163" cy="1174"/>
                </a:xfrm>
              </p:grpSpPr>
              <p:grpSp>
                <p:nvGrpSpPr>
                  <p:cNvPr id="99389" name="Group 8">
                    <a:extLst>
                      <a:ext uri="{FF2B5EF4-FFF2-40B4-BE49-F238E27FC236}">
                        <a16:creationId xmlns:a16="http://schemas.microsoft.com/office/drawing/2014/main" id="{DB1FFDAB-0BD2-4C76-94F3-6C781EE212F0}"/>
                      </a:ext>
                    </a:extLst>
                  </p:cNvPr>
                  <p:cNvGrpSpPr>
                    <a:grpSpLocks/>
                  </p:cNvGrpSpPr>
                  <p:nvPr/>
                </p:nvGrpSpPr>
                <p:grpSpPr bwMode="auto">
                  <a:xfrm>
                    <a:off x="506" y="2215"/>
                    <a:ext cx="163" cy="903"/>
                    <a:chOff x="506" y="2215"/>
                    <a:chExt cx="163" cy="903"/>
                  </a:xfrm>
                </p:grpSpPr>
                <p:sp>
                  <p:nvSpPr>
                    <p:cNvPr id="32777" name="Line 9">
                      <a:extLst>
                        <a:ext uri="{FF2B5EF4-FFF2-40B4-BE49-F238E27FC236}">
                          <a16:creationId xmlns:a16="http://schemas.microsoft.com/office/drawing/2014/main" id="{201E23DF-42B5-40FF-9A8E-B4A023570B32}"/>
                        </a:ext>
                      </a:extLst>
                    </p:cNvPr>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778" name="Line 10">
                      <a:extLst>
                        <a:ext uri="{FF2B5EF4-FFF2-40B4-BE49-F238E27FC236}">
                          <a16:creationId xmlns:a16="http://schemas.microsoft.com/office/drawing/2014/main" id="{AEC6E97C-40A4-4C54-B40C-3064A9307370}"/>
                        </a:ext>
                      </a:extLst>
                    </p:cNvPr>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779" name="Line 11">
                      <a:extLst>
                        <a:ext uri="{FF2B5EF4-FFF2-40B4-BE49-F238E27FC236}">
                          <a16:creationId xmlns:a16="http://schemas.microsoft.com/office/drawing/2014/main" id="{DB741279-F812-4515-994C-B4A2B4724C77}"/>
                        </a:ext>
                      </a:extLst>
                    </p:cNvPr>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80" name="Line 12">
                    <a:extLst>
                      <a:ext uri="{FF2B5EF4-FFF2-40B4-BE49-F238E27FC236}">
                        <a16:creationId xmlns:a16="http://schemas.microsoft.com/office/drawing/2014/main" id="{E1BA593C-2FE4-4DAF-9316-E2AA58E78BA5}"/>
                      </a:ext>
                    </a:extLst>
                  </p:cNvPr>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81" name="Line 13">
                  <a:extLst>
                    <a:ext uri="{FF2B5EF4-FFF2-40B4-BE49-F238E27FC236}">
                      <a16:creationId xmlns:a16="http://schemas.microsoft.com/office/drawing/2014/main" id="{B7D2219F-4EE1-4431-8C67-A3D41BC805BC}"/>
                    </a:ext>
                  </a:extLst>
                </p:cNvPr>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6" name="Rectangle 14">
                <a:extLst>
                  <a:ext uri="{FF2B5EF4-FFF2-40B4-BE49-F238E27FC236}">
                    <a16:creationId xmlns:a16="http://schemas.microsoft.com/office/drawing/2014/main" id="{A16D9800-BB9D-4FDE-9C0C-2FBFB2891BCC}"/>
                  </a:ext>
                </a:extLst>
              </p:cNvPr>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9347" name="Group 15">
                <a:extLst>
                  <a:ext uri="{FF2B5EF4-FFF2-40B4-BE49-F238E27FC236}">
                    <a16:creationId xmlns:a16="http://schemas.microsoft.com/office/drawing/2014/main" id="{C83C8497-4345-4ACE-B905-2DA6D85ADD5B}"/>
                  </a:ext>
                </a:extLst>
              </p:cNvPr>
              <p:cNvGrpSpPr>
                <a:grpSpLocks/>
              </p:cNvGrpSpPr>
              <p:nvPr/>
            </p:nvGrpSpPr>
            <p:grpSpPr bwMode="auto">
              <a:xfrm>
                <a:off x="1619" y="1491"/>
                <a:ext cx="1029" cy="1627"/>
                <a:chOff x="1619" y="1491"/>
                <a:chExt cx="1029" cy="1627"/>
              </a:xfrm>
            </p:grpSpPr>
            <p:sp>
              <p:nvSpPr>
                <p:cNvPr id="7" name="AutoShape 16">
                  <a:extLst>
                    <a:ext uri="{FF2B5EF4-FFF2-40B4-BE49-F238E27FC236}">
                      <a16:creationId xmlns:a16="http://schemas.microsoft.com/office/drawing/2014/main" id="{B2DCCF49-5F32-41B5-B293-CE2399EEECC4}"/>
                    </a:ext>
                  </a:extLst>
                </p:cNvPr>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9379" name="Group 17">
                  <a:extLst>
                    <a:ext uri="{FF2B5EF4-FFF2-40B4-BE49-F238E27FC236}">
                      <a16:creationId xmlns:a16="http://schemas.microsoft.com/office/drawing/2014/main" id="{B1AE5642-C74B-4AF9-A243-53B2CC0B86B0}"/>
                    </a:ext>
                  </a:extLst>
                </p:cNvPr>
                <p:cNvGrpSpPr>
                  <a:grpSpLocks/>
                </p:cNvGrpSpPr>
                <p:nvPr/>
              </p:nvGrpSpPr>
              <p:grpSpPr bwMode="auto">
                <a:xfrm>
                  <a:off x="1619" y="1762"/>
                  <a:ext cx="164" cy="1355"/>
                  <a:chOff x="1619" y="1762"/>
                  <a:chExt cx="164" cy="1355"/>
                </a:xfrm>
              </p:grpSpPr>
              <p:grpSp>
                <p:nvGrpSpPr>
                  <p:cNvPr id="99380" name="Group 18">
                    <a:extLst>
                      <a:ext uri="{FF2B5EF4-FFF2-40B4-BE49-F238E27FC236}">
                        <a16:creationId xmlns:a16="http://schemas.microsoft.com/office/drawing/2014/main" id="{CB2ABD58-3D0C-44C0-B358-948EC060084A}"/>
                      </a:ext>
                    </a:extLst>
                  </p:cNvPr>
                  <p:cNvGrpSpPr>
                    <a:grpSpLocks/>
                  </p:cNvGrpSpPr>
                  <p:nvPr/>
                </p:nvGrpSpPr>
                <p:grpSpPr bwMode="auto">
                  <a:xfrm>
                    <a:off x="1619" y="1943"/>
                    <a:ext cx="164" cy="1175"/>
                    <a:chOff x="1619" y="1943"/>
                    <a:chExt cx="164" cy="1175"/>
                  </a:xfrm>
                </p:grpSpPr>
                <p:grpSp>
                  <p:nvGrpSpPr>
                    <p:cNvPr id="99382" name="Group 19">
                      <a:extLst>
                        <a:ext uri="{FF2B5EF4-FFF2-40B4-BE49-F238E27FC236}">
                          <a16:creationId xmlns:a16="http://schemas.microsoft.com/office/drawing/2014/main" id="{057A8D6C-019C-43F1-96A5-4136DD26B12C}"/>
                        </a:ext>
                      </a:extLst>
                    </p:cNvPr>
                    <p:cNvGrpSpPr>
                      <a:grpSpLocks/>
                    </p:cNvGrpSpPr>
                    <p:nvPr/>
                  </p:nvGrpSpPr>
                  <p:grpSpPr bwMode="auto">
                    <a:xfrm>
                      <a:off x="1619" y="2206"/>
                      <a:ext cx="164" cy="912"/>
                      <a:chOff x="1619" y="2206"/>
                      <a:chExt cx="164" cy="912"/>
                    </a:xfrm>
                  </p:grpSpPr>
                  <p:sp>
                    <p:nvSpPr>
                      <p:cNvPr id="32788" name="Line 20">
                        <a:extLst>
                          <a:ext uri="{FF2B5EF4-FFF2-40B4-BE49-F238E27FC236}">
                            <a16:creationId xmlns:a16="http://schemas.microsoft.com/office/drawing/2014/main" id="{E1245473-C0A1-40C0-8CF4-10ABA42DDF3B}"/>
                          </a:ext>
                        </a:extLst>
                      </p:cNvPr>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0" name="Line 21">
                        <a:extLst>
                          <a:ext uri="{FF2B5EF4-FFF2-40B4-BE49-F238E27FC236}">
                            <a16:creationId xmlns:a16="http://schemas.microsoft.com/office/drawing/2014/main" id="{4D359301-CADA-4E86-B8AD-4533B5525EDE}"/>
                          </a:ext>
                        </a:extLst>
                      </p:cNvPr>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790" name="Line 22">
                        <a:extLst>
                          <a:ext uri="{FF2B5EF4-FFF2-40B4-BE49-F238E27FC236}">
                            <a16:creationId xmlns:a16="http://schemas.microsoft.com/office/drawing/2014/main" id="{4A559B8F-4830-4C61-95B8-607C6985FA6F}"/>
                          </a:ext>
                        </a:extLst>
                      </p:cNvPr>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91" name="Line 23">
                      <a:extLst>
                        <a:ext uri="{FF2B5EF4-FFF2-40B4-BE49-F238E27FC236}">
                          <a16:creationId xmlns:a16="http://schemas.microsoft.com/office/drawing/2014/main" id="{565D0F41-36D3-42EB-810C-C33EF924D38E}"/>
                        </a:ext>
                      </a:extLst>
                    </p:cNvPr>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92" name="Line 24">
                    <a:extLst>
                      <a:ext uri="{FF2B5EF4-FFF2-40B4-BE49-F238E27FC236}">
                        <a16:creationId xmlns:a16="http://schemas.microsoft.com/office/drawing/2014/main" id="{363AFBCB-150E-4322-A201-B9E7BB2AF3F3}"/>
                      </a:ext>
                    </a:extLst>
                  </p:cNvPr>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2793" name="Rectangle 25">
                <a:extLst>
                  <a:ext uri="{FF2B5EF4-FFF2-40B4-BE49-F238E27FC236}">
                    <a16:creationId xmlns:a16="http://schemas.microsoft.com/office/drawing/2014/main" id="{9F23B465-5409-4167-9AEC-775B1582A55B}"/>
                  </a:ext>
                </a:extLst>
              </p:cNvPr>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9349" name="Group 26">
                <a:extLst>
                  <a:ext uri="{FF2B5EF4-FFF2-40B4-BE49-F238E27FC236}">
                    <a16:creationId xmlns:a16="http://schemas.microsoft.com/office/drawing/2014/main" id="{BC591E5C-1B82-44C2-BB04-0B6A7FDABA0C}"/>
                  </a:ext>
                </a:extLst>
              </p:cNvPr>
              <p:cNvGrpSpPr>
                <a:grpSpLocks/>
              </p:cNvGrpSpPr>
              <p:nvPr/>
            </p:nvGrpSpPr>
            <p:grpSpPr bwMode="auto">
              <a:xfrm>
                <a:off x="2796" y="1491"/>
                <a:ext cx="1030" cy="1627"/>
                <a:chOff x="2796" y="1491"/>
                <a:chExt cx="1030" cy="1627"/>
              </a:xfrm>
            </p:grpSpPr>
            <p:sp>
              <p:nvSpPr>
                <p:cNvPr id="32795" name="AutoShape 27">
                  <a:extLst>
                    <a:ext uri="{FF2B5EF4-FFF2-40B4-BE49-F238E27FC236}">
                      <a16:creationId xmlns:a16="http://schemas.microsoft.com/office/drawing/2014/main" id="{3B9A48B6-F12B-40DF-8215-D0D6ADF84371}"/>
                    </a:ext>
                  </a:extLst>
                </p:cNvPr>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9370" name="Group 28">
                  <a:extLst>
                    <a:ext uri="{FF2B5EF4-FFF2-40B4-BE49-F238E27FC236}">
                      <a16:creationId xmlns:a16="http://schemas.microsoft.com/office/drawing/2014/main" id="{E380148F-E84E-4D17-9EB1-1AE2E501A2A4}"/>
                    </a:ext>
                  </a:extLst>
                </p:cNvPr>
                <p:cNvGrpSpPr>
                  <a:grpSpLocks/>
                </p:cNvGrpSpPr>
                <p:nvPr/>
              </p:nvGrpSpPr>
              <p:grpSpPr bwMode="auto">
                <a:xfrm>
                  <a:off x="2796" y="1762"/>
                  <a:ext cx="164" cy="1355"/>
                  <a:chOff x="2796" y="1762"/>
                  <a:chExt cx="164" cy="1355"/>
                </a:xfrm>
              </p:grpSpPr>
              <p:grpSp>
                <p:nvGrpSpPr>
                  <p:cNvPr id="99371" name="Group 29">
                    <a:extLst>
                      <a:ext uri="{FF2B5EF4-FFF2-40B4-BE49-F238E27FC236}">
                        <a16:creationId xmlns:a16="http://schemas.microsoft.com/office/drawing/2014/main" id="{CF5D51CD-9B15-4F23-8FA8-86B61639DEC1}"/>
                      </a:ext>
                    </a:extLst>
                  </p:cNvPr>
                  <p:cNvGrpSpPr>
                    <a:grpSpLocks/>
                  </p:cNvGrpSpPr>
                  <p:nvPr/>
                </p:nvGrpSpPr>
                <p:grpSpPr bwMode="auto">
                  <a:xfrm>
                    <a:off x="2796" y="1943"/>
                    <a:ext cx="164" cy="1175"/>
                    <a:chOff x="2796" y="1943"/>
                    <a:chExt cx="164" cy="1175"/>
                  </a:xfrm>
                </p:grpSpPr>
                <p:grpSp>
                  <p:nvGrpSpPr>
                    <p:cNvPr id="99373" name="Group 30">
                      <a:extLst>
                        <a:ext uri="{FF2B5EF4-FFF2-40B4-BE49-F238E27FC236}">
                          <a16:creationId xmlns:a16="http://schemas.microsoft.com/office/drawing/2014/main" id="{04A30AFA-C8F2-4533-AB0B-8F7865FC2EC0}"/>
                        </a:ext>
                      </a:extLst>
                    </p:cNvPr>
                    <p:cNvGrpSpPr>
                      <a:grpSpLocks/>
                    </p:cNvGrpSpPr>
                    <p:nvPr/>
                  </p:nvGrpSpPr>
                  <p:grpSpPr bwMode="auto">
                    <a:xfrm>
                      <a:off x="2796" y="2208"/>
                      <a:ext cx="164" cy="909"/>
                      <a:chOff x="2796" y="2208"/>
                      <a:chExt cx="164" cy="909"/>
                    </a:xfrm>
                  </p:grpSpPr>
                  <p:sp>
                    <p:nvSpPr>
                      <p:cNvPr id="13" name="Line 31">
                        <a:extLst>
                          <a:ext uri="{FF2B5EF4-FFF2-40B4-BE49-F238E27FC236}">
                            <a16:creationId xmlns:a16="http://schemas.microsoft.com/office/drawing/2014/main" id="{5B1BE042-5C19-47EF-9F3D-853B31A512D4}"/>
                          </a:ext>
                        </a:extLst>
                      </p:cNvPr>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0" name="Line 32">
                        <a:extLst>
                          <a:ext uri="{FF2B5EF4-FFF2-40B4-BE49-F238E27FC236}">
                            <a16:creationId xmlns:a16="http://schemas.microsoft.com/office/drawing/2014/main" id="{9D71696A-1591-4E06-91DE-1D763736914B}"/>
                          </a:ext>
                        </a:extLst>
                      </p:cNvPr>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1" name="Line 33">
                        <a:extLst>
                          <a:ext uri="{FF2B5EF4-FFF2-40B4-BE49-F238E27FC236}">
                            <a16:creationId xmlns:a16="http://schemas.microsoft.com/office/drawing/2014/main" id="{278C61CC-1BF4-4850-AED7-4762FC85158B}"/>
                          </a:ext>
                        </a:extLst>
                      </p:cNvPr>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02" name="Line 34">
                      <a:extLst>
                        <a:ext uri="{FF2B5EF4-FFF2-40B4-BE49-F238E27FC236}">
                          <a16:creationId xmlns:a16="http://schemas.microsoft.com/office/drawing/2014/main" id="{68F1500F-F1BC-45B4-9B32-13AC9FD397BF}"/>
                        </a:ext>
                      </a:extLst>
                    </p:cNvPr>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4" name="Line 35">
                    <a:extLst>
                      <a:ext uri="{FF2B5EF4-FFF2-40B4-BE49-F238E27FC236}">
                        <a16:creationId xmlns:a16="http://schemas.microsoft.com/office/drawing/2014/main" id="{46F4EEAC-7E00-4632-B616-7E37B67E0E06}"/>
                      </a:ext>
                    </a:extLst>
                  </p:cNvPr>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2804" name="AutoShape 36">
                <a:extLst>
                  <a:ext uri="{FF2B5EF4-FFF2-40B4-BE49-F238E27FC236}">
                    <a16:creationId xmlns:a16="http://schemas.microsoft.com/office/drawing/2014/main" id="{B5ACE33D-C5F8-4870-9B9B-FF7243236016}"/>
                  </a:ext>
                </a:extLst>
              </p:cNvPr>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a:extLst>
                  <a:ext uri="{FF2B5EF4-FFF2-40B4-BE49-F238E27FC236}">
                    <a16:creationId xmlns:a16="http://schemas.microsoft.com/office/drawing/2014/main" id="{0BACAAE4-DEAB-4FD1-A62C-4FF0EC747C09}"/>
                  </a:ext>
                </a:extLst>
              </p:cNvPr>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6" name="Line 38">
                <a:extLst>
                  <a:ext uri="{FF2B5EF4-FFF2-40B4-BE49-F238E27FC236}">
                    <a16:creationId xmlns:a16="http://schemas.microsoft.com/office/drawing/2014/main" id="{0E78B775-FF60-4D6B-8C9B-299B900EDA1D}"/>
                  </a:ext>
                </a:extLst>
              </p:cNvPr>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7" name="Line 39">
                <a:extLst>
                  <a:ext uri="{FF2B5EF4-FFF2-40B4-BE49-F238E27FC236}">
                    <a16:creationId xmlns:a16="http://schemas.microsoft.com/office/drawing/2014/main" id="{ED451ABD-B999-4A94-9A92-B97A48C9CABD}"/>
                  </a:ext>
                </a:extLst>
              </p:cNvPr>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8" name="Line 40">
                <a:extLst>
                  <a:ext uri="{FF2B5EF4-FFF2-40B4-BE49-F238E27FC236}">
                    <a16:creationId xmlns:a16="http://schemas.microsoft.com/office/drawing/2014/main" id="{0B3A838E-CB98-474F-B65E-F534175A4B14}"/>
                  </a:ext>
                </a:extLst>
              </p:cNvPr>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13" name="Rectangle 45">
                <a:extLst>
                  <a:ext uri="{FF2B5EF4-FFF2-40B4-BE49-F238E27FC236}">
                    <a16:creationId xmlns:a16="http://schemas.microsoft.com/office/drawing/2014/main" id="{700B92BA-6AD2-41D9-BAE9-AC76B3861DB9}"/>
                  </a:ext>
                </a:extLst>
              </p:cNvPr>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a:extLst>
                  <a:ext uri="{FF2B5EF4-FFF2-40B4-BE49-F238E27FC236}">
                    <a16:creationId xmlns:a16="http://schemas.microsoft.com/office/drawing/2014/main" id="{9C08F828-DF51-4E6E-8CE7-E8D6CD516FDE}"/>
                  </a:ext>
                </a:extLst>
              </p:cNvPr>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Manager of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Project Managers</a:t>
                </a:r>
              </a:p>
            </p:txBody>
          </p:sp>
          <p:grpSp>
            <p:nvGrpSpPr>
              <p:cNvPr id="99357" name="Group 47">
                <a:extLst>
                  <a:ext uri="{FF2B5EF4-FFF2-40B4-BE49-F238E27FC236}">
                    <a16:creationId xmlns:a16="http://schemas.microsoft.com/office/drawing/2014/main" id="{EB2CE9A3-005C-4870-85D8-F1CC05B33022}"/>
                  </a:ext>
                </a:extLst>
              </p:cNvPr>
              <p:cNvGrpSpPr>
                <a:grpSpLocks/>
              </p:cNvGrpSpPr>
              <p:nvPr/>
            </p:nvGrpSpPr>
            <p:grpSpPr bwMode="auto">
              <a:xfrm>
                <a:off x="3840" y="1941"/>
                <a:ext cx="164" cy="1176"/>
                <a:chOff x="3840" y="1941"/>
                <a:chExt cx="164" cy="1176"/>
              </a:xfrm>
            </p:grpSpPr>
            <p:grpSp>
              <p:nvGrpSpPr>
                <p:cNvPr id="99364" name="Group 48">
                  <a:extLst>
                    <a:ext uri="{FF2B5EF4-FFF2-40B4-BE49-F238E27FC236}">
                      <a16:creationId xmlns:a16="http://schemas.microsoft.com/office/drawing/2014/main" id="{A16F6D4A-896E-4C0B-AB79-B25318D720A7}"/>
                    </a:ext>
                  </a:extLst>
                </p:cNvPr>
                <p:cNvGrpSpPr>
                  <a:grpSpLocks/>
                </p:cNvGrpSpPr>
                <p:nvPr/>
              </p:nvGrpSpPr>
              <p:grpSpPr bwMode="auto">
                <a:xfrm>
                  <a:off x="3840" y="2213"/>
                  <a:ext cx="164" cy="904"/>
                  <a:chOff x="3840" y="2213"/>
                  <a:chExt cx="164" cy="904"/>
                </a:xfrm>
              </p:grpSpPr>
              <p:sp>
                <p:nvSpPr>
                  <p:cNvPr id="32817" name="Line 49">
                    <a:extLst>
                      <a:ext uri="{FF2B5EF4-FFF2-40B4-BE49-F238E27FC236}">
                        <a16:creationId xmlns:a16="http://schemas.microsoft.com/office/drawing/2014/main" id="{DBADE457-1474-49EA-BCDA-D3F6C1492178}"/>
                      </a:ext>
                    </a:extLst>
                  </p:cNvPr>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18" name="Line 50">
                    <a:extLst>
                      <a:ext uri="{FF2B5EF4-FFF2-40B4-BE49-F238E27FC236}">
                        <a16:creationId xmlns:a16="http://schemas.microsoft.com/office/drawing/2014/main" id="{13E64B18-BB48-4402-AFED-499AD6E8A99F}"/>
                      </a:ext>
                    </a:extLst>
                  </p:cNvPr>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19" name="Line 51">
                    <a:extLst>
                      <a:ext uri="{FF2B5EF4-FFF2-40B4-BE49-F238E27FC236}">
                        <a16:creationId xmlns:a16="http://schemas.microsoft.com/office/drawing/2014/main" id="{D5340CC0-D79B-4A00-9D3D-0DD3F8B8C9DE}"/>
                      </a:ext>
                    </a:extLst>
                  </p:cNvPr>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20" name="Line 52">
                  <a:extLst>
                    <a:ext uri="{FF2B5EF4-FFF2-40B4-BE49-F238E27FC236}">
                      <a16:creationId xmlns:a16="http://schemas.microsoft.com/office/drawing/2014/main" id="{EA19F442-71EE-49AD-8147-0FD7FA48D487}"/>
                    </a:ext>
                  </a:extLst>
                </p:cNvPr>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21" name="Line 53">
                <a:extLst>
                  <a:ext uri="{FF2B5EF4-FFF2-40B4-BE49-F238E27FC236}">
                    <a16:creationId xmlns:a16="http://schemas.microsoft.com/office/drawing/2014/main" id="{38C44D7D-7D12-4E07-B4ED-D38ECAE20C8B}"/>
                  </a:ext>
                </a:extLst>
              </p:cNvPr>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22" name="Rectangle 54">
                <a:extLst>
                  <a:ext uri="{FF2B5EF4-FFF2-40B4-BE49-F238E27FC236}">
                    <a16:creationId xmlns:a16="http://schemas.microsoft.com/office/drawing/2014/main" id="{61554941-2050-4F97-AB17-D9901124365F}"/>
                  </a:ext>
                </a:extLst>
              </p:cNvPr>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a:extLst>
                  <a:ext uri="{FF2B5EF4-FFF2-40B4-BE49-F238E27FC236}">
                    <a16:creationId xmlns:a16="http://schemas.microsoft.com/office/drawing/2014/main" id="{0BD77C12-659E-433A-99AC-50EABFCFEC92}"/>
                  </a:ext>
                </a:extLst>
              </p:cNvPr>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a:extLst>
                  <a:ext uri="{FF2B5EF4-FFF2-40B4-BE49-F238E27FC236}">
                    <a16:creationId xmlns:a16="http://schemas.microsoft.com/office/drawing/2014/main" id="{AA402B53-8171-4653-B78E-6BAD04FA9F65}"/>
                  </a:ext>
                </a:extLst>
              </p:cNvPr>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a:extLst>
                  <a:ext uri="{FF2B5EF4-FFF2-40B4-BE49-F238E27FC236}">
                    <a16:creationId xmlns:a16="http://schemas.microsoft.com/office/drawing/2014/main" id="{0F83ED06-9EB5-4616-A03A-E631B6AAF990}"/>
                  </a:ext>
                </a:extLst>
              </p:cNvPr>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26" name="Line 58">
                <a:extLst>
                  <a:ext uri="{FF2B5EF4-FFF2-40B4-BE49-F238E27FC236}">
                    <a16:creationId xmlns:a16="http://schemas.microsoft.com/office/drawing/2014/main" id="{385A3311-0914-4B37-AE28-93BDE64B7CDC}"/>
                  </a:ext>
                </a:extLst>
              </p:cNvPr>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28" name="Rectangle 60">
              <a:extLst>
                <a:ext uri="{FF2B5EF4-FFF2-40B4-BE49-F238E27FC236}">
                  <a16:creationId xmlns:a16="http://schemas.microsoft.com/office/drawing/2014/main" id="{F8920399-5019-4920-841B-7836BD4BE921}"/>
                </a:ext>
              </a:extLst>
            </p:cNvPr>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a:extLst>
                <a:ext uri="{FF2B5EF4-FFF2-40B4-BE49-F238E27FC236}">
                  <a16:creationId xmlns:a16="http://schemas.microsoft.com/office/drawing/2014/main" id="{A30ED2E1-48C7-4F8D-AFC6-6FB5121D4C89}"/>
                </a:ext>
              </a:extLst>
            </p:cNvPr>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0" name="Rectangle 62">
              <a:extLst>
                <a:ext uri="{FF2B5EF4-FFF2-40B4-BE49-F238E27FC236}">
                  <a16:creationId xmlns:a16="http://schemas.microsoft.com/office/drawing/2014/main" id="{69B30D70-4E96-4869-B5DE-597666F377EE}"/>
                </a:ext>
              </a:extLst>
            </p:cNvPr>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a:extLst>
                <a:ext uri="{FF2B5EF4-FFF2-40B4-BE49-F238E27FC236}">
                  <a16:creationId xmlns:a16="http://schemas.microsoft.com/office/drawing/2014/main" id="{F66C4FC4-F42D-49BA-B14F-2D3B24DB19C1}"/>
                </a:ext>
              </a:extLst>
            </p:cNvPr>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a:extLst>
                <a:ext uri="{FF2B5EF4-FFF2-40B4-BE49-F238E27FC236}">
                  <a16:creationId xmlns:a16="http://schemas.microsoft.com/office/drawing/2014/main" id="{94ADE608-70D6-4C9B-A9FD-9F96DDA34AEF}"/>
                </a:ext>
              </a:extLst>
            </p:cNvPr>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3796" name="Title 67">
            <a:extLst>
              <a:ext uri="{FF2B5EF4-FFF2-40B4-BE49-F238E27FC236}">
                <a16:creationId xmlns:a16="http://schemas.microsoft.com/office/drawing/2014/main" id="{6277B745-5C87-455E-82A2-0B12B7226188}"/>
              </a:ext>
            </a:extLst>
          </p:cNvPr>
          <p:cNvSpPr>
            <a:spLocks noGrp="1"/>
          </p:cNvSpPr>
          <p:nvPr>
            <p:ph type="title"/>
          </p:nvPr>
        </p:nvSpPr>
        <p:spPr/>
        <p:txBody>
          <a:bodyPr>
            <a:normAutofit fontScale="90000"/>
          </a:bodyPr>
          <a:lstStyle/>
          <a:p>
            <a:pPr>
              <a:defRPr/>
            </a:pPr>
            <a:r>
              <a:rPr>
                <a:ea typeface="Microsoft YaHei" charset="0"/>
                <a:cs typeface="Microsoft YaHei" charset="0"/>
              </a:rPr>
              <a:t>Strong Matrix</a:t>
            </a:r>
            <a:endParaRPr/>
          </a:p>
        </p:txBody>
      </p:sp>
      <p:sp>
        <p:nvSpPr>
          <p:cNvPr id="99333" name="Content Placeholder 68">
            <a:extLst>
              <a:ext uri="{FF2B5EF4-FFF2-40B4-BE49-F238E27FC236}">
                <a16:creationId xmlns:a16="http://schemas.microsoft.com/office/drawing/2014/main" id="{C45D3553-7F62-43AD-AF39-C4E8F3C0E864}"/>
              </a:ext>
            </a:extLst>
          </p:cNvPr>
          <p:cNvSpPr>
            <a:spLocks noGrp="1"/>
          </p:cNvSpPr>
          <p:nvPr>
            <p:ph sz="quarter" idx="13"/>
          </p:nvPr>
        </p:nvSpPr>
        <p:spPr/>
        <p:txBody>
          <a:bodyPr/>
          <a:lstStyle/>
          <a:p>
            <a:r>
              <a:rPr lang="en-US" altLang="en-US"/>
              <a:t>Introduction / Project Management</a:t>
            </a:r>
          </a:p>
          <a:p>
            <a:endParaRPr lang="en-US" altLang="en-US"/>
          </a:p>
        </p:txBody>
      </p:sp>
      <p:sp>
        <p:nvSpPr>
          <p:cNvPr id="70" name="Oval Callout 69">
            <a:extLst>
              <a:ext uri="{FF2B5EF4-FFF2-40B4-BE49-F238E27FC236}">
                <a16:creationId xmlns:a16="http://schemas.microsoft.com/office/drawing/2014/main" id="{1653C1F2-C8C7-4DFC-855A-C6C13C971461}"/>
              </a:ext>
            </a:extLst>
          </p:cNvPr>
          <p:cNvSpPr/>
          <p:nvPr/>
        </p:nvSpPr>
        <p:spPr>
          <a:xfrm>
            <a:off x="4876800" y="5562600"/>
            <a:ext cx="1905000" cy="914400"/>
          </a:xfrm>
          <a:prstGeom prst="wedgeEllipseCallout">
            <a:avLst>
              <a:gd name="adj1" fmla="val 46988"/>
              <a:gd name="adj2" fmla="val -8028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9335" name="Slide Number Placeholder 66">
            <a:extLst>
              <a:ext uri="{FF2B5EF4-FFF2-40B4-BE49-F238E27FC236}">
                <a16:creationId xmlns:a16="http://schemas.microsoft.com/office/drawing/2014/main" id="{746C2A87-438B-48E3-B9E2-AA77BB967E3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251B2EF-8B95-4279-93C7-2E3B2002D209}" type="slidenum">
              <a:rPr lang="en-US" altLang="en-US" smtClean="0"/>
              <a:pPr/>
              <a:t>47</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a:extLst>
              <a:ext uri="{FF2B5EF4-FFF2-40B4-BE49-F238E27FC236}">
                <a16:creationId xmlns:a16="http://schemas.microsoft.com/office/drawing/2014/main" id="{505D2167-65FA-41E9-87D1-21C2C1B989A5}"/>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101379" name="Group 2">
            <a:extLst>
              <a:ext uri="{FF2B5EF4-FFF2-40B4-BE49-F238E27FC236}">
                <a16:creationId xmlns:a16="http://schemas.microsoft.com/office/drawing/2014/main" id="{E9CE5BF2-BD87-4E21-9F75-867B94A68ADD}"/>
              </a:ext>
            </a:extLst>
          </p:cNvPr>
          <p:cNvGrpSpPr>
            <a:grpSpLocks/>
          </p:cNvGrpSpPr>
          <p:nvPr/>
        </p:nvGrpSpPr>
        <p:grpSpPr bwMode="auto">
          <a:xfrm>
            <a:off x="1166813" y="1366838"/>
            <a:ext cx="7308850" cy="4464050"/>
            <a:chOff x="735" y="861"/>
            <a:chExt cx="4604" cy="2812"/>
          </a:xfrm>
        </p:grpSpPr>
        <p:grpSp>
          <p:nvGrpSpPr>
            <p:cNvPr id="101384" name="Group 3">
              <a:extLst>
                <a:ext uri="{FF2B5EF4-FFF2-40B4-BE49-F238E27FC236}">
                  <a16:creationId xmlns:a16="http://schemas.microsoft.com/office/drawing/2014/main" id="{C1129D5B-7A22-40E2-A974-3C58D6BAB347}"/>
                </a:ext>
              </a:extLst>
            </p:cNvPr>
            <p:cNvGrpSpPr>
              <a:grpSpLocks/>
            </p:cNvGrpSpPr>
            <p:nvPr/>
          </p:nvGrpSpPr>
          <p:grpSpPr bwMode="auto">
            <a:xfrm>
              <a:off x="735" y="861"/>
              <a:ext cx="4604" cy="2812"/>
              <a:chOff x="735" y="861"/>
              <a:chExt cx="4604" cy="2812"/>
            </a:xfrm>
          </p:grpSpPr>
          <p:sp>
            <p:nvSpPr>
              <p:cNvPr id="33831" name="AutoShape 39">
                <a:extLst>
                  <a:ext uri="{FF2B5EF4-FFF2-40B4-BE49-F238E27FC236}">
                    <a16:creationId xmlns:a16="http://schemas.microsoft.com/office/drawing/2014/main" id="{7DC18AE1-1454-4C8D-9C29-CFBED6D79AB3}"/>
                  </a:ext>
                </a:extLst>
              </p:cNvPr>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2" name="Rectangle 4">
                <a:extLst>
                  <a:ext uri="{FF2B5EF4-FFF2-40B4-BE49-F238E27FC236}">
                    <a16:creationId xmlns:a16="http://schemas.microsoft.com/office/drawing/2014/main" id="{DD9B3179-EB7F-45DC-828B-F48C670F546A}"/>
                  </a:ext>
                </a:extLst>
              </p:cNvPr>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a:extLst>
                  <a:ext uri="{FF2B5EF4-FFF2-40B4-BE49-F238E27FC236}">
                    <a16:creationId xmlns:a16="http://schemas.microsoft.com/office/drawing/2014/main" id="{5AC75A50-D624-4032-9A05-EB53813BD826}"/>
                  </a:ext>
                </a:extLst>
              </p:cNvPr>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101396" name="Group 6">
                <a:extLst>
                  <a:ext uri="{FF2B5EF4-FFF2-40B4-BE49-F238E27FC236}">
                    <a16:creationId xmlns:a16="http://schemas.microsoft.com/office/drawing/2014/main" id="{0E673818-DF80-4564-A1D9-49767A70B8EC}"/>
                  </a:ext>
                </a:extLst>
              </p:cNvPr>
              <p:cNvGrpSpPr>
                <a:grpSpLocks/>
              </p:cNvGrpSpPr>
              <p:nvPr/>
            </p:nvGrpSpPr>
            <p:grpSpPr bwMode="auto">
              <a:xfrm>
                <a:off x="972" y="1917"/>
                <a:ext cx="191" cy="1439"/>
                <a:chOff x="972" y="1917"/>
                <a:chExt cx="191" cy="1439"/>
              </a:xfrm>
            </p:grpSpPr>
            <p:grpSp>
              <p:nvGrpSpPr>
                <p:cNvPr id="101420" name="Group 7">
                  <a:extLst>
                    <a:ext uri="{FF2B5EF4-FFF2-40B4-BE49-F238E27FC236}">
                      <a16:creationId xmlns:a16="http://schemas.microsoft.com/office/drawing/2014/main" id="{D9BB6948-2848-497E-90DF-286D4E0DBB55}"/>
                    </a:ext>
                  </a:extLst>
                </p:cNvPr>
                <p:cNvGrpSpPr>
                  <a:grpSpLocks/>
                </p:cNvGrpSpPr>
                <p:nvPr/>
              </p:nvGrpSpPr>
              <p:grpSpPr bwMode="auto">
                <a:xfrm>
                  <a:off x="972" y="2109"/>
                  <a:ext cx="191" cy="1247"/>
                  <a:chOff x="972" y="2109"/>
                  <a:chExt cx="191" cy="1247"/>
                </a:xfrm>
              </p:grpSpPr>
              <p:grpSp>
                <p:nvGrpSpPr>
                  <p:cNvPr id="101422" name="Group 8">
                    <a:extLst>
                      <a:ext uri="{FF2B5EF4-FFF2-40B4-BE49-F238E27FC236}">
                        <a16:creationId xmlns:a16="http://schemas.microsoft.com/office/drawing/2014/main" id="{1990D13D-79B4-4880-8E6E-4F517243CD76}"/>
                      </a:ext>
                    </a:extLst>
                  </p:cNvPr>
                  <p:cNvGrpSpPr>
                    <a:grpSpLocks/>
                  </p:cNvGrpSpPr>
                  <p:nvPr/>
                </p:nvGrpSpPr>
                <p:grpSpPr bwMode="auto">
                  <a:xfrm>
                    <a:off x="972" y="2397"/>
                    <a:ext cx="191" cy="959"/>
                    <a:chOff x="972" y="2397"/>
                    <a:chExt cx="191" cy="959"/>
                  </a:xfrm>
                </p:grpSpPr>
                <p:sp>
                  <p:nvSpPr>
                    <p:cNvPr id="33801" name="Line 9">
                      <a:extLst>
                        <a:ext uri="{FF2B5EF4-FFF2-40B4-BE49-F238E27FC236}">
                          <a16:creationId xmlns:a16="http://schemas.microsoft.com/office/drawing/2014/main" id="{4E2667E8-4A6D-4C62-AB4E-C15F73511341}"/>
                        </a:ext>
                      </a:extLst>
                    </p:cNvPr>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02" name="Line 10">
                      <a:extLst>
                        <a:ext uri="{FF2B5EF4-FFF2-40B4-BE49-F238E27FC236}">
                          <a16:creationId xmlns:a16="http://schemas.microsoft.com/office/drawing/2014/main" id="{172AF279-02B8-4E2D-9A3A-00D1EDC01AA6}"/>
                        </a:ext>
                      </a:extLst>
                    </p:cNvPr>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03" name="Line 11">
                      <a:extLst>
                        <a:ext uri="{FF2B5EF4-FFF2-40B4-BE49-F238E27FC236}">
                          <a16:creationId xmlns:a16="http://schemas.microsoft.com/office/drawing/2014/main" id="{9FA70FF8-9337-4693-B853-BD74F840F002}"/>
                        </a:ext>
                      </a:extLst>
                    </p:cNvPr>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04" name="Line 12">
                    <a:extLst>
                      <a:ext uri="{FF2B5EF4-FFF2-40B4-BE49-F238E27FC236}">
                        <a16:creationId xmlns:a16="http://schemas.microsoft.com/office/drawing/2014/main" id="{379F887C-0BA7-4996-90B8-A4921CC34E2E}"/>
                      </a:ext>
                    </a:extLst>
                  </p:cNvPr>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05" name="Line 13">
                  <a:extLst>
                    <a:ext uri="{FF2B5EF4-FFF2-40B4-BE49-F238E27FC236}">
                      <a16:creationId xmlns:a16="http://schemas.microsoft.com/office/drawing/2014/main" id="{6BAA35A8-2DC3-4ED6-B8B7-1580D3942453}"/>
                    </a:ext>
                  </a:extLst>
                </p:cNvPr>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grpSp>
            <p:nvGrpSpPr>
              <p:cNvPr id="101397" name="Group 14">
                <a:extLst>
                  <a:ext uri="{FF2B5EF4-FFF2-40B4-BE49-F238E27FC236}">
                    <a16:creationId xmlns:a16="http://schemas.microsoft.com/office/drawing/2014/main" id="{90237B8F-878F-452C-AEBD-898834230294}"/>
                  </a:ext>
                </a:extLst>
              </p:cNvPr>
              <p:cNvGrpSpPr>
                <a:grpSpLocks/>
              </p:cNvGrpSpPr>
              <p:nvPr/>
            </p:nvGrpSpPr>
            <p:grpSpPr bwMode="auto">
              <a:xfrm>
                <a:off x="2700" y="1917"/>
                <a:ext cx="191" cy="1439"/>
                <a:chOff x="2700" y="1917"/>
                <a:chExt cx="191" cy="1439"/>
              </a:xfrm>
            </p:grpSpPr>
            <p:grpSp>
              <p:nvGrpSpPr>
                <p:cNvPr id="101413" name="Group 15">
                  <a:extLst>
                    <a:ext uri="{FF2B5EF4-FFF2-40B4-BE49-F238E27FC236}">
                      <a16:creationId xmlns:a16="http://schemas.microsoft.com/office/drawing/2014/main" id="{2899CE31-CCE0-4914-B0C0-4F735B11B860}"/>
                    </a:ext>
                  </a:extLst>
                </p:cNvPr>
                <p:cNvGrpSpPr>
                  <a:grpSpLocks/>
                </p:cNvGrpSpPr>
                <p:nvPr/>
              </p:nvGrpSpPr>
              <p:grpSpPr bwMode="auto">
                <a:xfrm>
                  <a:off x="2700" y="2109"/>
                  <a:ext cx="191" cy="1247"/>
                  <a:chOff x="2700" y="2109"/>
                  <a:chExt cx="191" cy="1247"/>
                </a:xfrm>
              </p:grpSpPr>
              <p:grpSp>
                <p:nvGrpSpPr>
                  <p:cNvPr id="101415" name="Group 16">
                    <a:extLst>
                      <a:ext uri="{FF2B5EF4-FFF2-40B4-BE49-F238E27FC236}">
                        <a16:creationId xmlns:a16="http://schemas.microsoft.com/office/drawing/2014/main" id="{EA14A626-D587-4CC8-8B0B-8E758EF6994E}"/>
                      </a:ext>
                    </a:extLst>
                  </p:cNvPr>
                  <p:cNvGrpSpPr>
                    <a:grpSpLocks/>
                  </p:cNvGrpSpPr>
                  <p:nvPr/>
                </p:nvGrpSpPr>
                <p:grpSpPr bwMode="auto">
                  <a:xfrm>
                    <a:off x="2700" y="2397"/>
                    <a:ext cx="191" cy="959"/>
                    <a:chOff x="2700" y="2397"/>
                    <a:chExt cx="191" cy="959"/>
                  </a:xfrm>
                </p:grpSpPr>
                <p:sp>
                  <p:nvSpPr>
                    <p:cNvPr id="8" name="Line 17">
                      <a:extLst>
                        <a:ext uri="{FF2B5EF4-FFF2-40B4-BE49-F238E27FC236}">
                          <a16:creationId xmlns:a16="http://schemas.microsoft.com/office/drawing/2014/main" id="{85E7E319-F8E8-4232-8858-C08D82E5B953}"/>
                        </a:ext>
                      </a:extLst>
                    </p:cNvPr>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9" name="Line 18">
                      <a:extLst>
                        <a:ext uri="{FF2B5EF4-FFF2-40B4-BE49-F238E27FC236}">
                          <a16:creationId xmlns:a16="http://schemas.microsoft.com/office/drawing/2014/main" id="{EB3C7000-A9ED-43BE-932C-50F017657526}"/>
                        </a:ext>
                      </a:extLst>
                    </p:cNvPr>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10" name="Line 19">
                      <a:extLst>
                        <a:ext uri="{FF2B5EF4-FFF2-40B4-BE49-F238E27FC236}">
                          <a16:creationId xmlns:a16="http://schemas.microsoft.com/office/drawing/2014/main" id="{BEFE019C-1F25-4531-87EC-4414CDE505D2}"/>
                        </a:ext>
                      </a:extLst>
                    </p:cNvPr>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7" name="Line 20">
                    <a:extLst>
                      <a:ext uri="{FF2B5EF4-FFF2-40B4-BE49-F238E27FC236}">
                        <a16:creationId xmlns:a16="http://schemas.microsoft.com/office/drawing/2014/main" id="{9B5C87BE-5202-402A-8145-4B084BB88904}"/>
                      </a:ext>
                    </a:extLst>
                  </p:cNvPr>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11" name="Line 21">
                  <a:extLst>
                    <a:ext uri="{FF2B5EF4-FFF2-40B4-BE49-F238E27FC236}">
                      <a16:creationId xmlns:a16="http://schemas.microsoft.com/office/drawing/2014/main" id="{CD6E74BA-7534-482A-9AF6-342D93756E93}"/>
                    </a:ext>
                  </a:extLst>
                </p:cNvPr>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grpSp>
            <p:nvGrpSpPr>
              <p:cNvPr id="101398" name="Group 22">
                <a:extLst>
                  <a:ext uri="{FF2B5EF4-FFF2-40B4-BE49-F238E27FC236}">
                    <a16:creationId xmlns:a16="http://schemas.microsoft.com/office/drawing/2014/main" id="{942BF0EC-67B9-41CE-8D19-2677417C9576}"/>
                  </a:ext>
                </a:extLst>
              </p:cNvPr>
              <p:cNvGrpSpPr>
                <a:grpSpLocks/>
              </p:cNvGrpSpPr>
              <p:nvPr/>
            </p:nvGrpSpPr>
            <p:grpSpPr bwMode="auto">
              <a:xfrm>
                <a:off x="4140" y="1917"/>
                <a:ext cx="191" cy="1439"/>
                <a:chOff x="4140" y="1917"/>
                <a:chExt cx="191" cy="1439"/>
              </a:xfrm>
            </p:grpSpPr>
            <p:grpSp>
              <p:nvGrpSpPr>
                <p:cNvPr id="101406" name="Group 23">
                  <a:extLst>
                    <a:ext uri="{FF2B5EF4-FFF2-40B4-BE49-F238E27FC236}">
                      <a16:creationId xmlns:a16="http://schemas.microsoft.com/office/drawing/2014/main" id="{F41C0746-313E-41B2-857F-742969DCCA0E}"/>
                    </a:ext>
                  </a:extLst>
                </p:cNvPr>
                <p:cNvGrpSpPr>
                  <a:grpSpLocks/>
                </p:cNvGrpSpPr>
                <p:nvPr/>
              </p:nvGrpSpPr>
              <p:grpSpPr bwMode="auto">
                <a:xfrm>
                  <a:off x="4140" y="2109"/>
                  <a:ext cx="191" cy="1247"/>
                  <a:chOff x="4140" y="2109"/>
                  <a:chExt cx="191" cy="1247"/>
                </a:xfrm>
              </p:grpSpPr>
              <p:grpSp>
                <p:nvGrpSpPr>
                  <p:cNvPr id="101408" name="Group 24">
                    <a:extLst>
                      <a:ext uri="{FF2B5EF4-FFF2-40B4-BE49-F238E27FC236}">
                        <a16:creationId xmlns:a16="http://schemas.microsoft.com/office/drawing/2014/main" id="{F5A28B22-D417-4226-9B53-AC98EF21265D}"/>
                      </a:ext>
                    </a:extLst>
                  </p:cNvPr>
                  <p:cNvGrpSpPr>
                    <a:grpSpLocks/>
                  </p:cNvGrpSpPr>
                  <p:nvPr/>
                </p:nvGrpSpPr>
                <p:grpSpPr bwMode="auto">
                  <a:xfrm>
                    <a:off x="4140" y="2397"/>
                    <a:ext cx="191" cy="959"/>
                    <a:chOff x="4140" y="2397"/>
                    <a:chExt cx="191" cy="959"/>
                  </a:xfrm>
                </p:grpSpPr>
                <p:sp>
                  <p:nvSpPr>
                    <p:cNvPr id="33817" name="Line 25">
                      <a:extLst>
                        <a:ext uri="{FF2B5EF4-FFF2-40B4-BE49-F238E27FC236}">
                          <a16:creationId xmlns:a16="http://schemas.microsoft.com/office/drawing/2014/main" id="{07A872F0-ABFF-4648-9B03-2717D2CBDE58}"/>
                        </a:ext>
                      </a:extLst>
                    </p:cNvPr>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18" name="Line 26">
                      <a:extLst>
                        <a:ext uri="{FF2B5EF4-FFF2-40B4-BE49-F238E27FC236}">
                          <a16:creationId xmlns:a16="http://schemas.microsoft.com/office/drawing/2014/main" id="{6983A073-B3D4-4EFF-B710-663EC3026533}"/>
                        </a:ext>
                      </a:extLst>
                    </p:cNvPr>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19" name="Line 27">
                      <a:extLst>
                        <a:ext uri="{FF2B5EF4-FFF2-40B4-BE49-F238E27FC236}">
                          <a16:creationId xmlns:a16="http://schemas.microsoft.com/office/drawing/2014/main" id="{019AF3BE-9207-483A-B0FC-5896F7CD2D6D}"/>
                        </a:ext>
                      </a:extLst>
                    </p:cNvPr>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20" name="Line 28">
                    <a:extLst>
                      <a:ext uri="{FF2B5EF4-FFF2-40B4-BE49-F238E27FC236}">
                        <a16:creationId xmlns:a16="http://schemas.microsoft.com/office/drawing/2014/main" id="{C08B6CBF-E45B-4C4E-95B8-A3F79A10B312}"/>
                      </a:ext>
                    </a:extLst>
                  </p:cNvPr>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12" name="Line 29">
                  <a:extLst>
                    <a:ext uri="{FF2B5EF4-FFF2-40B4-BE49-F238E27FC236}">
                      <a16:creationId xmlns:a16="http://schemas.microsoft.com/office/drawing/2014/main" id="{D8F82FC8-89F8-4BF2-AC70-5569BDACFD68}"/>
                    </a:ext>
                  </a:extLst>
                </p:cNvPr>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22" name="AutoShape 30">
                <a:extLst>
                  <a:ext uri="{FF2B5EF4-FFF2-40B4-BE49-F238E27FC236}">
                    <a16:creationId xmlns:a16="http://schemas.microsoft.com/office/drawing/2014/main" id="{E6A49087-1672-40C2-B206-C0E07B4F394D}"/>
                  </a:ext>
                </a:extLst>
              </p:cNvPr>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a:extLst>
                  <a:ext uri="{FF2B5EF4-FFF2-40B4-BE49-F238E27FC236}">
                    <a16:creationId xmlns:a16="http://schemas.microsoft.com/office/drawing/2014/main" id="{03151718-2465-4A03-AA9D-7DBBB7DC84AE}"/>
                  </a:ext>
                </a:extLst>
              </p:cNvPr>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4" name="Line 32">
                <a:extLst>
                  <a:ext uri="{FF2B5EF4-FFF2-40B4-BE49-F238E27FC236}">
                    <a16:creationId xmlns:a16="http://schemas.microsoft.com/office/drawing/2014/main" id="{314B65A2-335F-4780-8000-C0EE10F365FD}"/>
                  </a:ext>
                </a:extLst>
              </p:cNvPr>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5" name="Line 33">
                <a:extLst>
                  <a:ext uri="{FF2B5EF4-FFF2-40B4-BE49-F238E27FC236}">
                    <a16:creationId xmlns:a16="http://schemas.microsoft.com/office/drawing/2014/main" id="{D61FCCFC-08AA-4CEE-8E66-FF570708468D}"/>
                  </a:ext>
                </a:extLst>
              </p:cNvPr>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6" name="Line 34">
                <a:extLst>
                  <a:ext uri="{FF2B5EF4-FFF2-40B4-BE49-F238E27FC236}">
                    <a16:creationId xmlns:a16="http://schemas.microsoft.com/office/drawing/2014/main" id="{8BBFAB00-5F29-4AAC-914E-A1D1AE09C027}"/>
                  </a:ext>
                </a:extLst>
              </p:cNvPr>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9" name="AutoShape 37">
                <a:extLst>
                  <a:ext uri="{FF2B5EF4-FFF2-40B4-BE49-F238E27FC236}">
                    <a16:creationId xmlns:a16="http://schemas.microsoft.com/office/drawing/2014/main" id="{19CB2D35-1021-4704-B7CF-9D88195803F2}"/>
                  </a:ext>
                </a:extLst>
              </p:cNvPr>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a:extLst>
                  <a:ext uri="{FF2B5EF4-FFF2-40B4-BE49-F238E27FC236}">
                    <a16:creationId xmlns:a16="http://schemas.microsoft.com/office/drawing/2014/main" id="{49FD19D9-84E7-410E-9348-1E563820639C}"/>
                  </a:ext>
                </a:extLst>
              </p:cNvPr>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a:extLst>
                <a:ext uri="{FF2B5EF4-FFF2-40B4-BE49-F238E27FC236}">
                  <a16:creationId xmlns:a16="http://schemas.microsoft.com/office/drawing/2014/main" id="{71FC1BD4-C1C3-43F6-899E-ED3DE7ACB9EF}"/>
                </a:ext>
              </a:extLst>
            </p:cNvPr>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a:extLst>
                <a:ext uri="{FF2B5EF4-FFF2-40B4-BE49-F238E27FC236}">
                  <a16:creationId xmlns:a16="http://schemas.microsoft.com/office/drawing/2014/main" id="{5FAB9704-6A3E-4F5B-BFA7-3BB828D862F6}"/>
                </a:ext>
              </a:extLst>
            </p:cNvPr>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a:extLst>
                <a:ext uri="{FF2B5EF4-FFF2-40B4-BE49-F238E27FC236}">
                  <a16:creationId xmlns:a16="http://schemas.microsoft.com/office/drawing/2014/main" id="{E0138B4C-ACB0-41B9-8249-A7E00F57DBFF}"/>
                </a:ext>
              </a:extLst>
            </p:cNvPr>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a:extLst>
                <a:ext uri="{FF2B5EF4-FFF2-40B4-BE49-F238E27FC236}">
                  <a16:creationId xmlns:a16="http://schemas.microsoft.com/office/drawing/2014/main" id="{B17CE8BC-4B3C-4D6F-803E-61E890BC153C}"/>
                </a:ext>
              </a:extLst>
            </p:cNvPr>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a:extLst>
                <a:ext uri="{FF2B5EF4-FFF2-40B4-BE49-F238E27FC236}">
                  <a16:creationId xmlns:a16="http://schemas.microsoft.com/office/drawing/2014/main" id="{AD2FE2BB-765A-4BA8-A36E-EA362EBF0FB2}"/>
                </a:ext>
              </a:extLst>
            </p:cNvPr>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a:extLst>
                <a:ext uri="{FF2B5EF4-FFF2-40B4-BE49-F238E27FC236}">
                  <a16:creationId xmlns:a16="http://schemas.microsoft.com/office/drawing/2014/main" id="{43D7290A-231C-412C-A2F7-8DB4F370866F}"/>
                </a:ext>
              </a:extLst>
            </p:cNvPr>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a:extLst>
                <a:ext uri="{FF2B5EF4-FFF2-40B4-BE49-F238E27FC236}">
                  <a16:creationId xmlns:a16="http://schemas.microsoft.com/office/drawing/2014/main" id="{84146052-E442-4370-9A80-02D09240A509}"/>
                </a:ext>
              </a:extLst>
            </p:cNvPr>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a:extLst>
                <a:ext uri="{FF2B5EF4-FFF2-40B4-BE49-F238E27FC236}">
                  <a16:creationId xmlns:a16="http://schemas.microsoft.com/office/drawing/2014/main" id="{6764AC1D-9BC3-43D1-BECD-A15B1BC3AAD6}"/>
                </a:ext>
              </a:extLst>
            </p:cNvPr>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4820" name="Title 50">
            <a:extLst>
              <a:ext uri="{FF2B5EF4-FFF2-40B4-BE49-F238E27FC236}">
                <a16:creationId xmlns:a16="http://schemas.microsoft.com/office/drawing/2014/main" id="{466BEE36-6695-4A14-83E5-542652586E10}"/>
              </a:ext>
            </a:extLst>
          </p:cNvPr>
          <p:cNvSpPr>
            <a:spLocks noGrp="1"/>
          </p:cNvSpPr>
          <p:nvPr>
            <p:ph type="title"/>
          </p:nvPr>
        </p:nvSpPr>
        <p:spPr/>
        <p:txBody>
          <a:bodyPr>
            <a:normAutofit fontScale="90000"/>
          </a:bodyPr>
          <a:lstStyle/>
          <a:p>
            <a:pPr>
              <a:defRPr/>
            </a:pPr>
            <a:r>
              <a:rPr>
                <a:ea typeface="Microsoft YaHei" charset="0"/>
                <a:cs typeface="Microsoft YaHei" charset="0"/>
              </a:rPr>
              <a:t>Projectized Matrix</a:t>
            </a:r>
            <a:endParaRPr/>
          </a:p>
        </p:txBody>
      </p:sp>
      <p:sp>
        <p:nvSpPr>
          <p:cNvPr id="101381" name="Content Placeholder 51">
            <a:extLst>
              <a:ext uri="{FF2B5EF4-FFF2-40B4-BE49-F238E27FC236}">
                <a16:creationId xmlns:a16="http://schemas.microsoft.com/office/drawing/2014/main" id="{68688529-289C-4D18-8301-AF6641A78412}"/>
              </a:ext>
            </a:extLst>
          </p:cNvPr>
          <p:cNvSpPr>
            <a:spLocks noGrp="1"/>
          </p:cNvSpPr>
          <p:nvPr>
            <p:ph sz="quarter" idx="13"/>
          </p:nvPr>
        </p:nvSpPr>
        <p:spPr/>
        <p:txBody>
          <a:bodyPr/>
          <a:lstStyle/>
          <a:p>
            <a:r>
              <a:rPr lang="en-US" altLang="en-US"/>
              <a:t>Introduction / Project Management</a:t>
            </a:r>
          </a:p>
          <a:p>
            <a:endParaRPr lang="en-US" altLang="en-US"/>
          </a:p>
        </p:txBody>
      </p:sp>
      <p:sp>
        <p:nvSpPr>
          <p:cNvPr id="53" name="Oval Callout 52">
            <a:extLst>
              <a:ext uri="{FF2B5EF4-FFF2-40B4-BE49-F238E27FC236}">
                <a16:creationId xmlns:a16="http://schemas.microsoft.com/office/drawing/2014/main" id="{050EF3F8-90DB-48BE-90B9-4A9FC9AC0A94}"/>
              </a:ext>
            </a:extLst>
          </p:cNvPr>
          <p:cNvSpPr/>
          <p:nvPr/>
        </p:nvSpPr>
        <p:spPr>
          <a:xfrm>
            <a:off x="1219200" y="1143000"/>
            <a:ext cx="1905000" cy="914400"/>
          </a:xfrm>
          <a:prstGeom prst="wedgeEllipseCallout">
            <a:avLst>
              <a:gd name="adj1" fmla="val -23221"/>
              <a:gd name="adj2" fmla="val 82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101383" name="Slide Number Placeholder 51">
            <a:extLst>
              <a:ext uri="{FF2B5EF4-FFF2-40B4-BE49-F238E27FC236}">
                <a16:creationId xmlns:a16="http://schemas.microsoft.com/office/drawing/2014/main" id="{9C9235E9-E589-4D40-B930-B98499BB9D7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FBB8C1-4B1B-4FEA-AB02-43F7C0BD7335}" type="slidenum">
              <a:rPr lang="en-US" altLang="en-US" smtClean="0"/>
              <a:pPr/>
              <a:t>48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1">
            <a:extLst>
              <a:ext uri="{FF2B5EF4-FFF2-40B4-BE49-F238E27FC236}">
                <a16:creationId xmlns:a16="http://schemas.microsoft.com/office/drawing/2014/main" id="{97CA06A6-EBB0-4557-9A99-31E4F70BA943}"/>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103427" name="Picture 2">
            <a:extLst>
              <a:ext uri="{FF2B5EF4-FFF2-40B4-BE49-F238E27FC236}">
                <a16:creationId xmlns:a16="http://schemas.microsoft.com/office/drawing/2014/main" id="{3EC6B4EB-B15A-4576-8182-B96DC0975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358900"/>
            <a:ext cx="84105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5845" name="Title 6">
            <a:extLst>
              <a:ext uri="{FF2B5EF4-FFF2-40B4-BE49-F238E27FC236}">
                <a16:creationId xmlns:a16="http://schemas.microsoft.com/office/drawing/2014/main" id="{C7DF98C7-B116-41A0-9C0C-F74769064D6A}"/>
              </a:ext>
            </a:extLst>
          </p:cNvPr>
          <p:cNvSpPr>
            <a:spLocks noGrp="1"/>
          </p:cNvSpPr>
          <p:nvPr>
            <p:ph type="title"/>
          </p:nvPr>
        </p:nvSpPr>
        <p:spPr/>
        <p:txBody>
          <a:bodyPr>
            <a:normAutofit fontScale="90000"/>
          </a:bodyPr>
          <a:lstStyle/>
          <a:p>
            <a:pPr>
              <a:defRPr/>
            </a:pPr>
            <a:r>
              <a:rPr>
                <a:ea typeface="Microsoft YaHei" charset="0"/>
                <a:cs typeface="Microsoft YaHei" charset="0"/>
              </a:rPr>
              <a:t>Organizational Influence</a:t>
            </a:r>
            <a:endParaRPr/>
          </a:p>
        </p:txBody>
      </p:sp>
      <p:sp>
        <p:nvSpPr>
          <p:cNvPr id="103429" name="Content Placeholder 7">
            <a:extLst>
              <a:ext uri="{FF2B5EF4-FFF2-40B4-BE49-F238E27FC236}">
                <a16:creationId xmlns:a16="http://schemas.microsoft.com/office/drawing/2014/main" id="{EDB9AD94-EF6E-45E4-BDB7-7381B81CE664}"/>
              </a:ext>
            </a:extLst>
          </p:cNvPr>
          <p:cNvSpPr>
            <a:spLocks noGrp="1"/>
          </p:cNvSpPr>
          <p:nvPr>
            <p:ph sz="quarter" idx="13"/>
          </p:nvPr>
        </p:nvSpPr>
        <p:spPr/>
        <p:txBody>
          <a:bodyPr/>
          <a:lstStyle/>
          <a:p>
            <a:r>
              <a:rPr lang="en-US" altLang="en-US"/>
              <a:t>Introduction / Project Management</a:t>
            </a:r>
          </a:p>
          <a:p>
            <a:endParaRPr lang="en-US" altLang="en-US"/>
          </a:p>
        </p:txBody>
      </p:sp>
      <p:sp>
        <p:nvSpPr>
          <p:cNvPr id="103430" name="Text Box 3">
            <a:extLst>
              <a:ext uri="{FF2B5EF4-FFF2-40B4-BE49-F238E27FC236}">
                <a16:creationId xmlns:a16="http://schemas.microsoft.com/office/drawing/2014/main" id="{203EBE09-75FA-422F-AE80-0FC05521D619}"/>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103431" name="Slide Number Placeholder 8">
            <a:extLst>
              <a:ext uri="{FF2B5EF4-FFF2-40B4-BE49-F238E27FC236}">
                <a16:creationId xmlns:a16="http://schemas.microsoft.com/office/drawing/2014/main" id="{832551E4-EFDB-4AE5-85CA-3ADD57FA887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6F7CE2-7C48-44C7-A5FE-80CA95316B22}" type="slidenum">
              <a:rPr lang="en-US" altLang="en-US" smtClean="0"/>
              <a:pPr/>
              <a:t>49</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5AD513FF-F51D-4DB9-ABFF-F3D5023302B1}"/>
              </a:ext>
            </a:extLst>
          </p:cNvPr>
          <p:cNvSpPr txBox="1">
            <a:spLocks noChangeArrowheads="1"/>
          </p:cNvSpPr>
          <p:nvPr/>
        </p:nvSpPr>
        <p:spPr bwMode="auto">
          <a:xfrm>
            <a:off x="0" y="1984375"/>
            <a:ext cx="91440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lnSpc>
                <a:spcPct val="150000"/>
              </a:lnSpc>
              <a:spcBef>
                <a:spcPct val="0"/>
              </a:spcBef>
              <a:buFontTx/>
              <a:buNone/>
            </a:pPr>
            <a:endParaRPr lang="en-US" altLang="en-US" sz="4000" b="1">
              <a:solidFill>
                <a:srgbClr val="000000"/>
              </a:solidFill>
              <a:latin typeface="Arial" panose="020B0604020202020204" pitchFamily="34" charset="0"/>
            </a:endParaRPr>
          </a:p>
        </p:txBody>
      </p:sp>
      <p:sp>
        <p:nvSpPr>
          <p:cNvPr id="15363" name="Title 9">
            <a:extLst>
              <a:ext uri="{FF2B5EF4-FFF2-40B4-BE49-F238E27FC236}">
                <a16:creationId xmlns:a16="http://schemas.microsoft.com/office/drawing/2014/main" id="{61342401-FA83-4964-890B-CDEED6B6E916}"/>
              </a:ext>
            </a:extLst>
          </p:cNvPr>
          <p:cNvSpPr>
            <a:spLocks noGrp="1"/>
          </p:cNvSpPr>
          <p:nvPr>
            <p:ph type="ctrTitle"/>
          </p:nvPr>
        </p:nvSpPr>
        <p:spPr/>
        <p:txBody>
          <a:bodyPr/>
          <a:lstStyle/>
          <a:p>
            <a:r>
              <a:rPr altLang="en-US" sz="4800" b="1">
                <a:solidFill>
                  <a:srgbClr val="000000"/>
                </a:solidFill>
              </a:rPr>
              <a:t>PMI</a:t>
            </a:r>
            <a:r>
              <a:rPr altLang="en-US" sz="4800" b="1" baseline="30000">
                <a:solidFill>
                  <a:srgbClr val="000000"/>
                </a:solidFill>
                <a:latin typeface="Book Antiqua" panose="02040602050305030304" pitchFamily="18" charset="0"/>
              </a:rPr>
              <a:t>®</a:t>
            </a:r>
            <a:r>
              <a:rPr altLang="en-US" sz="4800" b="1">
                <a:solidFill>
                  <a:srgbClr val="000000"/>
                </a:solidFill>
              </a:rPr>
              <a:t>   &amp;   PMI-ACP</a:t>
            </a:r>
            <a:r>
              <a:rPr altLang="en-US" sz="4800" b="1" baseline="30000">
                <a:solidFill>
                  <a:srgbClr val="000000"/>
                </a:solidFill>
                <a:latin typeface="Book Antiqua" panose="02040602050305030304" pitchFamily="18" charset="0"/>
              </a:rPr>
              <a:t>®</a:t>
            </a:r>
            <a:br>
              <a:rPr altLang="en-US" sz="4800" b="1" baseline="30000">
                <a:solidFill>
                  <a:srgbClr val="000000"/>
                </a:solidFill>
                <a:latin typeface="Book Antiqua" panose="02040602050305030304" pitchFamily="18" charset="0"/>
              </a:rPr>
            </a:br>
            <a:r>
              <a:rPr altLang="en-US" sz="4800" b="1">
                <a:solidFill>
                  <a:srgbClr val="000000"/>
                </a:solidFill>
              </a:rPr>
              <a:t>An Overview</a:t>
            </a:r>
            <a:endParaRPr altLang="en-US"/>
          </a:p>
        </p:txBody>
      </p:sp>
      <p:sp>
        <p:nvSpPr>
          <p:cNvPr id="11268" name="Content Placeholder 2">
            <a:extLst>
              <a:ext uri="{FF2B5EF4-FFF2-40B4-BE49-F238E27FC236}">
                <a16:creationId xmlns:a16="http://schemas.microsoft.com/office/drawing/2014/main" id="{061C8DA8-6083-4CB8-BFAF-4B5EFF04FC73}"/>
              </a:ext>
            </a:extLst>
          </p:cNvPr>
          <p:cNvSpPr>
            <a:spLocks noGrp="1"/>
          </p:cNvSpPr>
          <p:nvPr>
            <p:ph type="subTitle" idx="1"/>
          </p:nvPr>
        </p:nvSpPr>
        <p:spPr/>
        <p:txBody>
          <a:bodyPr/>
          <a:lstStyle/>
          <a:p>
            <a:pPr>
              <a:defRPr/>
            </a:pPr>
            <a:endParaRPr lang="en-US" dirty="0"/>
          </a:p>
        </p:txBody>
      </p:sp>
      <p:sp>
        <p:nvSpPr>
          <p:cNvPr id="15365" name="Slide Number Placeholder 7">
            <a:extLst>
              <a:ext uri="{FF2B5EF4-FFF2-40B4-BE49-F238E27FC236}">
                <a16:creationId xmlns:a16="http://schemas.microsoft.com/office/drawing/2014/main" id="{84186363-9E85-487A-9DA4-8E6A03561D7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816F6-124F-4256-87EB-2B18EA20E1AF}" type="slidenum">
              <a:rPr lang="en-US" altLang="en-US" smtClean="0"/>
              <a:pPr/>
              <a:t>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1">
            <a:extLst>
              <a:ext uri="{FF2B5EF4-FFF2-40B4-BE49-F238E27FC236}">
                <a16:creationId xmlns:a16="http://schemas.microsoft.com/office/drawing/2014/main" id="{ED07C92C-9BAD-4CAA-B427-B72176C4620E}"/>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sp>
        <p:nvSpPr>
          <p:cNvPr id="105475" name="Text Box 2">
            <a:extLst>
              <a:ext uri="{FF2B5EF4-FFF2-40B4-BE49-F238E27FC236}">
                <a16:creationId xmlns:a16="http://schemas.microsoft.com/office/drawing/2014/main" id="{AAA76418-A6DD-495D-BA21-6A8B7C55103E}"/>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a typeface="Microsoft YaHei" panose="020B0503020204020204" pitchFamily="34" charset="-122"/>
            </a:endParaRPr>
          </a:p>
        </p:txBody>
      </p:sp>
      <p:sp>
        <p:nvSpPr>
          <p:cNvPr id="38916" name="Title 9">
            <a:extLst>
              <a:ext uri="{FF2B5EF4-FFF2-40B4-BE49-F238E27FC236}">
                <a16:creationId xmlns:a16="http://schemas.microsoft.com/office/drawing/2014/main" id="{D7D0A3F9-DD4F-4345-8571-2A267A391F16}"/>
              </a:ext>
            </a:extLst>
          </p:cNvPr>
          <p:cNvSpPr>
            <a:spLocks noGrp="1"/>
          </p:cNvSpPr>
          <p:nvPr>
            <p:ph type="title"/>
          </p:nvPr>
        </p:nvSpPr>
        <p:spPr/>
        <p:txBody>
          <a:bodyPr>
            <a:normAutofit fontScale="90000"/>
          </a:bodyPr>
          <a:lstStyle/>
          <a:p>
            <a:pPr>
              <a:defRPr/>
            </a:pPr>
            <a:r>
              <a:rPr>
                <a:ea typeface="Microsoft YaHei" charset="0"/>
                <a:cs typeface="Microsoft YaHei" charset="0"/>
              </a:rPr>
              <a:t>PM Competencies</a:t>
            </a:r>
            <a:endParaRPr/>
          </a:p>
        </p:txBody>
      </p:sp>
      <p:sp>
        <p:nvSpPr>
          <p:cNvPr id="38917" name="Content Placeholder 10">
            <a:extLst>
              <a:ext uri="{FF2B5EF4-FFF2-40B4-BE49-F238E27FC236}">
                <a16:creationId xmlns:a16="http://schemas.microsoft.com/office/drawing/2014/main" id="{AF5C6192-DA99-451D-9784-C023F43AD391}"/>
              </a:ext>
            </a:extLst>
          </p:cNvPr>
          <p:cNvSpPr>
            <a:spLocks noGrp="1"/>
          </p:cNvSpPr>
          <p:nvPr>
            <p:ph idx="1"/>
          </p:nvPr>
        </p:nvSpPr>
        <p:spPr>
          <a:xfrm>
            <a:off x="381000" y="838200"/>
            <a:ext cx="8229600" cy="5105400"/>
          </a:xfrm>
        </p:spPr>
        <p:txBody>
          <a:bodyPr/>
          <a:lstStyle/>
          <a:p>
            <a:pPr indent="-341313">
              <a:spcBef>
                <a:spcPts val="800"/>
              </a:spcBef>
              <a:buFont typeface="Arial"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dirty="0">
                <a:solidFill>
                  <a:srgbClr val="000000"/>
                </a:solidFill>
                <a:ea typeface="Microsoft YaHei" charset="0"/>
                <a:cs typeface="Microsoft YaHei" charset="0"/>
              </a:rPr>
              <a:t>	</a:t>
            </a:r>
          </a:p>
          <a:p>
            <a:pPr indent="-341313">
              <a:spcBef>
                <a:spcPts val="800"/>
              </a:spcBef>
              <a:buFont typeface="Arial"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dirty="0">
              <a:solidFill>
                <a:srgbClr val="000000"/>
              </a:solidFill>
              <a:ea typeface="Microsoft YaHei" charset="0"/>
              <a:cs typeface="Microsoft YaHei" charset="0"/>
            </a:endParaRPr>
          </a:p>
          <a:p>
            <a:pPr indent="-341313">
              <a:spcBef>
                <a:spcPts val="800"/>
              </a:spcBef>
              <a:buFont typeface="Arial"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dirty="0">
              <a:solidFill>
                <a:srgbClr val="000000"/>
              </a:solidFill>
              <a:ea typeface="Microsoft YaHei" charset="0"/>
              <a:cs typeface="Microsoft YaHei" charset="0"/>
            </a:endParaRPr>
          </a:p>
          <a:p>
            <a:pPr indent="-341313" algn="ctr">
              <a:spcBef>
                <a:spcPts val="800"/>
              </a:spcBef>
              <a:buFont typeface="Arial"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dirty="0">
                <a:solidFill>
                  <a:srgbClr val="000000"/>
                </a:solidFill>
                <a:ea typeface="Microsoft YaHei" charset="0"/>
                <a:cs typeface="Microsoft YaHei" charset="0"/>
              </a:rPr>
              <a:t>	Project Manager Competency Development Framework- 2</a:t>
            </a:r>
            <a:r>
              <a:rPr lang="en-US" baseline="30000" dirty="0">
                <a:solidFill>
                  <a:srgbClr val="000000"/>
                </a:solidFill>
                <a:ea typeface="Microsoft YaHei" charset="0"/>
                <a:cs typeface="Microsoft YaHei" charset="0"/>
              </a:rPr>
              <a:t>nd</a:t>
            </a:r>
            <a:r>
              <a:rPr lang="en-US" dirty="0">
                <a:solidFill>
                  <a:srgbClr val="000000"/>
                </a:solidFill>
                <a:ea typeface="Microsoft YaHei" charset="0"/>
                <a:cs typeface="Microsoft YaHei" charset="0"/>
              </a:rPr>
              <a:t> Edition, 2007</a:t>
            </a:r>
          </a:p>
          <a:p>
            <a:pPr>
              <a:buFont typeface="Arial" charset="0"/>
              <a:buChar char="•"/>
              <a:defRPr/>
            </a:pPr>
            <a:endParaRPr lang="en-US" dirty="0"/>
          </a:p>
        </p:txBody>
      </p:sp>
      <p:sp>
        <p:nvSpPr>
          <p:cNvPr id="105478" name="Content Placeholder 6">
            <a:extLst>
              <a:ext uri="{FF2B5EF4-FFF2-40B4-BE49-F238E27FC236}">
                <a16:creationId xmlns:a16="http://schemas.microsoft.com/office/drawing/2014/main" id="{026537FB-5CAE-4578-8C19-297BC270F44F}"/>
              </a:ext>
            </a:extLst>
          </p:cNvPr>
          <p:cNvSpPr>
            <a:spLocks noGrp="1"/>
          </p:cNvSpPr>
          <p:nvPr>
            <p:ph sz="quarter" idx="13"/>
          </p:nvPr>
        </p:nvSpPr>
        <p:spPr/>
        <p:txBody>
          <a:bodyPr/>
          <a:lstStyle/>
          <a:p>
            <a:r>
              <a:rPr lang="en-US" altLang="en-US"/>
              <a:t>Introduction / Project Management</a:t>
            </a:r>
          </a:p>
          <a:p>
            <a:endParaRPr lang="en-US" altLang="en-US"/>
          </a:p>
        </p:txBody>
      </p:sp>
      <p:sp>
        <p:nvSpPr>
          <p:cNvPr id="105479" name="Slide Number Placeholder 9">
            <a:extLst>
              <a:ext uri="{FF2B5EF4-FFF2-40B4-BE49-F238E27FC236}">
                <a16:creationId xmlns:a16="http://schemas.microsoft.com/office/drawing/2014/main" id="{6B6A2A5C-DDC9-4E43-AF24-76AE41FF23E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EF38A9-D7E7-4ED0-8A50-D758A74750DB}" type="slidenum">
              <a:rPr lang="en-US" altLang="en-US" smtClean="0"/>
              <a:pPr/>
              <a:t>50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a:extLst>
              <a:ext uri="{FF2B5EF4-FFF2-40B4-BE49-F238E27FC236}">
                <a16:creationId xmlns:a16="http://schemas.microsoft.com/office/drawing/2014/main" id="{443A0B2C-5B8D-4C00-8E26-2B87DA370F1B}"/>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Manager’s Role</a:t>
            </a:r>
          </a:p>
        </p:txBody>
      </p:sp>
      <p:sp>
        <p:nvSpPr>
          <p:cNvPr id="107523" name="Text Box 3">
            <a:extLst>
              <a:ext uri="{FF2B5EF4-FFF2-40B4-BE49-F238E27FC236}">
                <a16:creationId xmlns:a16="http://schemas.microsoft.com/office/drawing/2014/main" id="{3006ED06-86A7-4938-AC26-33F8A45B8122}"/>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Clr>
                <a:srgbClr val="000000"/>
              </a:buClr>
            </a:pPr>
            <a:endParaRPr lang="en-US" altLang="en-US" sz="2000">
              <a:solidFill>
                <a:srgbClr val="000000"/>
              </a:solidFill>
              <a:ea typeface="Microsoft YaHei" panose="020B0503020204020204" pitchFamily="34" charset="-122"/>
            </a:endParaRPr>
          </a:p>
        </p:txBody>
      </p:sp>
      <p:sp>
        <p:nvSpPr>
          <p:cNvPr id="39941" name="Title 4">
            <a:extLst>
              <a:ext uri="{FF2B5EF4-FFF2-40B4-BE49-F238E27FC236}">
                <a16:creationId xmlns:a16="http://schemas.microsoft.com/office/drawing/2014/main" id="{E332A9C8-2C11-46C9-A6CC-AE358D48BB0C}"/>
              </a:ext>
            </a:extLst>
          </p:cNvPr>
          <p:cNvSpPr>
            <a:spLocks noGrp="1"/>
          </p:cNvSpPr>
          <p:nvPr>
            <p:ph type="title"/>
          </p:nvPr>
        </p:nvSpPr>
        <p:spPr/>
        <p:txBody>
          <a:bodyPr>
            <a:normAutofit fontScale="90000"/>
          </a:bodyPr>
          <a:lstStyle/>
          <a:p>
            <a:pPr>
              <a:defRPr/>
            </a:pPr>
            <a:r>
              <a:t>Responsibilities of a Project Manager</a:t>
            </a:r>
          </a:p>
        </p:txBody>
      </p:sp>
      <p:sp>
        <p:nvSpPr>
          <p:cNvPr id="35846" name="Content Placeholder 5">
            <a:extLst>
              <a:ext uri="{FF2B5EF4-FFF2-40B4-BE49-F238E27FC236}">
                <a16:creationId xmlns:a16="http://schemas.microsoft.com/office/drawing/2014/main" id="{8C20AC87-9778-482C-AB52-79D8F0C287DC}"/>
              </a:ext>
            </a:extLst>
          </p:cNvPr>
          <p:cNvSpPr>
            <a:spLocks noGrp="1"/>
          </p:cNvSpPr>
          <p:nvPr>
            <p:ph idx="1"/>
          </p:nvPr>
        </p:nvSpPr>
        <p:spPr>
          <a:xfrm>
            <a:off x="381000" y="838200"/>
            <a:ext cx="6705600" cy="5105400"/>
          </a:xfrm>
        </p:spPr>
        <p:txBody>
          <a:bodyPr>
            <a:normAutofit fontScale="92500" lnSpcReduction="10000"/>
          </a:bodyPr>
          <a:lstStyle/>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107526" name="Content Placeholder 7">
            <a:extLst>
              <a:ext uri="{FF2B5EF4-FFF2-40B4-BE49-F238E27FC236}">
                <a16:creationId xmlns:a16="http://schemas.microsoft.com/office/drawing/2014/main" id="{C8D18195-4408-4CB7-B679-6E2C78C07DE0}"/>
              </a:ext>
            </a:extLst>
          </p:cNvPr>
          <p:cNvSpPr>
            <a:spLocks noGrp="1"/>
          </p:cNvSpPr>
          <p:nvPr>
            <p:ph sz="quarter" idx="13"/>
          </p:nvPr>
        </p:nvSpPr>
        <p:spPr/>
        <p:txBody>
          <a:bodyPr/>
          <a:lstStyle/>
          <a:p>
            <a:r>
              <a:rPr lang="en-US" altLang="en-US"/>
              <a:t>Introduction / Project Management</a:t>
            </a:r>
          </a:p>
          <a:p>
            <a:endParaRPr lang="en-US" altLang="en-US"/>
          </a:p>
        </p:txBody>
      </p:sp>
      <p:sp>
        <p:nvSpPr>
          <p:cNvPr id="107527" name="TextBox 10">
            <a:extLst>
              <a:ext uri="{FF2B5EF4-FFF2-40B4-BE49-F238E27FC236}">
                <a16:creationId xmlns:a16="http://schemas.microsoft.com/office/drawing/2014/main" id="{828745DC-EE31-4CC3-A148-A25E069706EC}"/>
              </a:ext>
            </a:extLst>
          </p:cNvPr>
          <p:cNvSpPr txBox="1">
            <a:spLocks noChangeArrowheads="1"/>
          </p:cNvSpPr>
          <p:nvPr/>
        </p:nvSpPr>
        <p:spPr bwMode="auto">
          <a:xfrm>
            <a:off x="7086600" y="812954"/>
            <a:ext cx="1981200" cy="31400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In agile projects, project manager works as a servant leader, facilitator, impediment remover, watchdog for processes and firewall for the team</a:t>
            </a:r>
          </a:p>
        </p:txBody>
      </p:sp>
      <p:sp>
        <p:nvSpPr>
          <p:cNvPr id="107528" name="Slide Number Placeholder 10">
            <a:extLst>
              <a:ext uri="{FF2B5EF4-FFF2-40B4-BE49-F238E27FC236}">
                <a16:creationId xmlns:a16="http://schemas.microsoft.com/office/drawing/2014/main" id="{F183CC36-99CB-48B3-92C9-57DB88666C2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0F540C-813F-4C85-9DC4-82BE0BE93E8B}" type="slidenum">
              <a:rPr lang="en-US" altLang="en-US" smtClean="0"/>
              <a:pPr/>
              <a:t>51</a:t>
            </a:fld>
            <a:endParaRPr lang="en-US" altLang="en-US"/>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1">
            <a:extLst>
              <a:ext uri="{FF2B5EF4-FFF2-40B4-BE49-F238E27FC236}">
                <a16:creationId xmlns:a16="http://schemas.microsoft.com/office/drawing/2014/main" id="{53898F83-22DD-40A8-AA32-A7C615F58003}"/>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109571" name="Text Box 2">
            <a:extLst>
              <a:ext uri="{FF2B5EF4-FFF2-40B4-BE49-F238E27FC236}">
                <a16:creationId xmlns:a16="http://schemas.microsoft.com/office/drawing/2014/main" id="{0E90430F-46C7-4AD7-A11A-64AD7518064B}"/>
              </a:ext>
            </a:extLst>
          </p:cNvPr>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Clr>
                <a:srgbClr val="000000"/>
              </a:buClr>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40964" name="Title 3">
            <a:extLst>
              <a:ext uri="{FF2B5EF4-FFF2-40B4-BE49-F238E27FC236}">
                <a16:creationId xmlns:a16="http://schemas.microsoft.com/office/drawing/2014/main" id="{3E69DD9A-5890-46BC-9964-090D62E2AFF5}"/>
              </a:ext>
            </a:extLst>
          </p:cNvPr>
          <p:cNvSpPr>
            <a:spLocks noGrp="1"/>
          </p:cNvSpPr>
          <p:nvPr>
            <p:ph type="title"/>
          </p:nvPr>
        </p:nvSpPr>
        <p:spPr/>
        <p:txBody>
          <a:bodyPr>
            <a:normAutofit fontScale="90000"/>
          </a:bodyPr>
          <a:lstStyle/>
          <a:p>
            <a:pPr>
              <a:defRPr/>
            </a:pPr>
            <a:r>
              <a:t>Responsibilities of a Project Manager</a:t>
            </a:r>
          </a:p>
        </p:txBody>
      </p:sp>
      <p:sp>
        <p:nvSpPr>
          <p:cNvPr id="5" name="Content Placeholder 4">
            <a:extLst>
              <a:ext uri="{FF2B5EF4-FFF2-40B4-BE49-F238E27FC236}">
                <a16:creationId xmlns:a16="http://schemas.microsoft.com/office/drawing/2014/main" id="{7BD23E2E-56E0-4BBC-A814-6EEC93F08ACF}"/>
              </a:ext>
            </a:extLst>
          </p:cNvPr>
          <p:cNvSpPr>
            <a:spLocks noGrp="1"/>
          </p:cNvSpPr>
          <p:nvPr>
            <p:ph idx="1"/>
          </p:nvPr>
        </p:nvSpPr>
        <p:spPr>
          <a:xfrm>
            <a:off x="381000" y="8382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109574" name="Content Placeholder 6">
            <a:extLst>
              <a:ext uri="{FF2B5EF4-FFF2-40B4-BE49-F238E27FC236}">
                <a16:creationId xmlns:a16="http://schemas.microsoft.com/office/drawing/2014/main" id="{C0AE7230-BC0C-406E-A9A7-8DF6431EF229}"/>
              </a:ext>
            </a:extLst>
          </p:cNvPr>
          <p:cNvSpPr>
            <a:spLocks noGrp="1"/>
          </p:cNvSpPr>
          <p:nvPr>
            <p:ph sz="quarter" idx="13"/>
          </p:nvPr>
        </p:nvSpPr>
        <p:spPr/>
        <p:txBody>
          <a:bodyPr/>
          <a:lstStyle/>
          <a:p>
            <a:r>
              <a:rPr lang="en-US" altLang="en-US"/>
              <a:t>Introduction / Project Management</a:t>
            </a:r>
          </a:p>
          <a:p>
            <a:endParaRPr lang="en-US" altLang="en-US"/>
          </a:p>
        </p:txBody>
      </p:sp>
      <p:sp>
        <p:nvSpPr>
          <p:cNvPr id="109575" name="Slide Number Placeholder 9">
            <a:extLst>
              <a:ext uri="{FF2B5EF4-FFF2-40B4-BE49-F238E27FC236}">
                <a16:creationId xmlns:a16="http://schemas.microsoft.com/office/drawing/2014/main" id="{1E712676-C566-4BBC-B3A4-DAEC1871E63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DECDA3-5014-4359-9DD0-991FCBBAAAF2}" type="slidenum">
              <a:rPr lang="en-US" altLang="en-US" smtClean="0"/>
              <a:pPr/>
              <a:t>52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1">
            <a:extLst>
              <a:ext uri="{FF2B5EF4-FFF2-40B4-BE49-F238E27FC236}">
                <a16:creationId xmlns:a16="http://schemas.microsoft.com/office/drawing/2014/main" id="{6F9B6A97-C54C-4EEC-A2EE-BAE1BC286900}"/>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111619" name="Text Box 2">
            <a:extLst>
              <a:ext uri="{FF2B5EF4-FFF2-40B4-BE49-F238E27FC236}">
                <a16:creationId xmlns:a16="http://schemas.microsoft.com/office/drawing/2014/main" id="{37D514B1-AFE9-4F06-A21B-D89F95C23622}"/>
              </a:ext>
            </a:extLst>
          </p:cNvPr>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Clr>
                <a:srgbClr val="000000"/>
              </a:buClr>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41988" name="Title 3">
            <a:extLst>
              <a:ext uri="{FF2B5EF4-FFF2-40B4-BE49-F238E27FC236}">
                <a16:creationId xmlns:a16="http://schemas.microsoft.com/office/drawing/2014/main" id="{23FCF622-1391-45A0-9176-F6DC37D61970}"/>
              </a:ext>
            </a:extLst>
          </p:cNvPr>
          <p:cNvSpPr>
            <a:spLocks noGrp="1"/>
          </p:cNvSpPr>
          <p:nvPr>
            <p:ph type="title"/>
          </p:nvPr>
        </p:nvSpPr>
        <p:spPr/>
        <p:txBody>
          <a:bodyPr>
            <a:normAutofit fontScale="90000"/>
          </a:bodyPr>
          <a:lstStyle/>
          <a:p>
            <a:pPr>
              <a:defRPr/>
            </a:pPr>
            <a:r>
              <a:t>Responsibilities of a Project Manager</a:t>
            </a:r>
          </a:p>
        </p:txBody>
      </p:sp>
      <p:sp>
        <p:nvSpPr>
          <p:cNvPr id="5" name="Content Placeholder 4">
            <a:extLst>
              <a:ext uri="{FF2B5EF4-FFF2-40B4-BE49-F238E27FC236}">
                <a16:creationId xmlns:a16="http://schemas.microsoft.com/office/drawing/2014/main" id="{EFD7B20F-0DDC-4FD3-A4C4-0BF65BA9CBFB}"/>
              </a:ext>
            </a:extLst>
          </p:cNvPr>
          <p:cNvSpPr>
            <a:spLocks noGrp="1"/>
          </p:cNvSpPr>
          <p:nvPr>
            <p:ph idx="1"/>
          </p:nvPr>
        </p:nvSpPr>
        <p:spPr>
          <a:xfrm>
            <a:off x="381000" y="8382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111622" name="Content Placeholder 6">
            <a:extLst>
              <a:ext uri="{FF2B5EF4-FFF2-40B4-BE49-F238E27FC236}">
                <a16:creationId xmlns:a16="http://schemas.microsoft.com/office/drawing/2014/main" id="{1136CDF9-46C0-4B86-9912-E79B8FF898DD}"/>
              </a:ext>
            </a:extLst>
          </p:cNvPr>
          <p:cNvSpPr>
            <a:spLocks noGrp="1"/>
          </p:cNvSpPr>
          <p:nvPr>
            <p:ph sz="quarter" idx="13"/>
          </p:nvPr>
        </p:nvSpPr>
        <p:spPr/>
        <p:txBody>
          <a:bodyPr/>
          <a:lstStyle/>
          <a:p>
            <a:r>
              <a:rPr lang="en-US" altLang="en-US"/>
              <a:t>Introduction / Project Management</a:t>
            </a:r>
          </a:p>
          <a:p>
            <a:endParaRPr lang="en-US" altLang="en-US"/>
          </a:p>
        </p:txBody>
      </p:sp>
      <p:sp>
        <p:nvSpPr>
          <p:cNvPr id="111623" name="Slide Number Placeholder 9">
            <a:extLst>
              <a:ext uri="{FF2B5EF4-FFF2-40B4-BE49-F238E27FC236}">
                <a16:creationId xmlns:a16="http://schemas.microsoft.com/office/drawing/2014/main" id="{E7A1A163-545C-4115-8952-0F7FA9DFCAB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B0C7DF-76C6-491B-81C9-F5B867349F29}" type="slidenum">
              <a:rPr lang="en-US" altLang="en-US" smtClean="0"/>
              <a:pPr/>
              <a:t>53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1">
            <a:extLst>
              <a:ext uri="{FF2B5EF4-FFF2-40B4-BE49-F238E27FC236}">
                <a16:creationId xmlns:a16="http://schemas.microsoft.com/office/drawing/2014/main" id="{EBB0B073-F586-463C-9E8B-6C2E2A7E335E}"/>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Personal Competence</a:t>
            </a:r>
          </a:p>
        </p:txBody>
      </p:sp>
      <p:sp>
        <p:nvSpPr>
          <p:cNvPr id="113667" name="Text Box 2">
            <a:extLst>
              <a:ext uri="{FF2B5EF4-FFF2-40B4-BE49-F238E27FC236}">
                <a16:creationId xmlns:a16="http://schemas.microsoft.com/office/drawing/2014/main" id="{2A8A950B-9AC1-42CE-9A54-2F602B5B801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43012" name="Title 3">
            <a:extLst>
              <a:ext uri="{FF2B5EF4-FFF2-40B4-BE49-F238E27FC236}">
                <a16:creationId xmlns:a16="http://schemas.microsoft.com/office/drawing/2014/main" id="{D40EF9E0-762A-4562-A33B-0F44FE9E6133}"/>
              </a:ext>
            </a:extLst>
          </p:cNvPr>
          <p:cNvSpPr>
            <a:spLocks noGrp="1"/>
          </p:cNvSpPr>
          <p:nvPr>
            <p:ph type="title"/>
          </p:nvPr>
        </p:nvSpPr>
        <p:spPr/>
        <p:txBody>
          <a:bodyPr>
            <a:normAutofit fontScale="90000"/>
          </a:bodyPr>
          <a:lstStyle/>
          <a:p>
            <a:pPr>
              <a:defRPr/>
            </a:pPr>
            <a:r>
              <a:t>Project Manager Competencies</a:t>
            </a:r>
          </a:p>
        </p:txBody>
      </p:sp>
      <p:sp>
        <p:nvSpPr>
          <p:cNvPr id="5" name="Content Placeholder 4">
            <a:extLst>
              <a:ext uri="{FF2B5EF4-FFF2-40B4-BE49-F238E27FC236}">
                <a16:creationId xmlns:a16="http://schemas.microsoft.com/office/drawing/2014/main" id="{DBBE347B-FAE3-47FF-A593-A6D22B16780D}"/>
              </a:ext>
            </a:extLst>
          </p:cNvPr>
          <p:cNvSpPr>
            <a:spLocks noGrp="1"/>
          </p:cNvSpPr>
          <p:nvPr>
            <p:ph idx="1"/>
          </p:nvPr>
        </p:nvSpPr>
        <p:spPr>
          <a:xfrm>
            <a:off x="381000" y="8382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113670" name="Content Placeholder 6">
            <a:extLst>
              <a:ext uri="{FF2B5EF4-FFF2-40B4-BE49-F238E27FC236}">
                <a16:creationId xmlns:a16="http://schemas.microsoft.com/office/drawing/2014/main" id="{A5B713DC-00E5-4198-91D6-CC49AC2B50DC}"/>
              </a:ext>
            </a:extLst>
          </p:cNvPr>
          <p:cNvSpPr>
            <a:spLocks noGrp="1"/>
          </p:cNvSpPr>
          <p:nvPr>
            <p:ph sz="quarter" idx="13"/>
          </p:nvPr>
        </p:nvSpPr>
        <p:spPr/>
        <p:txBody>
          <a:bodyPr/>
          <a:lstStyle/>
          <a:p>
            <a:r>
              <a:rPr lang="en-US" altLang="en-US"/>
              <a:t>Introduction / Project Management</a:t>
            </a:r>
          </a:p>
          <a:p>
            <a:endParaRPr lang="en-US" altLang="en-US"/>
          </a:p>
        </p:txBody>
      </p:sp>
      <p:sp>
        <p:nvSpPr>
          <p:cNvPr id="113671" name="Slide Number Placeholder 9">
            <a:extLst>
              <a:ext uri="{FF2B5EF4-FFF2-40B4-BE49-F238E27FC236}">
                <a16:creationId xmlns:a16="http://schemas.microsoft.com/office/drawing/2014/main" id="{996B2F56-311F-414E-BDF2-0B9563C1889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5D8DBF-E2D1-4A86-8A2D-107BA553B92D}" type="slidenum">
              <a:rPr lang="en-US" altLang="en-US" smtClean="0"/>
              <a:pPr/>
              <a:t>54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1">
            <a:extLst>
              <a:ext uri="{FF2B5EF4-FFF2-40B4-BE49-F238E27FC236}">
                <a16:creationId xmlns:a16="http://schemas.microsoft.com/office/drawing/2014/main" id="{4715BACD-AF2B-44B1-A342-F41C2534D00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5715" name="Text Box 2">
            <a:extLst>
              <a:ext uri="{FF2B5EF4-FFF2-40B4-BE49-F238E27FC236}">
                <a16:creationId xmlns:a16="http://schemas.microsoft.com/office/drawing/2014/main" id="{919DED81-67F2-427D-B7AF-7375993FD732}"/>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5716" name="Text Box 4">
            <a:extLst>
              <a:ext uri="{FF2B5EF4-FFF2-40B4-BE49-F238E27FC236}">
                <a16:creationId xmlns:a16="http://schemas.microsoft.com/office/drawing/2014/main" id="{AD0E2850-6D50-4E16-8C7D-EA35B253828F}"/>
              </a:ext>
            </a:extLst>
          </p:cNvPr>
          <p:cNvSpPr txBox="1">
            <a:spLocks noChangeArrowheads="1"/>
          </p:cNvSpPr>
          <p:nvPr/>
        </p:nvSpPr>
        <p:spPr bwMode="auto">
          <a:xfrm>
            <a:off x="457200" y="990600"/>
            <a:ext cx="82296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39725">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9pPr>
          </a:lstStyle>
          <a:p>
            <a:pPr eaLnBrk="1" hangingPunct="1">
              <a:lnSpc>
                <a:spcPct val="80000"/>
              </a:lnSpc>
              <a:spcBef>
                <a:spcPts val="575"/>
              </a:spcBef>
              <a:buClr>
                <a:srgbClr val="000000"/>
              </a:buClr>
              <a:buFont typeface="Times New Roman" panose="02020603050405020304" pitchFamily="18" charset="0"/>
              <a:buNone/>
            </a:pPr>
            <a:endParaRPr lang="en-US" altLang="en-US" sz="2300">
              <a:solidFill>
                <a:srgbClr val="000000"/>
              </a:solidFill>
            </a:endParaRPr>
          </a:p>
        </p:txBody>
      </p:sp>
      <p:sp>
        <p:nvSpPr>
          <p:cNvPr id="6" name="Title 5">
            <a:extLst>
              <a:ext uri="{FF2B5EF4-FFF2-40B4-BE49-F238E27FC236}">
                <a16:creationId xmlns:a16="http://schemas.microsoft.com/office/drawing/2014/main" id="{018EFDFB-4EE5-4691-B54B-AAF5258E4368}"/>
              </a:ext>
            </a:extLst>
          </p:cNvPr>
          <p:cNvSpPr>
            <a:spLocks noGrp="1"/>
          </p:cNvSpPr>
          <p:nvPr>
            <p:ph type="title"/>
          </p:nvPr>
        </p:nvSpPr>
        <p:spPr/>
        <p:txBody>
          <a:bodyPr>
            <a:normAutofit fontScale="90000"/>
          </a:bodyPr>
          <a:lstStyle/>
          <a:p>
            <a:pPr>
              <a:defRPr/>
            </a:pPr>
            <a:r>
              <a:rPr dirty="0"/>
              <a:t>Recap</a:t>
            </a:r>
          </a:p>
        </p:txBody>
      </p:sp>
      <p:sp>
        <p:nvSpPr>
          <p:cNvPr id="115718" name="Content Placeholder 6">
            <a:extLst>
              <a:ext uri="{FF2B5EF4-FFF2-40B4-BE49-F238E27FC236}">
                <a16:creationId xmlns:a16="http://schemas.microsoft.com/office/drawing/2014/main" id="{7EE2184A-DF92-490E-A235-5A324C83CBC0}"/>
              </a:ext>
            </a:extLst>
          </p:cNvPr>
          <p:cNvSpPr>
            <a:spLocks noGrp="1"/>
          </p:cNvSpPr>
          <p:nvPr>
            <p:ph idx="1"/>
          </p:nvPr>
        </p:nvSpPr>
        <p:spPr>
          <a:xfrm>
            <a:off x="381000" y="838200"/>
            <a:ext cx="8229600" cy="5105400"/>
          </a:xfrm>
        </p:spPr>
        <p:txBody>
          <a:bodyPr/>
          <a:lstStyle/>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Portfolio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 Office</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Stakeholders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Organization Types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Responsibilities of a Project Manager</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endParaRPr lang="en-US" altLang="en-US">
              <a:solidFill>
                <a:srgbClr val="000000"/>
              </a:solidFill>
            </a:endParaRPr>
          </a:p>
        </p:txBody>
      </p:sp>
      <p:sp>
        <p:nvSpPr>
          <p:cNvPr id="115719" name="Content Placeholder 10">
            <a:extLst>
              <a:ext uri="{FF2B5EF4-FFF2-40B4-BE49-F238E27FC236}">
                <a16:creationId xmlns:a16="http://schemas.microsoft.com/office/drawing/2014/main" id="{8FE2C58E-28EE-443F-ABE7-B432132E14F4}"/>
              </a:ext>
            </a:extLst>
          </p:cNvPr>
          <p:cNvSpPr>
            <a:spLocks noGrp="1"/>
          </p:cNvSpPr>
          <p:nvPr>
            <p:ph sz="quarter" idx="13"/>
          </p:nvPr>
        </p:nvSpPr>
        <p:spPr/>
        <p:txBody>
          <a:bodyPr/>
          <a:lstStyle/>
          <a:p>
            <a:r>
              <a:rPr lang="en-US" altLang="en-US"/>
              <a:t>Introduction / Project Management</a:t>
            </a:r>
          </a:p>
        </p:txBody>
      </p:sp>
      <p:sp>
        <p:nvSpPr>
          <p:cNvPr id="115720" name="Slide Number Placeholder 9">
            <a:extLst>
              <a:ext uri="{FF2B5EF4-FFF2-40B4-BE49-F238E27FC236}">
                <a16:creationId xmlns:a16="http://schemas.microsoft.com/office/drawing/2014/main" id="{F9CA30DF-1E6B-4A23-935B-4D0BEC5897E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A93A42-1118-495A-8405-6C2159602E76}" type="slidenum">
              <a:rPr lang="en-US" altLang="en-US" smtClean="0"/>
              <a:pPr/>
              <a:t>55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6">
            <a:extLst>
              <a:ext uri="{FF2B5EF4-FFF2-40B4-BE49-F238E27FC236}">
                <a16:creationId xmlns:a16="http://schemas.microsoft.com/office/drawing/2014/main" id="{DB277A40-460C-4C4E-BEB6-CA1335C4895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2C2E74-181C-4A24-9D62-455DDB00AB3D}" type="slidenum">
              <a:rPr lang="en-US" altLang="en-US" smtClean="0"/>
              <a:pPr/>
              <a:t>56</a:t>
            </a:fld>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a:extLst>
              <a:ext uri="{FF2B5EF4-FFF2-40B4-BE49-F238E27FC236}">
                <a16:creationId xmlns:a16="http://schemas.microsoft.com/office/drawing/2014/main" id="{E2BC5D43-2837-4462-A1D1-D3ECA650A730}"/>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9811" name="Title 3">
            <a:extLst>
              <a:ext uri="{FF2B5EF4-FFF2-40B4-BE49-F238E27FC236}">
                <a16:creationId xmlns:a16="http://schemas.microsoft.com/office/drawing/2014/main" id="{47B21BBE-0C4F-4D43-8844-E0B7F2CF42D8}"/>
              </a:ext>
            </a:extLst>
          </p:cNvPr>
          <p:cNvSpPr>
            <a:spLocks noGrp="1"/>
          </p:cNvSpPr>
          <p:nvPr>
            <p:ph type="ctrTitle"/>
          </p:nvPr>
        </p:nvSpPr>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altLang="en-US" sz="4800">
                <a:solidFill>
                  <a:srgbClr val="000000"/>
                </a:solidFill>
              </a:rPr>
              <a:t>Introduction :</a:t>
            </a:r>
            <a:br>
              <a:rPr altLang="en-US" sz="4800">
                <a:solidFill>
                  <a:srgbClr val="000000"/>
                </a:solidFill>
              </a:rPr>
            </a:br>
            <a:r>
              <a:rPr altLang="en-US" sz="4800">
                <a:solidFill>
                  <a:srgbClr val="000000"/>
                </a:solidFill>
              </a:rPr>
              <a:t>Agile Project Management</a:t>
            </a:r>
            <a:endParaRPr altLang="en-US"/>
          </a:p>
        </p:txBody>
      </p:sp>
      <p:sp>
        <p:nvSpPr>
          <p:cNvPr id="6" name="Subtitle 5">
            <a:extLst>
              <a:ext uri="{FF2B5EF4-FFF2-40B4-BE49-F238E27FC236}">
                <a16:creationId xmlns:a16="http://schemas.microsoft.com/office/drawing/2014/main" id="{8AD2878A-2DF7-4194-85FC-09C45407F100}"/>
              </a:ext>
            </a:extLst>
          </p:cNvPr>
          <p:cNvSpPr>
            <a:spLocks noGrp="1"/>
          </p:cNvSpPr>
          <p:nvPr>
            <p:ph type="subTitle" idx="1"/>
          </p:nvPr>
        </p:nvSpPr>
        <p:spPr/>
        <p:txBody>
          <a:bodyPr/>
          <a:lstStyle/>
          <a:p>
            <a:pPr>
              <a:buFont typeface="Arial" charset="0"/>
              <a:buNone/>
              <a:defRPr/>
            </a:pPr>
            <a:endParaRPr lang="en-US"/>
          </a:p>
        </p:txBody>
      </p:sp>
      <p:sp>
        <p:nvSpPr>
          <p:cNvPr id="119813" name="Slide Number Placeholder 7">
            <a:extLst>
              <a:ext uri="{FF2B5EF4-FFF2-40B4-BE49-F238E27FC236}">
                <a16:creationId xmlns:a16="http://schemas.microsoft.com/office/drawing/2014/main" id="{DC8DA31B-0CA5-4CDE-BCEA-046872966D0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91FD5B-980F-4C2F-BF0E-E3D42574DF62}" type="slidenum">
              <a:rPr lang="en-US" altLang="en-US" smtClean="0"/>
              <a:pPr/>
              <a:t>57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a:extLst>
              <a:ext uri="{FF2B5EF4-FFF2-40B4-BE49-F238E27FC236}">
                <a16:creationId xmlns:a16="http://schemas.microsoft.com/office/drawing/2014/main" id="{7EA8BA8F-91C4-4791-84A3-6878B805656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162D3E88-35F3-4E98-AB4F-45EB6D3443EF}"/>
              </a:ext>
            </a:extLst>
          </p:cNvPr>
          <p:cNvSpPr>
            <a:spLocks noGrp="1"/>
          </p:cNvSpPr>
          <p:nvPr>
            <p:ph type="title"/>
          </p:nvPr>
        </p:nvSpPr>
        <p:spPr/>
        <p:txBody>
          <a:bodyPr>
            <a:normAutofit fontScale="90000"/>
          </a:bodyPr>
          <a:lstStyle/>
          <a:p>
            <a:pPr>
              <a:defRPr/>
            </a:pPr>
            <a:r>
              <a:t>Topics</a:t>
            </a:r>
          </a:p>
        </p:txBody>
      </p:sp>
      <p:sp>
        <p:nvSpPr>
          <p:cNvPr id="5" name="Content Placeholder 4">
            <a:extLst>
              <a:ext uri="{FF2B5EF4-FFF2-40B4-BE49-F238E27FC236}">
                <a16:creationId xmlns:a16="http://schemas.microsoft.com/office/drawing/2014/main" id="{C0663911-7A1E-4B72-AFD9-4EBCFFC5E6F7}"/>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practices </a:t>
            </a:r>
            <a:r>
              <a:rPr lang="en-US" dirty="0" err="1">
                <a:solidFill>
                  <a:srgbClr val="000000"/>
                </a:solidFill>
              </a:rPr>
              <a:t>vs</a:t>
            </a:r>
            <a:r>
              <a:rPr lang="en-US" dirty="0">
                <a:solidFill>
                  <a:srgbClr val="000000"/>
                </a:solidFill>
              </a:rPr>
              <a:t> </a:t>
            </a:r>
            <a:r>
              <a:rPr lang="en-US" dirty="0" err="1">
                <a:solidFill>
                  <a:srgbClr val="000000"/>
                </a:solidFill>
              </a:rPr>
              <a:t>PMBoK</a:t>
            </a:r>
            <a:r>
              <a:rPr lang="en-US" dirty="0">
                <a:solidFill>
                  <a:srgbClr val="000000"/>
                </a:solidFill>
              </a:rPr>
              <a:t> Processes</a:t>
            </a:r>
          </a:p>
        </p:txBody>
      </p:sp>
      <p:sp>
        <p:nvSpPr>
          <p:cNvPr id="121861" name="Content Placeholder 6">
            <a:extLst>
              <a:ext uri="{FF2B5EF4-FFF2-40B4-BE49-F238E27FC236}">
                <a16:creationId xmlns:a16="http://schemas.microsoft.com/office/drawing/2014/main" id="{AE3B1CB5-1F98-4B3F-9AE0-CD2819F3A46B}"/>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21862" name="Slide Number Placeholder 8">
            <a:extLst>
              <a:ext uri="{FF2B5EF4-FFF2-40B4-BE49-F238E27FC236}">
                <a16:creationId xmlns:a16="http://schemas.microsoft.com/office/drawing/2014/main" id="{8658FC26-E815-492E-8F2E-522DAF8C695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A479C1-1E5F-49CA-A84A-28F9EA352D74}" type="slidenum">
              <a:rPr lang="en-US" altLang="en-US" smtClean="0"/>
              <a:pPr/>
              <a:t>58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D0CD-FE74-4F95-9BB6-C36A12205544}"/>
              </a:ext>
            </a:extLst>
          </p:cNvPr>
          <p:cNvSpPr>
            <a:spLocks noGrp="1"/>
          </p:cNvSpPr>
          <p:nvPr>
            <p:ph type="title"/>
          </p:nvPr>
        </p:nvSpPr>
        <p:spPr/>
        <p:txBody>
          <a:bodyPr>
            <a:normAutofit fontScale="90000"/>
          </a:bodyPr>
          <a:lstStyle/>
          <a:p>
            <a:pPr>
              <a:defRPr/>
            </a:pPr>
            <a:r>
              <a:t>Before we go ahead…</a:t>
            </a:r>
          </a:p>
        </p:txBody>
      </p:sp>
      <p:sp>
        <p:nvSpPr>
          <p:cNvPr id="123907" name="Content Placeholder 2">
            <a:extLst>
              <a:ext uri="{FF2B5EF4-FFF2-40B4-BE49-F238E27FC236}">
                <a16:creationId xmlns:a16="http://schemas.microsoft.com/office/drawing/2014/main" id="{75C3B466-7B26-431F-BD77-52EBDB5AC512}"/>
              </a:ext>
            </a:extLst>
          </p:cNvPr>
          <p:cNvSpPr>
            <a:spLocks noGrp="1"/>
          </p:cNvSpPr>
          <p:nvPr>
            <p:ph idx="1"/>
          </p:nvPr>
        </p:nvSpPr>
        <p:spPr>
          <a:xfrm>
            <a:off x="381000" y="838200"/>
            <a:ext cx="8229600" cy="5105400"/>
          </a:xfrm>
        </p:spPr>
        <p:txBody>
          <a:bodyPr anchor="ctr"/>
          <a:lstStyle/>
          <a:p>
            <a:pPr algn="ctr">
              <a:buFont typeface="Arial" panose="020B0604020202020204" pitchFamily="34" charset="0"/>
              <a:buNone/>
            </a:pPr>
            <a:r>
              <a:rPr lang="en-US" altLang="en-US"/>
              <a:t>Lets see one case study on agile project management</a:t>
            </a:r>
          </a:p>
        </p:txBody>
      </p:sp>
      <p:sp>
        <p:nvSpPr>
          <p:cNvPr id="123908" name="Content Placeholder 3">
            <a:extLst>
              <a:ext uri="{FF2B5EF4-FFF2-40B4-BE49-F238E27FC236}">
                <a16:creationId xmlns:a16="http://schemas.microsoft.com/office/drawing/2014/main" id="{AD355A18-6AB9-45E9-B456-97C6E4E5412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23909" name="Slide Number Placeholder 6">
            <a:extLst>
              <a:ext uri="{FF2B5EF4-FFF2-40B4-BE49-F238E27FC236}">
                <a16:creationId xmlns:a16="http://schemas.microsoft.com/office/drawing/2014/main" id="{4B6C663B-62D6-4429-812C-F5B80FDF4B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11B649-71DB-4072-9D78-D8E9C8CBE55F}" type="slidenum">
              <a:rPr lang="en-US" altLang="en-US" smtClean="0"/>
              <a:pPr/>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2FC8C82D-675F-4CFA-AB01-6E6FDBA05B25}"/>
              </a:ext>
            </a:extLst>
          </p:cNvPr>
          <p:cNvSpPr>
            <a:spLocks noChangeArrowheads="1"/>
          </p:cNvSpPr>
          <p:nvPr/>
        </p:nvSpPr>
        <p:spPr bwMode="auto">
          <a:xfrm>
            <a:off x="0" y="128588"/>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17411" name="Rectangle 2">
            <a:extLst>
              <a:ext uri="{FF2B5EF4-FFF2-40B4-BE49-F238E27FC236}">
                <a16:creationId xmlns:a16="http://schemas.microsoft.com/office/drawing/2014/main" id="{104BF115-1C37-4167-AB2C-4BDEF424B599}"/>
              </a:ext>
            </a:extLst>
          </p:cNvPr>
          <p:cNvSpPr>
            <a:spLocks noChangeArrowheads="1"/>
          </p:cNvSpPr>
          <p:nvPr/>
        </p:nvSpPr>
        <p:spPr bwMode="auto">
          <a:xfrm>
            <a:off x="431800" y="1079500"/>
            <a:ext cx="82073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solidFill>
                <a:srgbClr val="0084CC"/>
              </a:solidFill>
              <a:latin typeface="Kabel Bk BT"/>
            </a:endParaRPr>
          </a:p>
          <a:p>
            <a:pPr eaLnBrk="1" hangingPunct="1">
              <a:spcBef>
                <a:spcPct val="0"/>
              </a:spcBef>
              <a:buFontTx/>
              <a:buNone/>
            </a:pPr>
            <a:endParaRPr lang="en-US" altLang="en-US" sz="2000">
              <a:solidFill>
                <a:srgbClr val="0084CC"/>
              </a:solidFill>
              <a:latin typeface="Kabel Bk BT"/>
            </a:endParaRPr>
          </a:p>
        </p:txBody>
      </p:sp>
      <p:sp>
        <p:nvSpPr>
          <p:cNvPr id="17412" name="Text Box 3">
            <a:extLst>
              <a:ext uri="{FF2B5EF4-FFF2-40B4-BE49-F238E27FC236}">
                <a16:creationId xmlns:a16="http://schemas.microsoft.com/office/drawing/2014/main" id="{CB359CD7-9266-48E4-BE66-7C56E597BF35}"/>
              </a:ext>
            </a:extLst>
          </p:cNvPr>
          <p:cNvSpPr txBox="1">
            <a:spLocks noChangeArrowheads="1"/>
          </p:cNvSpPr>
          <p:nvPr/>
        </p:nvSpPr>
        <p:spPr bwMode="auto">
          <a:xfrm>
            <a:off x="58738" y="863600"/>
            <a:ext cx="91741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
            </a:pPr>
            <a:endParaRPr lang="en-US" altLang="en-US" sz="1800">
              <a:solidFill>
                <a:srgbClr val="000000"/>
              </a:solidFill>
              <a:latin typeface="Arial" panose="020B0604020202020204" pitchFamily="34" charset="0"/>
            </a:endParaRPr>
          </a:p>
        </p:txBody>
      </p:sp>
      <p:sp>
        <p:nvSpPr>
          <p:cNvPr id="6" name="Title 5">
            <a:extLst>
              <a:ext uri="{FF2B5EF4-FFF2-40B4-BE49-F238E27FC236}">
                <a16:creationId xmlns:a16="http://schemas.microsoft.com/office/drawing/2014/main" id="{208354B6-65F8-4A83-93E4-845F0BA13B80}"/>
              </a:ext>
            </a:extLst>
          </p:cNvPr>
          <p:cNvSpPr>
            <a:spLocks noGrp="1"/>
          </p:cNvSpPr>
          <p:nvPr>
            <p:ph type="title"/>
          </p:nvPr>
        </p:nvSpPr>
        <p:spPr/>
        <p:txBody>
          <a:bodyPr>
            <a:normAutofit fontScale="90000"/>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Overview</a:t>
            </a:r>
            <a:endParaRPr/>
          </a:p>
        </p:txBody>
      </p:sp>
      <p:sp>
        <p:nvSpPr>
          <p:cNvPr id="5" name="Content Placeholder 4">
            <a:extLst>
              <a:ext uri="{FF2B5EF4-FFF2-40B4-BE49-F238E27FC236}">
                <a16:creationId xmlns:a16="http://schemas.microsoft.com/office/drawing/2014/main" id="{9D37A00C-D031-40DC-8D48-3D0B770C93D5}"/>
              </a:ext>
            </a:extLst>
          </p:cNvPr>
          <p:cNvSpPr>
            <a:spLocks noGrp="1"/>
          </p:cNvSpPr>
          <p:nvPr>
            <p:ph idx="1"/>
          </p:nvPr>
        </p:nvSpPr>
        <p:spPr>
          <a:xfrm>
            <a:off x="381000" y="838200"/>
            <a:ext cx="8229600" cy="5105400"/>
          </a:xfrm>
        </p:spPr>
        <p:txBody>
          <a:bodyPr>
            <a:normAutofit fontScale="92500"/>
          </a:bodyPr>
          <a:lstStyle/>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Largest, not-for-profit global professional association for project management practitioners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Established in 1969</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Governed by a Board of Directors; elected “volunteer” members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PMI Office is in Newtown Square, Pennsylvania in the USA.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Truly global membership with representation in over 190 countries.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Chapters act as “franchises”, providing education and networking opportunities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35+ Community of Practices. These are created based on industry or project management subjects</a:t>
            </a:r>
            <a:endParaRPr lang="en-US" sz="2400" dirty="0"/>
          </a:p>
        </p:txBody>
      </p:sp>
      <p:sp>
        <p:nvSpPr>
          <p:cNvPr id="17415" name="Content Placeholder 6">
            <a:extLst>
              <a:ext uri="{FF2B5EF4-FFF2-40B4-BE49-F238E27FC236}">
                <a16:creationId xmlns:a16="http://schemas.microsoft.com/office/drawing/2014/main" id="{B0D00463-1142-461C-9BD8-59F9804D2B04}"/>
              </a:ext>
            </a:extLst>
          </p:cNvPr>
          <p:cNvSpPr>
            <a:spLocks noGrp="1"/>
          </p:cNvSpPr>
          <p:nvPr>
            <p:ph sz="quarter" idx="13"/>
          </p:nvPr>
        </p:nvSpPr>
        <p:spPr/>
        <p:txBody>
          <a:bodyPr/>
          <a:lstStyle/>
          <a:p>
            <a:endParaRPr lang="en-US" altLang="en-US"/>
          </a:p>
        </p:txBody>
      </p:sp>
      <p:sp>
        <p:nvSpPr>
          <p:cNvPr id="17416" name="Slide Number Placeholder 9">
            <a:extLst>
              <a:ext uri="{FF2B5EF4-FFF2-40B4-BE49-F238E27FC236}">
                <a16:creationId xmlns:a16="http://schemas.microsoft.com/office/drawing/2014/main" id="{43FB132A-2095-4804-B5CB-75886F605E4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37112F-208B-44CA-8BFB-78F72B8592EC}" type="slidenum">
              <a:rPr lang="en-US" altLang="en-US" smtClean="0"/>
              <a:pPr/>
              <a:t>6</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a:extLst>
              <a:ext uri="{FF2B5EF4-FFF2-40B4-BE49-F238E27FC236}">
                <a16:creationId xmlns:a16="http://schemas.microsoft.com/office/drawing/2014/main" id="{EB8DAC14-8DF1-4BEB-AA20-183024E086B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9EEC0D9D-C844-4006-855A-7AD21DDCEDDF}"/>
              </a:ext>
            </a:extLst>
          </p:cNvPr>
          <p:cNvSpPr>
            <a:spLocks noGrp="1"/>
          </p:cNvSpPr>
          <p:nvPr>
            <p:ph type="title"/>
          </p:nvPr>
        </p:nvSpPr>
        <p:spPr/>
        <p:txBody>
          <a:bodyPr>
            <a:normAutofit fontScale="9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Modern Project Management Challenges</a:t>
            </a:r>
          </a:p>
        </p:txBody>
      </p:sp>
      <p:sp>
        <p:nvSpPr>
          <p:cNvPr id="5" name="Content Placeholder 4">
            <a:extLst>
              <a:ext uri="{FF2B5EF4-FFF2-40B4-BE49-F238E27FC236}">
                <a16:creationId xmlns:a16="http://schemas.microsoft.com/office/drawing/2014/main" id="{0F81E011-0330-451A-85BE-3D02D107646C}"/>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Uncounted uncertainties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Very tough to negotiate with stakeholders a change in baselined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value realization at the end of project lifecycle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Huge difference between expectations of  end user, customer and sponsor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Typically development team is isolated from business scenario and it becomes very difficult to implement change request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Technology and project environment changes during project execution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does not want to hear about new timelines even after requirement changes. Because project is baselined!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end up paying more because critical dates missed, non-usable product features, less-value product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Not enough decentralized power stations to make decisions during project execution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Execution team and project management teams are different. Execution team does not have power and execution does not happen as per initial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Work product delivered at the end of every phase is not usable work product. Typical it is some paper prototype, document or some other thing.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5957" name="Content Placeholder 6">
            <a:extLst>
              <a:ext uri="{FF2B5EF4-FFF2-40B4-BE49-F238E27FC236}">
                <a16:creationId xmlns:a16="http://schemas.microsoft.com/office/drawing/2014/main" id="{4DA80E4D-6E4C-4691-A20B-2EFEF6424F5D}"/>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25958" name="Slide Number Placeholder 8">
            <a:extLst>
              <a:ext uri="{FF2B5EF4-FFF2-40B4-BE49-F238E27FC236}">
                <a16:creationId xmlns:a16="http://schemas.microsoft.com/office/drawing/2014/main" id="{F6F0C819-8EB0-4DD7-B69E-13CA155168C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5A8D9A7-0A9E-48C8-8839-4D0705FDC92A}" type="slidenum">
              <a:rPr lang="en-US" altLang="en-US" smtClean="0"/>
              <a:pPr/>
              <a:t>60</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a:extLst>
              <a:ext uri="{FF2B5EF4-FFF2-40B4-BE49-F238E27FC236}">
                <a16:creationId xmlns:a16="http://schemas.microsoft.com/office/drawing/2014/main" id="{4B684550-FD52-4AD9-B38C-6342F98A134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3A785F45-0809-462F-B8B4-A1424FF34B82}"/>
              </a:ext>
            </a:extLst>
          </p:cNvPr>
          <p:cNvSpPr>
            <a:spLocks noGrp="1"/>
          </p:cNvSpPr>
          <p:nvPr>
            <p:ph type="title"/>
          </p:nvPr>
        </p:nvSpPr>
        <p:spPr/>
        <p:txBody>
          <a:bodyPr>
            <a:normAutofit fontScale="90000"/>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How to address modern day PM challenges?</a:t>
            </a:r>
          </a:p>
        </p:txBody>
      </p:sp>
      <p:sp>
        <p:nvSpPr>
          <p:cNvPr id="5" name="Content Placeholder 4">
            <a:extLst>
              <a:ext uri="{FF2B5EF4-FFF2-40B4-BE49-F238E27FC236}">
                <a16:creationId xmlns:a16="http://schemas.microsoft.com/office/drawing/2014/main" id="{EC9AA787-A32E-4944-9319-60FCEF1D2181}"/>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end user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Engage relevant stakeholders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Produce in increment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Deliver high value feature first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Take frequent feedback and allow customer to change original requirements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Allow customer to prioritize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Get commitment from team for valuable product not of activities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Employ the power of level of planning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team in risk identification and responding to risk</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Transparency in project management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improvement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 quickly</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8005" name="Content Placeholder 6">
            <a:extLst>
              <a:ext uri="{FF2B5EF4-FFF2-40B4-BE49-F238E27FC236}">
                <a16:creationId xmlns:a16="http://schemas.microsoft.com/office/drawing/2014/main" id="{3D8DA295-A847-456C-AEC8-A50B60D747C8}"/>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28006" name="Slide Number Placeholder 8">
            <a:extLst>
              <a:ext uri="{FF2B5EF4-FFF2-40B4-BE49-F238E27FC236}">
                <a16:creationId xmlns:a16="http://schemas.microsoft.com/office/drawing/2014/main" id="{9BA80632-1785-4DD1-941E-A08341B8156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C0E577-CD1B-41C1-B49C-A29BF6207C79}" type="slidenum">
              <a:rPr lang="en-US" altLang="en-US" smtClean="0"/>
              <a:pPr/>
              <a:t>61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4FFD2A83-D7B6-47D4-99F0-A8894FEC07B4}"/>
              </a:ext>
            </a:extLst>
          </p:cNvPr>
          <p:cNvSpPr>
            <a:spLocks noGrp="1"/>
          </p:cNvSpPr>
          <p:nvPr>
            <p:ph type="title"/>
          </p:nvPr>
        </p:nvSpPr>
        <p:spPr/>
        <p:txBody>
          <a:bodyPr/>
          <a:lstStyle/>
          <a:p>
            <a:r>
              <a:rPr altLang="en-US" sz="3200"/>
              <a:t>Challenges in Starting Agile Project Management </a:t>
            </a:r>
          </a:p>
        </p:txBody>
      </p:sp>
      <p:sp>
        <p:nvSpPr>
          <p:cNvPr id="130051" name="Content Placeholder 2">
            <a:extLst>
              <a:ext uri="{FF2B5EF4-FFF2-40B4-BE49-F238E27FC236}">
                <a16:creationId xmlns:a16="http://schemas.microsoft.com/office/drawing/2014/main" id="{6C434117-11D8-412C-AD86-A4B1ABAE9051}"/>
              </a:ext>
            </a:extLst>
          </p:cNvPr>
          <p:cNvSpPr>
            <a:spLocks noGrp="1"/>
          </p:cNvSpPr>
          <p:nvPr>
            <p:ph idx="1"/>
          </p:nvPr>
        </p:nvSpPr>
        <p:spPr>
          <a:xfrm>
            <a:off x="381000" y="838200"/>
            <a:ext cx="8229600" cy="5105400"/>
          </a:xfrm>
        </p:spPr>
        <p:txBody>
          <a:bodyPr/>
          <a:lstStyle/>
          <a:p>
            <a:r>
              <a:rPr lang="en-US" altLang="en-US" sz="1800"/>
              <a:t>Team</a:t>
            </a:r>
          </a:p>
          <a:p>
            <a:pPr lvl="1"/>
            <a:r>
              <a:rPr lang="en-US" altLang="en-US" sz="1400"/>
              <a:t>Getting experienced team member</a:t>
            </a:r>
          </a:p>
          <a:p>
            <a:pPr lvl="1"/>
            <a:r>
              <a:rPr lang="en-US" altLang="en-US" sz="1400"/>
              <a:t>Getting 100% committed team</a:t>
            </a:r>
          </a:p>
          <a:p>
            <a:pPr lvl="1"/>
            <a:r>
              <a:rPr lang="en-US" altLang="en-US" sz="1400"/>
              <a:t>Getting collocated team in early agile adoption </a:t>
            </a:r>
          </a:p>
          <a:p>
            <a:pPr lvl="1"/>
            <a:r>
              <a:rPr lang="en-US" altLang="en-US" sz="1400"/>
              <a:t>Team’s mindset shifting from action to delivery</a:t>
            </a:r>
          </a:p>
          <a:p>
            <a:pPr lvl="1"/>
            <a:r>
              <a:rPr lang="en-US" altLang="en-US" sz="1400"/>
              <a:t>A cross disciplined team with generic skills</a:t>
            </a:r>
          </a:p>
          <a:p>
            <a:r>
              <a:rPr lang="en-US" altLang="en-US" sz="1800"/>
              <a:t>Environment</a:t>
            </a:r>
          </a:p>
          <a:p>
            <a:pPr lvl="1"/>
            <a:r>
              <a:rPr lang="en-US" altLang="en-US" sz="1400"/>
              <a:t>Trust building</a:t>
            </a:r>
          </a:p>
          <a:p>
            <a:pPr lvl="1"/>
            <a:r>
              <a:rPr lang="en-US" altLang="en-US" sz="1400"/>
              <a:t>Open communication with customer</a:t>
            </a:r>
          </a:p>
          <a:p>
            <a:pPr lvl="1"/>
            <a:r>
              <a:rPr lang="en-US" altLang="en-US" sz="1400"/>
              <a:t>Keeping politics out</a:t>
            </a:r>
          </a:p>
          <a:p>
            <a:r>
              <a:rPr lang="en-US" altLang="en-US" sz="1800"/>
              <a:t>Infrastructure &amp; Support</a:t>
            </a:r>
          </a:p>
          <a:p>
            <a:pPr lvl="1"/>
            <a:r>
              <a:rPr lang="en-US" altLang="en-US" sz="1400"/>
              <a:t>Active risk management framework</a:t>
            </a:r>
          </a:p>
          <a:p>
            <a:pPr lvl="1"/>
            <a:r>
              <a:rPr lang="en-US" altLang="en-US" sz="1400"/>
              <a:t>Robust, flexible and adaptable configuration and data management systems</a:t>
            </a:r>
          </a:p>
          <a:p>
            <a:pPr lvl="1"/>
            <a:r>
              <a:rPr lang="en-US" altLang="en-US" sz="1400"/>
              <a:t>You need a variety of </a:t>
            </a:r>
            <a:r>
              <a:rPr lang="en-US" altLang="en-US" sz="1400" b="1"/>
              <a:t>communication</a:t>
            </a:r>
            <a:r>
              <a:rPr lang="en-US" altLang="en-US" sz="1400"/>
              <a:t>, </a:t>
            </a:r>
            <a:r>
              <a:rPr lang="en-US" altLang="en-US" sz="1400" b="1"/>
              <a:t>collaboration</a:t>
            </a:r>
            <a:r>
              <a:rPr lang="en-US" altLang="en-US" sz="1400"/>
              <a:t>, </a:t>
            </a:r>
            <a:r>
              <a:rPr lang="en-US" altLang="en-US" sz="1400" b="1"/>
              <a:t>management</a:t>
            </a:r>
            <a:r>
              <a:rPr lang="en-US" altLang="en-US" sz="1400"/>
              <a:t> and </a:t>
            </a:r>
            <a:r>
              <a:rPr lang="en-US" altLang="en-US" sz="1400" b="1"/>
              <a:t>development tools</a:t>
            </a:r>
            <a:r>
              <a:rPr lang="en-US" altLang="en-US" sz="1400"/>
              <a:t>. Therefore a culture is required to support and facilitate this endeavors.</a:t>
            </a:r>
          </a:p>
          <a:p>
            <a:pPr lvl="1"/>
            <a:r>
              <a:rPr lang="en-US" altLang="en-US" sz="1400"/>
              <a:t>Management need a framework from where they get to know what is happening in the project.</a:t>
            </a:r>
          </a:p>
          <a:p>
            <a:pPr lvl="1"/>
            <a:r>
              <a:rPr lang="en-US" altLang="en-US" sz="1400"/>
              <a:t>Upfront training</a:t>
            </a:r>
          </a:p>
          <a:p>
            <a:pPr lvl="1"/>
            <a:r>
              <a:rPr lang="en-US" altLang="en-US" sz="1400"/>
              <a:t>Supporting in early period when velocity is less</a:t>
            </a:r>
          </a:p>
          <a:p>
            <a:pPr lvl="1"/>
            <a:endParaRPr lang="en-US" altLang="en-US" sz="1400"/>
          </a:p>
          <a:p>
            <a:pPr>
              <a:buFont typeface="Arial" panose="020B0604020202020204" pitchFamily="34" charset="0"/>
              <a:buNone/>
            </a:pPr>
            <a:endParaRPr lang="en-US" altLang="en-US" sz="1800"/>
          </a:p>
        </p:txBody>
      </p:sp>
      <p:sp>
        <p:nvSpPr>
          <p:cNvPr id="130052" name="Content Placeholder 3">
            <a:extLst>
              <a:ext uri="{FF2B5EF4-FFF2-40B4-BE49-F238E27FC236}">
                <a16:creationId xmlns:a16="http://schemas.microsoft.com/office/drawing/2014/main" id="{397C15E8-D39A-4A29-BD71-8B980F33C70C}"/>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30053" name="Slide Number Placeholder 6">
            <a:extLst>
              <a:ext uri="{FF2B5EF4-FFF2-40B4-BE49-F238E27FC236}">
                <a16:creationId xmlns:a16="http://schemas.microsoft.com/office/drawing/2014/main" id="{5DFEB869-F3C9-4E96-81A5-2E6C898B115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A54F07-1F7B-4366-918C-9BF2830C4B03}" type="slidenum">
              <a:rPr lang="en-US" altLang="en-US" smtClean="0"/>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a:extLst>
              <a:ext uri="{FF2B5EF4-FFF2-40B4-BE49-F238E27FC236}">
                <a16:creationId xmlns:a16="http://schemas.microsoft.com/office/drawing/2014/main" id="{E2EC70D7-8DD7-476C-B766-EED44EE3F1A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E50B85D3-E8D7-41FF-B20E-899C338B576D}"/>
              </a:ext>
            </a:extLst>
          </p:cNvPr>
          <p:cNvSpPr>
            <a:spLocks noGrp="1"/>
          </p:cNvSpPr>
          <p:nvPr>
            <p:ph type="title"/>
          </p:nvPr>
        </p:nvSpPr>
        <p:spPr/>
        <p:txBody>
          <a:bodyPr>
            <a:normAutofit fontScale="90000"/>
          </a:bodyPr>
          <a:lstStyle/>
          <a:p>
            <a:pPr>
              <a:defRPr/>
            </a:pPr>
            <a:r>
              <a:t>What is Agility?</a:t>
            </a:r>
          </a:p>
        </p:txBody>
      </p:sp>
      <p:sp>
        <p:nvSpPr>
          <p:cNvPr id="5" name="Content Placeholder 4">
            <a:extLst>
              <a:ext uri="{FF2B5EF4-FFF2-40B4-BE49-F238E27FC236}">
                <a16:creationId xmlns:a16="http://schemas.microsoft.com/office/drawing/2014/main" id="{C430E7FC-E7D2-419A-95CE-9BE7F245C781}"/>
              </a:ext>
            </a:extLst>
          </p:cNvPr>
          <p:cNvSpPr>
            <a:spLocks noGrp="1"/>
          </p:cNvSpPr>
          <p:nvPr>
            <p:ph idx="1"/>
          </p:nvPr>
        </p:nvSpPr>
        <p:spPr>
          <a:xfrm>
            <a:off x="381000" y="838200"/>
            <a:ext cx="8229600" cy="5105400"/>
          </a:xfrm>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Agility is about quickly responding to changes </a:t>
            </a:r>
          </a:p>
          <a:p>
            <a:pPr marL="519113" indent="-5191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Learning quickly from mistakes and incorporate lessons learned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Being proactive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It helps in all aspects of success- Personal, Technical and Organizational</a:t>
            </a:r>
          </a:p>
          <a:p>
            <a:pPr marL="514350" indent="-51435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p:txBody>
      </p:sp>
      <p:sp>
        <p:nvSpPr>
          <p:cNvPr id="132101" name="Content Placeholder 6">
            <a:extLst>
              <a:ext uri="{FF2B5EF4-FFF2-40B4-BE49-F238E27FC236}">
                <a16:creationId xmlns:a16="http://schemas.microsoft.com/office/drawing/2014/main" id="{7A6CD685-3582-4E8A-B125-B1AD39C228CD}"/>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32102" name="Slide Number Placeholder 8">
            <a:extLst>
              <a:ext uri="{FF2B5EF4-FFF2-40B4-BE49-F238E27FC236}">
                <a16:creationId xmlns:a16="http://schemas.microsoft.com/office/drawing/2014/main" id="{F56253CA-591F-4316-87D3-766A66C254A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6C3E5C-5726-4CA0-B5D9-F7BF126A003B}" type="slidenum">
              <a:rPr lang="en-US" altLang="en-US" smtClean="0"/>
              <a:pPr/>
              <a:t>63</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13069F16-9E6A-4CF0-BDB5-18FEEDD3C27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1E4C3A4C-4703-4E94-923B-6A5E932F0928}"/>
              </a:ext>
            </a:extLst>
          </p:cNvPr>
          <p:cNvSpPr>
            <a:spLocks noGrp="1"/>
          </p:cNvSpPr>
          <p:nvPr>
            <p:ph type="title"/>
          </p:nvPr>
        </p:nvSpPr>
        <p:spPr/>
        <p:txBody>
          <a:bodyPr>
            <a:normAutofit fontScale="90000"/>
          </a:bodyPr>
          <a:lstStyle/>
          <a:p>
            <a:pPr>
              <a:defRPr/>
            </a:pPr>
            <a:r>
              <a:t>What is Agility?</a:t>
            </a:r>
          </a:p>
        </p:txBody>
      </p:sp>
      <p:sp>
        <p:nvSpPr>
          <p:cNvPr id="66564" name="Content Placeholder 4">
            <a:extLst>
              <a:ext uri="{FF2B5EF4-FFF2-40B4-BE49-F238E27FC236}">
                <a16:creationId xmlns:a16="http://schemas.microsoft.com/office/drawing/2014/main" id="{BEDB503D-241E-45EF-8272-7CF67FD4CEF4}"/>
              </a:ext>
            </a:extLst>
          </p:cNvPr>
          <p:cNvSpPr>
            <a:spLocks noGrp="1"/>
          </p:cNvSpPr>
          <p:nvPr>
            <p:ph idx="1"/>
          </p:nvPr>
        </p:nvSpPr>
        <p:spPr>
          <a:xfrm>
            <a:off x="381000" y="838200"/>
            <a:ext cx="8229600" cy="1447800"/>
          </a:xfrm>
        </p:spPr>
        <p:txBody>
          <a:bodyPr>
            <a:normAutofit fontScale="92500" lnSpcReduction="10000"/>
          </a:bodyPr>
          <a:lstStyle/>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How agility is possible with complex, bureaucratic, gigantic processes. </a:t>
            </a:r>
          </a:p>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Traditional processes are reactive in nature, they learn very late, respond very slow</a:t>
            </a:r>
          </a:p>
        </p:txBody>
      </p:sp>
      <p:sp>
        <p:nvSpPr>
          <p:cNvPr id="134149" name="Content Placeholder 6">
            <a:extLst>
              <a:ext uri="{FF2B5EF4-FFF2-40B4-BE49-F238E27FC236}">
                <a16:creationId xmlns:a16="http://schemas.microsoft.com/office/drawing/2014/main" id="{F4E66525-C3B2-427F-87F3-3CA778DD1F20}"/>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34150" name="Slide Number Placeholder 9">
            <a:extLst>
              <a:ext uri="{FF2B5EF4-FFF2-40B4-BE49-F238E27FC236}">
                <a16:creationId xmlns:a16="http://schemas.microsoft.com/office/drawing/2014/main" id="{E32034CB-EE19-473E-AD0D-7DD3A46874A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89B988-AE9F-468F-AA4A-060EBA64C1FA}" type="slidenum">
              <a:rPr lang="en-US" altLang="en-US" smtClean="0"/>
              <a:pPr/>
              <a:t>64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513F3-5357-40FD-A22F-81C4B2E4B496}"/>
              </a:ext>
            </a:extLst>
          </p:cNvPr>
          <p:cNvSpPr>
            <a:spLocks noGrp="1"/>
          </p:cNvSpPr>
          <p:nvPr>
            <p:ph type="title"/>
          </p:nvPr>
        </p:nvSpPr>
        <p:spPr/>
        <p:txBody>
          <a:bodyPr>
            <a:normAutofit fontScale="90000"/>
          </a:bodyPr>
          <a:lstStyle/>
          <a:p>
            <a:pPr>
              <a:defRPr/>
            </a:pPr>
            <a:r>
              <a:t>What is Agility?</a:t>
            </a:r>
          </a:p>
        </p:txBody>
      </p:sp>
      <p:sp>
        <p:nvSpPr>
          <p:cNvPr id="3" name="Content Placeholder 2">
            <a:extLst>
              <a:ext uri="{FF2B5EF4-FFF2-40B4-BE49-F238E27FC236}">
                <a16:creationId xmlns:a16="http://schemas.microsoft.com/office/drawing/2014/main" id="{D7F048F4-8123-4D7E-976D-EB84C0D5D97C}"/>
              </a:ext>
            </a:extLst>
          </p:cNvPr>
          <p:cNvSpPr>
            <a:spLocks noGrp="1"/>
          </p:cNvSpPr>
          <p:nvPr>
            <p:ph idx="1"/>
          </p:nvPr>
        </p:nvSpPr>
        <p:spPr>
          <a:xfrm>
            <a:off x="381000" y="838200"/>
            <a:ext cx="8229600" cy="1828800"/>
          </a:xfrm>
        </p:spPr>
        <p:txBody>
          <a:bodyPr>
            <a:normAutofit fontScale="85000" lnSpcReduction="20000"/>
          </a:bodyPr>
          <a:lstStyle/>
          <a:p>
            <a:pPr>
              <a:buFont typeface="Arial" charset="0"/>
              <a:buChar char="•"/>
              <a:defRPr/>
            </a:pPr>
            <a:r>
              <a:rPr lang="en-US" dirty="0"/>
              <a:t>This refinery along with township in Jamnagar, Gujarat, India was completed in 1999 in 36 months.</a:t>
            </a:r>
          </a:p>
          <a:p>
            <a:pPr>
              <a:buFont typeface="Arial" charset="0"/>
              <a:buChar char="•"/>
              <a:defRPr/>
            </a:pPr>
            <a:r>
              <a:rPr lang="en-US" dirty="0"/>
              <a:t>There was the time when over 100,000 people working on the project on any particular day and sponsor was paying rental for a crane Rs 10 million every day.</a:t>
            </a:r>
          </a:p>
        </p:txBody>
      </p:sp>
      <p:sp>
        <p:nvSpPr>
          <p:cNvPr id="136196" name="Content Placeholder 3">
            <a:extLst>
              <a:ext uri="{FF2B5EF4-FFF2-40B4-BE49-F238E27FC236}">
                <a16:creationId xmlns:a16="http://schemas.microsoft.com/office/drawing/2014/main" id="{7A7FFF25-D71D-4CBD-B382-E9A2D6D9F8AB}"/>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pic>
        <p:nvPicPr>
          <p:cNvPr id="136197" name="Picture 2" descr="http://blogs.ft.com/energy-source/files/2010/03/reliance_jamnagar_refinary_ftav.jpg">
            <a:extLst>
              <a:ext uri="{FF2B5EF4-FFF2-40B4-BE49-F238E27FC236}">
                <a16:creationId xmlns:a16="http://schemas.microsoft.com/office/drawing/2014/main" id="{4F56A3F3-A873-4D5D-B3C7-8C8824BD3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43200"/>
            <a:ext cx="86868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8" name="Slide Number Placeholder 7">
            <a:extLst>
              <a:ext uri="{FF2B5EF4-FFF2-40B4-BE49-F238E27FC236}">
                <a16:creationId xmlns:a16="http://schemas.microsoft.com/office/drawing/2014/main" id="{0EE3173C-89E5-43DB-9B32-B68A499914D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795E1E-66F0-47C5-A72B-AC2E51FCF5E6}" type="slidenum">
              <a:rPr lang="en-US" altLang="en-US" smtClean="0"/>
              <a:pPr/>
              <a:t>65</a:t>
            </a:fld>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2C9234A7-A9DE-4794-BAC4-589204F2AC3A}"/>
              </a:ext>
            </a:extLst>
          </p:cNvPr>
          <p:cNvSpPr>
            <a:spLocks noGrp="1"/>
          </p:cNvSpPr>
          <p:nvPr>
            <p:ph type="title"/>
          </p:nvPr>
        </p:nvSpPr>
        <p:spPr/>
        <p:txBody>
          <a:bodyPr>
            <a:normAutofit fontScale="90000"/>
          </a:bodyPr>
          <a:lstStyle/>
          <a:p>
            <a:pPr>
              <a:defRPr/>
            </a:pPr>
            <a:r>
              <a:rPr>
                <a:solidFill>
                  <a:srgbClr val="000000"/>
                </a:solidFill>
              </a:rPr>
              <a:t>Which PM Methodology is best?</a:t>
            </a:r>
            <a:endParaRPr/>
          </a:p>
        </p:txBody>
      </p:sp>
      <p:sp>
        <p:nvSpPr>
          <p:cNvPr id="138243" name="Content Placeholder 10">
            <a:extLst>
              <a:ext uri="{FF2B5EF4-FFF2-40B4-BE49-F238E27FC236}">
                <a16:creationId xmlns:a16="http://schemas.microsoft.com/office/drawing/2014/main" id="{D2B48C97-5C7C-4AAD-B2A4-154C1886A63F}"/>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8" name="Left-Right Arrow 7">
            <a:extLst>
              <a:ext uri="{FF2B5EF4-FFF2-40B4-BE49-F238E27FC236}">
                <a16:creationId xmlns:a16="http://schemas.microsoft.com/office/drawing/2014/main" id="{6324B9F9-FB4C-46A5-A316-95FFC57C07F5}"/>
              </a:ext>
            </a:extLst>
          </p:cNvPr>
          <p:cNvSpPr/>
          <p:nvPr/>
        </p:nvSpPr>
        <p:spPr>
          <a:xfrm>
            <a:off x="2133600" y="2895600"/>
            <a:ext cx="4876800" cy="533400"/>
          </a:xfrm>
          <a:prstGeom prst="lef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Clr>
                <a:srgbClr val="000000"/>
              </a:buClr>
              <a:buSzPct val="100000"/>
              <a:buFont typeface="Times New Roman" pitchFamily="18" charset="0"/>
              <a:buNone/>
              <a:defRPr/>
            </a:pPr>
            <a:r>
              <a:rPr lang="en-US" dirty="0">
                <a:solidFill>
                  <a:schemeClr val="tx1"/>
                </a:solidFill>
              </a:rPr>
              <a:t>Low  &lt;- </a:t>
            </a:r>
            <a:r>
              <a:rPr lang="en-US" b="1" dirty="0">
                <a:solidFill>
                  <a:srgbClr val="FF0000"/>
                </a:solidFill>
              </a:rPr>
              <a:t>Certainty   </a:t>
            </a:r>
            <a:r>
              <a:rPr lang="en-US" dirty="0">
                <a:solidFill>
                  <a:schemeClr val="tx1"/>
                </a:solidFill>
              </a:rPr>
              <a:t>                                     -&gt;High</a:t>
            </a:r>
          </a:p>
        </p:txBody>
      </p:sp>
      <p:sp>
        <p:nvSpPr>
          <p:cNvPr id="9" name="Up-Down Arrow 8">
            <a:extLst>
              <a:ext uri="{FF2B5EF4-FFF2-40B4-BE49-F238E27FC236}">
                <a16:creationId xmlns:a16="http://schemas.microsoft.com/office/drawing/2014/main" id="{281832A5-7F34-41DE-9B62-64A8386AD355}"/>
              </a:ext>
            </a:extLst>
          </p:cNvPr>
          <p:cNvSpPr/>
          <p:nvPr/>
        </p:nvSpPr>
        <p:spPr>
          <a:xfrm>
            <a:off x="4191000" y="1143000"/>
            <a:ext cx="533400" cy="4419600"/>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Process&lt;-      </a:t>
            </a:r>
            <a:r>
              <a:rPr lang="en-US" b="1" dirty="0">
                <a:solidFill>
                  <a:srgbClr val="FF0000"/>
                </a:solidFill>
              </a:rPr>
              <a:t>Orientation </a:t>
            </a:r>
            <a:r>
              <a:rPr lang="en-US" b="1" dirty="0">
                <a:solidFill>
                  <a:schemeClr val="tx1"/>
                </a:solidFill>
              </a:rPr>
              <a:t>       -&gt; People</a:t>
            </a:r>
          </a:p>
        </p:txBody>
      </p:sp>
      <p:sp>
        <p:nvSpPr>
          <p:cNvPr id="12" name="Rounded Rectangle 11">
            <a:extLst>
              <a:ext uri="{FF2B5EF4-FFF2-40B4-BE49-F238E27FC236}">
                <a16:creationId xmlns:a16="http://schemas.microsoft.com/office/drawing/2014/main" id="{1687CA5B-1259-4A56-AC23-5CD28315F0CA}"/>
              </a:ext>
            </a:extLst>
          </p:cNvPr>
          <p:cNvSpPr/>
          <p:nvPr/>
        </p:nvSpPr>
        <p:spPr>
          <a:xfrm>
            <a:off x="2057400" y="1524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Agile Project Management</a:t>
            </a:r>
          </a:p>
        </p:txBody>
      </p:sp>
      <p:sp>
        <p:nvSpPr>
          <p:cNvPr id="13" name="Rounded Rectangle 12">
            <a:extLst>
              <a:ext uri="{FF2B5EF4-FFF2-40B4-BE49-F238E27FC236}">
                <a16:creationId xmlns:a16="http://schemas.microsoft.com/office/drawing/2014/main" id="{3D216C8E-0546-4512-989A-B92BEDA76C6E}"/>
              </a:ext>
            </a:extLst>
          </p:cNvPr>
          <p:cNvSpPr/>
          <p:nvPr/>
        </p:nvSpPr>
        <p:spPr>
          <a:xfrm>
            <a:off x="4953000" y="3810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Traditional Project Management</a:t>
            </a:r>
          </a:p>
        </p:txBody>
      </p:sp>
      <p:sp>
        <p:nvSpPr>
          <p:cNvPr id="138248" name="Slide Number Placeholder 10">
            <a:extLst>
              <a:ext uri="{FF2B5EF4-FFF2-40B4-BE49-F238E27FC236}">
                <a16:creationId xmlns:a16="http://schemas.microsoft.com/office/drawing/2014/main" id="{8540046F-05EE-4F9A-B756-EFEC44EC46A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C543C3-0B1C-42A2-823B-C41139F8D95B}" type="slidenum">
              <a:rPr lang="en-US" altLang="en-US" smtClean="0"/>
              <a:pPr/>
              <a:t>66</a:t>
            </a:fld>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0812-97F3-4C66-8DF6-AF4CC41DC482}"/>
              </a:ext>
            </a:extLst>
          </p:cNvPr>
          <p:cNvSpPr>
            <a:spLocks noGrp="1"/>
          </p:cNvSpPr>
          <p:nvPr>
            <p:ph type="title"/>
          </p:nvPr>
        </p:nvSpPr>
        <p:spPr/>
        <p:txBody>
          <a:bodyPr>
            <a:normAutofit fontScale="90000"/>
          </a:bodyPr>
          <a:lstStyle/>
          <a:p>
            <a:pPr>
              <a:defRPr/>
            </a:pPr>
            <a:r>
              <a:rPr>
                <a:solidFill>
                  <a:srgbClr val="000000"/>
                </a:solidFill>
              </a:rPr>
              <a:t>Which PM Methodology is best?</a:t>
            </a:r>
            <a:endParaRPr/>
          </a:p>
        </p:txBody>
      </p:sp>
      <p:sp>
        <p:nvSpPr>
          <p:cNvPr id="140291" name="Content Placeholder 2">
            <a:extLst>
              <a:ext uri="{FF2B5EF4-FFF2-40B4-BE49-F238E27FC236}">
                <a16:creationId xmlns:a16="http://schemas.microsoft.com/office/drawing/2014/main" id="{0D492D71-1E53-46CA-894B-4CD14484EB9E}"/>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a:p>
            <a:endParaRPr lang="en-US" altLang="en-US"/>
          </a:p>
        </p:txBody>
      </p:sp>
      <p:pic>
        <p:nvPicPr>
          <p:cNvPr id="140292" name="Picture 2" descr="alt text">
            <a:extLst>
              <a:ext uri="{FF2B5EF4-FFF2-40B4-BE49-F238E27FC236}">
                <a16:creationId xmlns:a16="http://schemas.microsoft.com/office/drawing/2014/main" id="{F1C1E000-2F14-4E4C-8A16-0F9CD3633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03313"/>
            <a:ext cx="624840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7">
            <a:extLst>
              <a:ext uri="{FF2B5EF4-FFF2-40B4-BE49-F238E27FC236}">
                <a16:creationId xmlns:a16="http://schemas.microsoft.com/office/drawing/2014/main" id="{53FCBE7F-0577-457C-B3AE-B703A1A8B4AA}"/>
              </a:ext>
            </a:extLst>
          </p:cNvPr>
          <p:cNvSpPr/>
          <p:nvPr/>
        </p:nvSpPr>
        <p:spPr>
          <a:xfrm>
            <a:off x="7467600" y="1295400"/>
            <a:ext cx="1600200" cy="1143000"/>
          </a:xfrm>
          <a:prstGeom prst="cloudCallout">
            <a:avLst>
              <a:gd name="adj1" fmla="val -80862"/>
              <a:gd name="adj2" fmla="val 4518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9" name="Rounded Rectangular Callout 8">
            <a:extLst>
              <a:ext uri="{FF2B5EF4-FFF2-40B4-BE49-F238E27FC236}">
                <a16:creationId xmlns:a16="http://schemas.microsoft.com/office/drawing/2014/main" id="{ADCD025F-1E86-4FC1-A9F8-F0E2C0C76162}"/>
              </a:ext>
            </a:extLst>
          </p:cNvPr>
          <p:cNvSpPr/>
          <p:nvPr/>
        </p:nvSpPr>
        <p:spPr>
          <a:xfrm>
            <a:off x="1371600" y="4191000"/>
            <a:ext cx="1143000" cy="381000"/>
          </a:xfrm>
          <a:prstGeom prst="wedgeRoundRectCallout">
            <a:avLst>
              <a:gd name="adj1" fmla="val 106629"/>
              <a:gd name="adj2" fmla="val 205783"/>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1" name="Wave 10">
            <a:extLst>
              <a:ext uri="{FF2B5EF4-FFF2-40B4-BE49-F238E27FC236}">
                <a16:creationId xmlns:a16="http://schemas.microsoft.com/office/drawing/2014/main" id="{2813FA57-9BA5-4C9C-801E-C1867D73420D}"/>
              </a:ext>
            </a:extLst>
          </p:cNvPr>
          <p:cNvSpPr/>
          <p:nvPr/>
        </p:nvSpPr>
        <p:spPr>
          <a:xfrm rot="17582875">
            <a:off x="-312737" y="1889125"/>
            <a:ext cx="2743200" cy="838200"/>
          </a:xfrm>
          <a:prstGeom prst="wav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Ralph Stacey's complexity matrix </a:t>
            </a:r>
            <a:endParaRPr lang="en-US" dirty="0">
              <a:solidFill>
                <a:schemeClr val="tx1"/>
              </a:solidFill>
            </a:endParaRPr>
          </a:p>
        </p:txBody>
      </p:sp>
      <p:sp>
        <p:nvSpPr>
          <p:cNvPr id="140296" name="Slide Number Placeholder 9">
            <a:extLst>
              <a:ext uri="{FF2B5EF4-FFF2-40B4-BE49-F238E27FC236}">
                <a16:creationId xmlns:a16="http://schemas.microsoft.com/office/drawing/2014/main" id="{C3EBEC66-FE13-413E-87CE-8A86C368CBA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70A130-5206-43A7-8B15-B51FFCA59C19}"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8">
            <a:extLst>
              <a:ext uri="{FF2B5EF4-FFF2-40B4-BE49-F238E27FC236}">
                <a16:creationId xmlns:a16="http://schemas.microsoft.com/office/drawing/2014/main" id="{406356C9-A267-407A-8F8A-0E73814038C6}"/>
              </a:ext>
            </a:extLst>
          </p:cNvPr>
          <p:cNvSpPr>
            <a:spLocks noGrp="1"/>
          </p:cNvSpPr>
          <p:nvPr>
            <p:ph type="title"/>
          </p:nvPr>
        </p:nvSpPr>
        <p:spPr/>
        <p:txBody>
          <a:bodyPr>
            <a:normAutofit fontScale="90000"/>
          </a:bodyPr>
          <a:lstStyle/>
          <a:p>
            <a:pPr>
              <a:defRPr/>
            </a:pPr>
            <a:r>
              <a:t>Types of Systems</a:t>
            </a:r>
          </a:p>
        </p:txBody>
      </p:sp>
      <p:sp>
        <p:nvSpPr>
          <p:cNvPr id="142339" name="Content Placeholder 10">
            <a:extLst>
              <a:ext uri="{FF2B5EF4-FFF2-40B4-BE49-F238E27FC236}">
                <a16:creationId xmlns:a16="http://schemas.microsoft.com/office/drawing/2014/main" id="{51645F0E-2D94-4FAF-82F2-AFF0C20C51FB}"/>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graphicFrame>
        <p:nvGraphicFramePr>
          <p:cNvPr id="37" name="Table 36">
            <a:extLst>
              <a:ext uri="{FF2B5EF4-FFF2-40B4-BE49-F238E27FC236}">
                <a16:creationId xmlns:a16="http://schemas.microsoft.com/office/drawing/2014/main" id="{80E92AA0-1A77-4343-A0A6-A93AB77F43BD}"/>
              </a:ext>
            </a:extLst>
          </p:cNvPr>
          <p:cNvGraphicFramePr>
            <a:graphicFrameLocks noGrp="1"/>
          </p:cNvGraphicFramePr>
          <p:nvPr/>
        </p:nvGraphicFramePr>
        <p:xfrm>
          <a:off x="609600" y="1752600"/>
          <a:ext cx="7924800" cy="2438400"/>
        </p:xfrm>
        <a:graphic>
          <a:graphicData uri="http://schemas.openxmlformats.org/drawingml/2006/table">
            <a:tbl>
              <a:tblPr firstRow="1" bandRow="1">
                <a:tableStyleId>{912C8C85-51F0-491E-9774-3900AFEF0FD7}</a:tableStyleId>
              </a:tblPr>
              <a:tblGrid>
                <a:gridCol w="917608">
                  <a:extLst>
                    <a:ext uri="{9D8B030D-6E8A-4147-A177-3AD203B41FA5}">
                      <a16:colId xmlns:a16="http://schemas.microsoft.com/office/drawing/2014/main" val="20000"/>
                    </a:ext>
                  </a:extLst>
                </a:gridCol>
                <a:gridCol w="917608">
                  <a:extLst>
                    <a:ext uri="{9D8B030D-6E8A-4147-A177-3AD203B41FA5}">
                      <a16:colId xmlns:a16="http://schemas.microsoft.com/office/drawing/2014/main" val="20001"/>
                    </a:ext>
                  </a:extLst>
                </a:gridCol>
                <a:gridCol w="917608">
                  <a:extLst>
                    <a:ext uri="{9D8B030D-6E8A-4147-A177-3AD203B41FA5}">
                      <a16:colId xmlns:a16="http://schemas.microsoft.com/office/drawing/2014/main" val="20002"/>
                    </a:ext>
                  </a:extLst>
                </a:gridCol>
                <a:gridCol w="1084447">
                  <a:extLst>
                    <a:ext uri="{9D8B030D-6E8A-4147-A177-3AD203B41FA5}">
                      <a16:colId xmlns:a16="http://schemas.microsoft.com/office/drawing/2014/main" val="20003"/>
                    </a:ext>
                  </a:extLst>
                </a:gridCol>
                <a:gridCol w="1346620">
                  <a:extLst>
                    <a:ext uri="{9D8B030D-6E8A-4147-A177-3AD203B41FA5}">
                      <a16:colId xmlns:a16="http://schemas.microsoft.com/office/drawing/2014/main" val="20004"/>
                    </a:ext>
                  </a:extLst>
                </a:gridCol>
                <a:gridCol w="1155949">
                  <a:extLst>
                    <a:ext uri="{9D8B030D-6E8A-4147-A177-3AD203B41FA5}">
                      <a16:colId xmlns:a16="http://schemas.microsoft.com/office/drawing/2014/main" val="20005"/>
                    </a:ext>
                  </a:extLst>
                </a:gridCol>
                <a:gridCol w="1584960">
                  <a:extLst>
                    <a:ext uri="{9D8B030D-6E8A-4147-A177-3AD203B41FA5}">
                      <a16:colId xmlns:a16="http://schemas.microsoft.com/office/drawing/2014/main" val="20006"/>
                    </a:ext>
                  </a:extLst>
                </a:gridCol>
              </a:tblGrid>
              <a:tr h="487680">
                <a:tc>
                  <a:txBody>
                    <a:bodyPr/>
                    <a:lstStyle/>
                    <a:p>
                      <a:pPr marL="0" algn="l" defTabSz="914400" rtl="0" eaLnBrk="1" latinLnBrk="0" hangingPunct="1">
                        <a:buClr>
                          <a:srgbClr val="00B050"/>
                        </a:buClr>
                        <a:buSzPct val="200000"/>
                        <a:buFont typeface="Wingdings" pitchFamily="2" charset="2"/>
                        <a:buNone/>
                      </a:pPr>
                      <a:r>
                        <a:rPr lang="en-US" sz="1800" b="1" kern="1200" dirty="0">
                          <a:solidFill>
                            <a:schemeClr val="bg1"/>
                          </a:solidFill>
                          <a:latin typeface="+mn-lt"/>
                          <a:ea typeface="+mn-ea"/>
                          <a:cs typeface="+mn-cs"/>
                        </a:rPr>
                        <a:t>Act</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b="1" kern="1200" dirty="0">
                          <a:solidFill>
                            <a:schemeClr val="bg1"/>
                          </a:solidFill>
                          <a:latin typeface="+mn-lt"/>
                          <a:ea typeface="+mn-ea"/>
                          <a:cs typeface="+mn-cs"/>
                        </a:rPr>
                        <a:t>Probe</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Sense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Analyze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Categorize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Respond</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487680">
                <a:tc>
                  <a:txBody>
                    <a:bodyPr/>
                    <a:lstStyle/>
                    <a:p>
                      <a:pPr marL="0" algn="l" defTabSz="914400" rtl="0" eaLnBrk="1" latinLnBrk="0" hangingPunct="1">
                        <a:buClr>
                          <a:srgbClr val="00B050"/>
                        </a:buClr>
                        <a:buSzPct val="175000"/>
                        <a:buFont typeface="Wingdings" pitchFamily="2" charset="2"/>
                        <a:buChar char="ü"/>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Chaotic</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r h="487680">
                <a:tc>
                  <a:txBody>
                    <a:bodyPr/>
                    <a:lstStyle/>
                    <a:p>
                      <a:pPr marL="0" algn="l" defTabSz="914400" rtl="0" eaLnBrk="1" latinLnBrk="0" hangingPunct="1">
                        <a:buClr>
                          <a:srgbClr val="00B050"/>
                        </a:buClr>
                        <a:buSzPct val="175000"/>
                        <a:buFont typeface="Wingdings" pitchFamily="2" charset="2"/>
                        <a:buNone/>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dirty="0"/>
                        <a:t>Complex</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Complicated</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3"/>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Simple</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142384" name="Slide Number Placeholder 14">
            <a:extLst>
              <a:ext uri="{FF2B5EF4-FFF2-40B4-BE49-F238E27FC236}">
                <a16:creationId xmlns:a16="http://schemas.microsoft.com/office/drawing/2014/main" id="{244BF4E8-D9EB-4A6B-AEDF-BF5C223460E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78DAEF-77AC-4BD5-AA98-E78AE3D39716}" type="slidenum">
              <a:rPr lang="en-US" altLang="en-US" smtClean="0"/>
              <a:pPr/>
              <a:t>68</a:t>
            </a:fld>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8B3D6A-B3E7-4E27-BE2D-E3E5FDDC306C}"/>
              </a:ext>
            </a:extLst>
          </p:cNvPr>
          <p:cNvSpPr>
            <a:spLocks noGrp="1"/>
          </p:cNvSpPr>
          <p:nvPr>
            <p:ph type="title"/>
          </p:nvPr>
        </p:nvSpPr>
        <p:spPr/>
        <p:txBody>
          <a:bodyPr>
            <a:normAutofit fontScale="90000"/>
          </a:bodyPr>
          <a:lstStyle/>
          <a:p>
            <a:pPr>
              <a:defRPr/>
            </a:pPr>
            <a:r>
              <a:rPr lang="en-IN"/>
              <a:t>Types of Systems</a:t>
            </a:r>
          </a:p>
        </p:txBody>
      </p:sp>
      <p:sp>
        <p:nvSpPr>
          <p:cNvPr id="6" name="Content Placeholder 5">
            <a:extLst>
              <a:ext uri="{FF2B5EF4-FFF2-40B4-BE49-F238E27FC236}">
                <a16:creationId xmlns:a16="http://schemas.microsoft.com/office/drawing/2014/main" id="{07EA86F0-F771-4757-9DF9-88F62E269523}"/>
              </a:ext>
            </a:extLst>
          </p:cNvPr>
          <p:cNvSpPr>
            <a:spLocks noGrp="1"/>
          </p:cNvSpPr>
          <p:nvPr>
            <p:ph idx="1"/>
          </p:nvPr>
        </p:nvSpPr>
        <p:spPr>
          <a:xfrm>
            <a:off x="381000" y="838200"/>
            <a:ext cx="8229600" cy="5105400"/>
          </a:xfrm>
        </p:spPr>
        <p:txBody>
          <a:bodyPr>
            <a:normAutofit fontScale="77500" lnSpcReduction="20000"/>
          </a:bodyPr>
          <a:lstStyle/>
          <a:p>
            <a:pPr>
              <a:defRPr/>
            </a:pPr>
            <a:r>
              <a:rPr lang="en-IN" dirty="0"/>
              <a:t>In your kitchen you need to make tea but you realized there is no water, milk, tea bag, sugar! First you need to sense. Then categorise to solve. </a:t>
            </a:r>
          </a:p>
          <a:p>
            <a:pPr lvl="1">
              <a:defRPr/>
            </a:pPr>
            <a:r>
              <a:rPr lang="en-IN" dirty="0"/>
              <a:t>Best practices will help here. No change is required in practices. </a:t>
            </a:r>
            <a:r>
              <a:rPr lang="en-IN" b="1" dirty="0"/>
              <a:t>Simple</a:t>
            </a:r>
            <a:r>
              <a:rPr lang="en-IN" dirty="0"/>
              <a:t>.</a:t>
            </a:r>
          </a:p>
          <a:p>
            <a:pPr>
              <a:defRPr/>
            </a:pPr>
            <a:r>
              <a:rPr lang="en-IN" dirty="0"/>
              <a:t>Your school going boy is not interested in going school but you want him to go. First you need to sense the problem. </a:t>
            </a:r>
          </a:p>
          <a:p>
            <a:pPr lvl="1">
              <a:defRPr/>
            </a:pPr>
            <a:r>
              <a:rPr lang="en-IN" dirty="0"/>
              <a:t>Good practices learned from your elders and friends will help you here. Little tailoring may be required. </a:t>
            </a:r>
            <a:r>
              <a:rPr lang="en-IN" b="1" dirty="0"/>
              <a:t>Complicated </a:t>
            </a:r>
          </a:p>
          <a:p>
            <a:pPr>
              <a:defRPr/>
            </a:pPr>
            <a:r>
              <a:rPr lang="en-IN" dirty="0"/>
              <a:t>As a head of department you want to remove corruption from your department. First you need to probe. </a:t>
            </a:r>
          </a:p>
          <a:p>
            <a:pPr lvl="1">
              <a:defRPr/>
            </a:pPr>
            <a:r>
              <a:rPr lang="en-IN" dirty="0"/>
              <a:t>Practices keep emerging. </a:t>
            </a:r>
            <a:r>
              <a:rPr lang="en-IN" b="1" dirty="0"/>
              <a:t>Complex</a:t>
            </a:r>
            <a:r>
              <a:rPr lang="en-IN" dirty="0"/>
              <a:t>.</a:t>
            </a:r>
          </a:p>
          <a:p>
            <a:pPr>
              <a:defRPr/>
            </a:pPr>
            <a:r>
              <a:rPr lang="en-IN" dirty="0"/>
              <a:t>Bus, Scooter, Cycle, Tram, Car, Pedestrian using the same road to commute is chaos. First you need to act. </a:t>
            </a:r>
          </a:p>
          <a:p>
            <a:pPr lvl="1">
              <a:defRPr/>
            </a:pPr>
            <a:r>
              <a:rPr lang="en-IN" dirty="0"/>
              <a:t>No practice helps here. </a:t>
            </a:r>
            <a:r>
              <a:rPr lang="en-IN" b="1" dirty="0"/>
              <a:t>Chaotic</a:t>
            </a:r>
            <a:r>
              <a:rPr lang="en-IN" dirty="0"/>
              <a:t>.</a:t>
            </a:r>
          </a:p>
        </p:txBody>
      </p:sp>
      <p:sp>
        <p:nvSpPr>
          <p:cNvPr id="144388" name="Content Placeholder 6">
            <a:extLst>
              <a:ext uri="{FF2B5EF4-FFF2-40B4-BE49-F238E27FC236}">
                <a16:creationId xmlns:a16="http://schemas.microsoft.com/office/drawing/2014/main" id="{2EA6CFE2-2EC4-4577-AF1B-8DFE5F0F3C31}"/>
              </a:ext>
            </a:extLst>
          </p:cNvPr>
          <p:cNvSpPr>
            <a:spLocks noGrp="1"/>
          </p:cNvSpPr>
          <p:nvPr>
            <p:ph sz="quarter" idx="13"/>
          </p:nvPr>
        </p:nvSpPr>
        <p:spPr/>
        <p:txBody>
          <a:bodyPr/>
          <a:lstStyle/>
          <a:p>
            <a:r>
              <a:rPr lang="en-US" altLang="en-US"/>
              <a:t>Introduction / Agile Project Management</a:t>
            </a:r>
          </a:p>
        </p:txBody>
      </p:sp>
      <p:sp>
        <p:nvSpPr>
          <p:cNvPr id="144389" name="Slide Number Placeholder 3">
            <a:extLst>
              <a:ext uri="{FF2B5EF4-FFF2-40B4-BE49-F238E27FC236}">
                <a16:creationId xmlns:a16="http://schemas.microsoft.com/office/drawing/2014/main" id="{AA1997E8-3DA0-4C60-9999-40DF1AC1503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17CECB-2DC8-46E3-B060-2DEBE63159C2}" type="slidenum">
              <a:rPr lang="en-US" altLang="en-US" smtClean="0"/>
              <a:pPr/>
              <a:t>69</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randombar(horizontal)">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randombar(horizontal)">
                                      <p:cBhvr>
                                        <p:cTn id="27" dur="500"/>
                                        <p:tgtEl>
                                          <p:spTgt spid="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32" dur="500"/>
                                        <p:tgtEl>
                                          <p:spTgt spid="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37" dur="500"/>
                                        <p:tgtEl>
                                          <p:spTgt spid="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randombar(horizontal)">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E3E202E-9D60-43E6-9A39-AD83606A25F5}"/>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0EC426DA-E5FF-4EC8-925D-2F8E8DD6D57E}"/>
              </a:ext>
            </a:extLst>
          </p:cNvPr>
          <p:cNvSpPr>
            <a:spLocks noGrp="1"/>
          </p:cNvSpPr>
          <p:nvPr>
            <p:ph type="title"/>
          </p:nvPr>
        </p:nvSpPr>
        <p:spPr/>
        <p:txBody>
          <a:bodyPr>
            <a:normAutofit fontScale="90000"/>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Membership Benefits</a:t>
            </a:r>
            <a:endParaRPr/>
          </a:p>
        </p:txBody>
      </p:sp>
      <p:sp>
        <p:nvSpPr>
          <p:cNvPr id="4" name="Content Placeholder 3">
            <a:extLst>
              <a:ext uri="{FF2B5EF4-FFF2-40B4-BE49-F238E27FC236}">
                <a16:creationId xmlns:a16="http://schemas.microsoft.com/office/drawing/2014/main" id="{F913F257-16EE-4A5B-BCB8-CA0D666363DF}"/>
              </a:ext>
            </a:extLst>
          </p:cNvPr>
          <p:cNvSpPr>
            <a:spLocks noGrp="1"/>
          </p:cNvSpPr>
          <p:nvPr>
            <p:ph idx="1"/>
          </p:nvPr>
        </p:nvSpPr>
        <p:spPr>
          <a:xfrm>
            <a:off x="381000" y="838200"/>
            <a:ext cx="8229600" cy="5105400"/>
          </a:xfrm>
        </p:spPr>
        <p:txBody>
          <a:bodyPr>
            <a:normAutofit/>
          </a:bodyPr>
          <a:lstStyle/>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Get member’s only discount on many of PMI’s valuable products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Free Access to all PMI Standards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Subscriptions to PM Network</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Project Management Journal</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and PMI Today™</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Members Area of the Web site</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PMI Member Community online</a:t>
            </a:r>
          </a:p>
        </p:txBody>
      </p:sp>
      <p:sp>
        <p:nvSpPr>
          <p:cNvPr id="19461" name="Content Placeholder 5">
            <a:extLst>
              <a:ext uri="{FF2B5EF4-FFF2-40B4-BE49-F238E27FC236}">
                <a16:creationId xmlns:a16="http://schemas.microsoft.com/office/drawing/2014/main" id="{D8779D7C-8B96-4E53-8A7D-BE3ACEF67F47}"/>
              </a:ext>
            </a:extLst>
          </p:cNvPr>
          <p:cNvSpPr>
            <a:spLocks noGrp="1"/>
          </p:cNvSpPr>
          <p:nvPr>
            <p:ph sz="quarter" idx="13"/>
          </p:nvPr>
        </p:nvSpPr>
        <p:spPr/>
        <p:txBody>
          <a:bodyPr/>
          <a:lstStyle/>
          <a:p>
            <a:endParaRPr lang="en-US" altLang="en-US"/>
          </a:p>
        </p:txBody>
      </p:sp>
      <p:sp>
        <p:nvSpPr>
          <p:cNvPr id="19462" name="Slide Number Placeholder 7">
            <a:extLst>
              <a:ext uri="{FF2B5EF4-FFF2-40B4-BE49-F238E27FC236}">
                <a16:creationId xmlns:a16="http://schemas.microsoft.com/office/drawing/2014/main" id="{E6F4701C-53FF-47E5-88D4-D915FA39F80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072836-7C1D-46A6-AE0D-F697ACE69868}" type="slidenum">
              <a:rPr lang="en-US" altLang="en-US" smtClean="0"/>
              <a:pPr/>
              <a:t>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1092-EC41-4C97-B2A1-C0C2546C9B17}"/>
              </a:ext>
            </a:extLst>
          </p:cNvPr>
          <p:cNvSpPr>
            <a:spLocks noGrp="1"/>
          </p:cNvSpPr>
          <p:nvPr>
            <p:ph type="title"/>
          </p:nvPr>
        </p:nvSpPr>
        <p:spPr/>
        <p:txBody>
          <a:bodyPr>
            <a:normAutofit fontScale="90000"/>
          </a:bodyPr>
          <a:lstStyle/>
          <a:p>
            <a:pPr>
              <a:defRPr/>
            </a:pPr>
            <a:r>
              <a:rPr lang="en-IN"/>
              <a:t>Types of Systems</a:t>
            </a:r>
          </a:p>
        </p:txBody>
      </p:sp>
      <p:sp>
        <p:nvSpPr>
          <p:cNvPr id="146435" name="Content Placeholder 2">
            <a:extLst>
              <a:ext uri="{FF2B5EF4-FFF2-40B4-BE49-F238E27FC236}">
                <a16:creationId xmlns:a16="http://schemas.microsoft.com/office/drawing/2014/main" id="{9F27DA27-2FD2-4BF9-BD28-1D94862FDD0E}"/>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a:p>
            <a:endParaRPr lang="en-IN" altLang="en-US"/>
          </a:p>
        </p:txBody>
      </p:sp>
      <p:sp>
        <p:nvSpPr>
          <p:cNvPr id="146436" name="Slide Number Placeholder 3">
            <a:extLst>
              <a:ext uri="{FF2B5EF4-FFF2-40B4-BE49-F238E27FC236}">
                <a16:creationId xmlns:a16="http://schemas.microsoft.com/office/drawing/2014/main" id="{F2887D68-54DF-4EFD-B3F3-4A22D708C40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A20567-C71E-4447-8A58-70128C51ABAC}" type="slidenum">
              <a:rPr lang="en-US" altLang="en-US" smtClean="0"/>
              <a:pPr/>
              <a:t>70</a:t>
            </a:fld>
            <a:endParaRPr lang="en-US" altLang="en-US"/>
          </a:p>
        </p:txBody>
      </p:sp>
      <p:sp>
        <p:nvSpPr>
          <p:cNvPr id="6" name="4-Point Star 5">
            <a:extLst>
              <a:ext uri="{FF2B5EF4-FFF2-40B4-BE49-F238E27FC236}">
                <a16:creationId xmlns:a16="http://schemas.microsoft.com/office/drawing/2014/main" id="{DB9E2EB8-75DE-42BC-A30C-2D628902E627}"/>
              </a:ext>
            </a:extLst>
          </p:cNvPr>
          <p:cNvSpPr/>
          <p:nvPr/>
        </p:nvSpPr>
        <p:spPr>
          <a:xfrm>
            <a:off x="1600200" y="2035175"/>
            <a:ext cx="4648200" cy="3886200"/>
          </a:xfrm>
          <a:custGeom>
            <a:avLst/>
            <a:gdLst>
              <a:gd name="connsiteX0" fmla="*/ 0 w 4648200"/>
              <a:gd name="connsiteY0" fmla="*/ 1943100 h 3886200"/>
              <a:gd name="connsiteX1" fmla="*/ 1913253 w 4648200"/>
              <a:gd name="connsiteY1" fmla="*/ 1599605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16582 w 4648200"/>
              <a:gd name="connsiteY3" fmla="*/ 1763378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43878 w 4648200"/>
              <a:gd name="connsiteY3" fmla="*/ 1749730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00" h="3886200">
                <a:moveTo>
                  <a:pt x="0" y="1943100"/>
                </a:moveTo>
                <a:lnTo>
                  <a:pt x="2063379" y="1777026"/>
                </a:lnTo>
                <a:lnTo>
                  <a:pt x="2324100" y="0"/>
                </a:lnTo>
                <a:lnTo>
                  <a:pt x="2543878" y="1749730"/>
                </a:lnTo>
                <a:lnTo>
                  <a:pt x="4648200" y="1943100"/>
                </a:lnTo>
                <a:lnTo>
                  <a:pt x="2557526" y="2150117"/>
                </a:lnTo>
                <a:lnTo>
                  <a:pt x="2324100" y="3886200"/>
                </a:lnTo>
                <a:lnTo>
                  <a:pt x="2104322" y="2136469"/>
                </a:lnTo>
                <a:lnTo>
                  <a:pt x="0" y="1943100"/>
                </a:lnTo>
                <a:close/>
              </a:path>
            </a:pathLst>
          </a:cu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b="1" dirty="0"/>
              <a:t>Disorder</a:t>
            </a:r>
            <a:endParaRPr lang="en-IN" sz="1400" b="1" dirty="0"/>
          </a:p>
        </p:txBody>
      </p:sp>
      <p:sp>
        <p:nvSpPr>
          <p:cNvPr id="7" name="Rounded Rectangle 6">
            <a:extLst>
              <a:ext uri="{FF2B5EF4-FFF2-40B4-BE49-F238E27FC236}">
                <a16:creationId xmlns:a16="http://schemas.microsoft.com/office/drawing/2014/main" id="{18F6B492-2972-4B91-B78F-87B6AEC5F0A1}"/>
              </a:ext>
            </a:extLst>
          </p:cNvPr>
          <p:cNvSpPr/>
          <p:nvPr/>
        </p:nvSpPr>
        <p:spPr>
          <a:xfrm>
            <a:off x="24384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Simple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Categorise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Best Practices</a:t>
            </a:r>
            <a:endParaRPr lang="en-IN" sz="1000" dirty="0">
              <a:solidFill>
                <a:schemeClr val="tx1"/>
              </a:solidFill>
            </a:endParaRPr>
          </a:p>
        </p:txBody>
      </p:sp>
      <p:sp>
        <p:nvSpPr>
          <p:cNvPr id="8" name="Rounded Rectangle 7">
            <a:extLst>
              <a:ext uri="{FF2B5EF4-FFF2-40B4-BE49-F238E27FC236}">
                <a16:creationId xmlns:a16="http://schemas.microsoft.com/office/drawing/2014/main" id="{B0A1E363-CCF7-448D-9287-CFB9C213EC44}"/>
              </a:ext>
            </a:extLst>
          </p:cNvPr>
          <p:cNvSpPr/>
          <p:nvPr/>
        </p:nvSpPr>
        <p:spPr>
          <a:xfrm>
            <a:off x="44958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Novel</a:t>
            </a:r>
          </a:p>
          <a:p>
            <a:pPr algn="ctr" eaLnBrk="1" hangingPunct="1">
              <a:defRPr/>
            </a:pPr>
            <a:r>
              <a:rPr lang="en-US" sz="1000" dirty="0">
                <a:solidFill>
                  <a:schemeClr val="tx1"/>
                </a:solidFill>
              </a:rPr>
              <a:t>Act</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Chaotic</a:t>
            </a:r>
            <a:endParaRPr lang="en-IN" sz="1000" dirty="0">
              <a:solidFill>
                <a:schemeClr val="tx1"/>
              </a:solidFill>
            </a:endParaRPr>
          </a:p>
        </p:txBody>
      </p:sp>
      <p:sp>
        <p:nvSpPr>
          <p:cNvPr id="9" name="Rounded Rectangle 8">
            <a:extLst>
              <a:ext uri="{FF2B5EF4-FFF2-40B4-BE49-F238E27FC236}">
                <a16:creationId xmlns:a16="http://schemas.microsoft.com/office/drawing/2014/main" id="{8B6779EA-DAD6-413B-BF94-FD4A218C88CA}"/>
              </a:ext>
            </a:extLst>
          </p:cNvPr>
          <p:cNvSpPr/>
          <p:nvPr/>
        </p:nvSpPr>
        <p:spPr>
          <a:xfrm>
            <a:off x="4533900" y="2813050"/>
            <a:ext cx="1333500" cy="692150"/>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Complex</a:t>
            </a:r>
          </a:p>
          <a:p>
            <a:pPr algn="ctr" eaLnBrk="1" hangingPunct="1">
              <a:defRPr/>
            </a:pPr>
            <a:r>
              <a:rPr lang="en-US" sz="1000" dirty="0">
                <a:solidFill>
                  <a:schemeClr val="tx1"/>
                </a:solidFill>
              </a:rPr>
              <a:t>Probe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Emergent Practices</a:t>
            </a:r>
            <a:endParaRPr lang="en-IN" sz="1000" dirty="0">
              <a:solidFill>
                <a:schemeClr val="tx1"/>
              </a:solidFill>
            </a:endParaRPr>
          </a:p>
        </p:txBody>
      </p:sp>
      <p:sp>
        <p:nvSpPr>
          <p:cNvPr id="10" name="Rounded Rectangle 9">
            <a:extLst>
              <a:ext uri="{FF2B5EF4-FFF2-40B4-BE49-F238E27FC236}">
                <a16:creationId xmlns:a16="http://schemas.microsoft.com/office/drawing/2014/main" id="{9A78ED4F-07CC-4DF7-87C9-19D11AC7AC45}"/>
              </a:ext>
            </a:extLst>
          </p:cNvPr>
          <p:cNvSpPr/>
          <p:nvPr/>
        </p:nvSpPr>
        <p:spPr>
          <a:xfrm>
            <a:off x="2362200" y="2747963"/>
            <a:ext cx="1066800" cy="7572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Complicated</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Analyse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Good Practices</a:t>
            </a:r>
            <a:endParaRPr lang="en-IN" sz="1000" dirty="0">
              <a:solidFill>
                <a:schemeClr val="tx1"/>
              </a:solidFill>
            </a:endParaRPr>
          </a:p>
        </p:txBody>
      </p:sp>
      <p:sp>
        <p:nvSpPr>
          <p:cNvPr id="12" name="Rounded Rectangular Callout 11">
            <a:extLst>
              <a:ext uri="{FF2B5EF4-FFF2-40B4-BE49-F238E27FC236}">
                <a16:creationId xmlns:a16="http://schemas.microsoft.com/office/drawing/2014/main" id="{CA7224EA-3D56-45DD-811F-7D49BA05DCB7}"/>
              </a:ext>
            </a:extLst>
          </p:cNvPr>
          <p:cNvSpPr/>
          <p:nvPr/>
        </p:nvSpPr>
        <p:spPr>
          <a:xfrm>
            <a:off x="2286000" y="1947863"/>
            <a:ext cx="838200" cy="381000"/>
          </a:xfrm>
          <a:prstGeom prst="wedgeRoundRectCallout">
            <a:avLst>
              <a:gd name="adj1" fmla="val -8106"/>
              <a:gd name="adj2" fmla="val 106500"/>
              <a:gd name="adj3" fmla="val 16667"/>
            </a:avLst>
          </a:prstGeom>
          <a:ln/>
        </p:spPr>
        <p:style>
          <a:lnRef idx="1">
            <a:schemeClr val="dk1"/>
          </a:lnRef>
          <a:fillRef idx="2">
            <a:schemeClr val="dk1"/>
          </a:fillRef>
          <a:effectRef idx="1">
            <a:schemeClr val="dk1"/>
          </a:effectRef>
          <a:fontRef idx="minor">
            <a:schemeClr val="dk1"/>
          </a:fontRef>
        </p:style>
        <p:txBody>
          <a:bodyPr anchor="ctr"/>
          <a:lstStyle/>
          <a:p>
            <a:pPr algn="ctr" eaLnBrk="1" hangingPunct="1">
              <a:defRPr/>
            </a:pPr>
            <a:r>
              <a:rPr lang="en-US" sz="1050" dirty="0"/>
              <a:t>Structural Complexity</a:t>
            </a:r>
            <a:endParaRPr lang="en-IN" sz="1050" dirty="0"/>
          </a:p>
        </p:txBody>
      </p:sp>
      <p:sp>
        <p:nvSpPr>
          <p:cNvPr id="13" name="Rounded Rectangular Callout 12">
            <a:extLst>
              <a:ext uri="{FF2B5EF4-FFF2-40B4-BE49-F238E27FC236}">
                <a16:creationId xmlns:a16="http://schemas.microsoft.com/office/drawing/2014/main" id="{18C9A8ED-629A-492E-AA46-0D447FA992C7}"/>
              </a:ext>
            </a:extLst>
          </p:cNvPr>
          <p:cNvSpPr/>
          <p:nvPr/>
        </p:nvSpPr>
        <p:spPr>
          <a:xfrm>
            <a:off x="3533775" y="1524000"/>
            <a:ext cx="1152525" cy="912813"/>
          </a:xfrm>
          <a:custGeom>
            <a:avLst/>
            <a:gdLst>
              <a:gd name="connsiteX0" fmla="*/ 0 w 838200"/>
              <a:gd name="connsiteY0" fmla="*/ 63501 h 381000"/>
              <a:gd name="connsiteX1" fmla="*/ 63501 w 838200"/>
              <a:gd name="connsiteY1" fmla="*/ 0 h 381000"/>
              <a:gd name="connsiteX2" fmla="*/ 139700 w 838200"/>
              <a:gd name="connsiteY2" fmla="*/ 0 h 381000"/>
              <a:gd name="connsiteX3" fmla="*/ 139700 w 838200"/>
              <a:gd name="connsiteY3" fmla="*/ 0 h 381000"/>
              <a:gd name="connsiteX4" fmla="*/ 349250 w 838200"/>
              <a:gd name="connsiteY4" fmla="*/ 0 h 381000"/>
              <a:gd name="connsiteX5" fmla="*/ 774699 w 838200"/>
              <a:gd name="connsiteY5" fmla="*/ 0 h 381000"/>
              <a:gd name="connsiteX6" fmla="*/ 838200 w 838200"/>
              <a:gd name="connsiteY6" fmla="*/ 63501 h 381000"/>
              <a:gd name="connsiteX7" fmla="*/ 838200 w 838200"/>
              <a:gd name="connsiteY7" fmla="*/ 222250 h 381000"/>
              <a:gd name="connsiteX8" fmla="*/ 838200 w 838200"/>
              <a:gd name="connsiteY8" fmla="*/ 222250 h 381000"/>
              <a:gd name="connsiteX9" fmla="*/ 838200 w 838200"/>
              <a:gd name="connsiteY9" fmla="*/ 317500 h 381000"/>
              <a:gd name="connsiteX10" fmla="*/ 838200 w 838200"/>
              <a:gd name="connsiteY10" fmla="*/ 317499 h 381000"/>
              <a:gd name="connsiteX11" fmla="*/ 774699 w 838200"/>
              <a:gd name="connsiteY11" fmla="*/ 381000 h 381000"/>
              <a:gd name="connsiteX12" fmla="*/ 349250 w 838200"/>
              <a:gd name="connsiteY12" fmla="*/ 381000 h 381000"/>
              <a:gd name="connsiteX13" fmla="*/ 211453 w 838200"/>
              <a:gd name="connsiteY13" fmla="*/ 913764 h 381000"/>
              <a:gd name="connsiteX14" fmla="*/ 139700 w 838200"/>
              <a:gd name="connsiteY14" fmla="*/ 381000 h 381000"/>
              <a:gd name="connsiteX15" fmla="*/ 63501 w 838200"/>
              <a:gd name="connsiteY15" fmla="*/ 381000 h 381000"/>
              <a:gd name="connsiteX16" fmla="*/ 0 w 838200"/>
              <a:gd name="connsiteY16" fmla="*/ 317499 h 381000"/>
              <a:gd name="connsiteX17" fmla="*/ 0 w 838200"/>
              <a:gd name="connsiteY17" fmla="*/ 317500 h 381000"/>
              <a:gd name="connsiteX18" fmla="*/ 0 w 838200"/>
              <a:gd name="connsiteY18" fmla="*/ 222250 h 381000"/>
              <a:gd name="connsiteX19" fmla="*/ 0 w 838200"/>
              <a:gd name="connsiteY19" fmla="*/ 222250 h 381000"/>
              <a:gd name="connsiteX20" fmla="*/ 0 w 838200"/>
              <a:gd name="connsiteY20" fmla="*/ 63501 h 381000"/>
              <a:gd name="connsiteX0" fmla="*/ 1394460 w 2232660"/>
              <a:gd name="connsiteY0" fmla="*/ 63501 h 957580"/>
              <a:gd name="connsiteX1" fmla="*/ 1457961 w 2232660"/>
              <a:gd name="connsiteY1" fmla="*/ 0 h 957580"/>
              <a:gd name="connsiteX2" fmla="*/ 1534160 w 2232660"/>
              <a:gd name="connsiteY2" fmla="*/ 0 h 957580"/>
              <a:gd name="connsiteX3" fmla="*/ 1534160 w 2232660"/>
              <a:gd name="connsiteY3" fmla="*/ 0 h 957580"/>
              <a:gd name="connsiteX4" fmla="*/ 1743710 w 2232660"/>
              <a:gd name="connsiteY4" fmla="*/ 0 h 957580"/>
              <a:gd name="connsiteX5" fmla="*/ 2169159 w 2232660"/>
              <a:gd name="connsiteY5" fmla="*/ 0 h 957580"/>
              <a:gd name="connsiteX6" fmla="*/ 2232660 w 2232660"/>
              <a:gd name="connsiteY6" fmla="*/ 63501 h 957580"/>
              <a:gd name="connsiteX7" fmla="*/ 2232660 w 2232660"/>
              <a:gd name="connsiteY7" fmla="*/ 222250 h 957580"/>
              <a:gd name="connsiteX8" fmla="*/ 2232660 w 2232660"/>
              <a:gd name="connsiteY8" fmla="*/ 222250 h 957580"/>
              <a:gd name="connsiteX9" fmla="*/ 2232660 w 2232660"/>
              <a:gd name="connsiteY9" fmla="*/ 317500 h 957580"/>
              <a:gd name="connsiteX10" fmla="*/ 2232660 w 2232660"/>
              <a:gd name="connsiteY10" fmla="*/ 317499 h 957580"/>
              <a:gd name="connsiteX11" fmla="*/ 2169159 w 2232660"/>
              <a:gd name="connsiteY11" fmla="*/ 381000 h 957580"/>
              <a:gd name="connsiteX12" fmla="*/ 1743710 w 2232660"/>
              <a:gd name="connsiteY12" fmla="*/ 381000 h 957580"/>
              <a:gd name="connsiteX13" fmla="*/ 1605913 w 2232660"/>
              <a:gd name="connsiteY13" fmla="*/ 913764 h 957580"/>
              <a:gd name="connsiteX14" fmla="*/ 1534160 w 2232660"/>
              <a:gd name="connsiteY14" fmla="*/ 381000 h 957580"/>
              <a:gd name="connsiteX15" fmla="*/ 1457961 w 2232660"/>
              <a:gd name="connsiteY15" fmla="*/ 381000 h 957580"/>
              <a:gd name="connsiteX16" fmla="*/ 1394460 w 2232660"/>
              <a:gd name="connsiteY16" fmla="*/ 317499 h 957580"/>
              <a:gd name="connsiteX17" fmla="*/ 0 w 2232660"/>
              <a:gd name="connsiteY17" fmla="*/ 957580 h 957580"/>
              <a:gd name="connsiteX18" fmla="*/ 1394460 w 2232660"/>
              <a:gd name="connsiteY18" fmla="*/ 222250 h 957580"/>
              <a:gd name="connsiteX19" fmla="*/ 1394460 w 2232660"/>
              <a:gd name="connsiteY19" fmla="*/ 222250 h 957580"/>
              <a:gd name="connsiteX20" fmla="*/ 1394460 w 2232660"/>
              <a:gd name="connsiteY20" fmla="*/ 63501 h 957580"/>
              <a:gd name="connsiteX0" fmla="*/ 314960 w 1153160"/>
              <a:gd name="connsiteY0" fmla="*/ 63501 h 913764"/>
              <a:gd name="connsiteX1" fmla="*/ 378461 w 1153160"/>
              <a:gd name="connsiteY1" fmla="*/ 0 h 913764"/>
              <a:gd name="connsiteX2" fmla="*/ 454660 w 1153160"/>
              <a:gd name="connsiteY2" fmla="*/ 0 h 913764"/>
              <a:gd name="connsiteX3" fmla="*/ 454660 w 1153160"/>
              <a:gd name="connsiteY3" fmla="*/ 0 h 913764"/>
              <a:gd name="connsiteX4" fmla="*/ 664210 w 1153160"/>
              <a:gd name="connsiteY4" fmla="*/ 0 h 913764"/>
              <a:gd name="connsiteX5" fmla="*/ 1089659 w 1153160"/>
              <a:gd name="connsiteY5" fmla="*/ 0 h 913764"/>
              <a:gd name="connsiteX6" fmla="*/ 1153160 w 1153160"/>
              <a:gd name="connsiteY6" fmla="*/ 63501 h 913764"/>
              <a:gd name="connsiteX7" fmla="*/ 1153160 w 1153160"/>
              <a:gd name="connsiteY7" fmla="*/ 222250 h 913764"/>
              <a:gd name="connsiteX8" fmla="*/ 1153160 w 1153160"/>
              <a:gd name="connsiteY8" fmla="*/ 222250 h 913764"/>
              <a:gd name="connsiteX9" fmla="*/ 1153160 w 1153160"/>
              <a:gd name="connsiteY9" fmla="*/ 317500 h 913764"/>
              <a:gd name="connsiteX10" fmla="*/ 1153160 w 1153160"/>
              <a:gd name="connsiteY10" fmla="*/ 317499 h 913764"/>
              <a:gd name="connsiteX11" fmla="*/ 1089659 w 1153160"/>
              <a:gd name="connsiteY11" fmla="*/ 381000 h 913764"/>
              <a:gd name="connsiteX12" fmla="*/ 664210 w 1153160"/>
              <a:gd name="connsiteY12" fmla="*/ 381000 h 913764"/>
              <a:gd name="connsiteX13" fmla="*/ 526413 w 1153160"/>
              <a:gd name="connsiteY13" fmla="*/ 913764 h 913764"/>
              <a:gd name="connsiteX14" fmla="*/ 454660 w 1153160"/>
              <a:gd name="connsiteY14" fmla="*/ 381000 h 913764"/>
              <a:gd name="connsiteX15" fmla="*/ 378461 w 1153160"/>
              <a:gd name="connsiteY15" fmla="*/ 381000 h 913764"/>
              <a:gd name="connsiteX16" fmla="*/ 314960 w 1153160"/>
              <a:gd name="connsiteY16" fmla="*/ 317499 h 913764"/>
              <a:gd name="connsiteX17" fmla="*/ 0 w 1153160"/>
              <a:gd name="connsiteY17" fmla="*/ 881380 h 913764"/>
              <a:gd name="connsiteX18" fmla="*/ 314960 w 1153160"/>
              <a:gd name="connsiteY18" fmla="*/ 222250 h 913764"/>
              <a:gd name="connsiteX19" fmla="*/ 314960 w 1153160"/>
              <a:gd name="connsiteY19" fmla="*/ 222250 h 913764"/>
              <a:gd name="connsiteX20" fmla="*/ 314960 w 1153160"/>
              <a:gd name="connsiteY20" fmla="*/ 63501 h 91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3160" h="913764">
                <a:moveTo>
                  <a:pt x="314960" y="63501"/>
                </a:moveTo>
                <a:cubicBezTo>
                  <a:pt x="314960" y="28430"/>
                  <a:pt x="343390" y="0"/>
                  <a:pt x="378461" y="0"/>
                </a:cubicBezTo>
                <a:lnTo>
                  <a:pt x="454660" y="0"/>
                </a:lnTo>
                <a:lnTo>
                  <a:pt x="454660" y="0"/>
                </a:lnTo>
                <a:lnTo>
                  <a:pt x="664210" y="0"/>
                </a:lnTo>
                <a:lnTo>
                  <a:pt x="1089659" y="0"/>
                </a:lnTo>
                <a:cubicBezTo>
                  <a:pt x="1124730" y="0"/>
                  <a:pt x="1153160" y="28430"/>
                  <a:pt x="1153160" y="63501"/>
                </a:cubicBezTo>
                <a:lnTo>
                  <a:pt x="1153160" y="222250"/>
                </a:lnTo>
                <a:lnTo>
                  <a:pt x="1153160" y="222250"/>
                </a:lnTo>
                <a:lnTo>
                  <a:pt x="1153160" y="317500"/>
                </a:lnTo>
                <a:lnTo>
                  <a:pt x="1153160" y="317499"/>
                </a:lnTo>
                <a:cubicBezTo>
                  <a:pt x="1153160" y="352570"/>
                  <a:pt x="1124730" y="381000"/>
                  <a:pt x="1089659" y="381000"/>
                </a:cubicBezTo>
                <a:lnTo>
                  <a:pt x="664210" y="381000"/>
                </a:lnTo>
                <a:lnTo>
                  <a:pt x="526413" y="913764"/>
                </a:lnTo>
                <a:lnTo>
                  <a:pt x="454660" y="381000"/>
                </a:lnTo>
                <a:lnTo>
                  <a:pt x="378461" y="381000"/>
                </a:lnTo>
                <a:cubicBezTo>
                  <a:pt x="343390" y="381000"/>
                  <a:pt x="314960" y="352570"/>
                  <a:pt x="314960" y="317499"/>
                </a:cubicBezTo>
                <a:lnTo>
                  <a:pt x="0" y="881380"/>
                </a:lnTo>
                <a:lnTo>
                  <a:pt x="314960" y="222250"/>
                </a:lnTo>
                <a:lnTo>
                  <a:pt x="314960" y="222250"/>
                </a:lnTo>
                <a:lnTo>
                  <a:pt x="314960" y="63501"/>
                </a:ln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Technical</a:t>
            </a:r>
          </a:p>
          <a:p>
            <a:pPr algn="r" eaLnBrk="1" hangingPunct="1">
              <a:defRPr/>
            </a:pPr>
            <a:r>
              <a:rPr lang="en-US" sz="1050" dirty="0"/>
              <a:t>Complexity</a:t>
            </a:r>
            <a:endParaRPr lang="en-IN" sz="1050" dirty="0"/>
          </a:p>
        </p:txBody>
      </p:sp>
      <p:sp>
        <p:nvSpPr>
          <p:cNvPr id="15" name="Down Arrow 14">
            <a:extLst>
              <a:ext uri="{FF2B5EF4-FFF2-40B4-BE49-F238E27FC236}">
                <a16:creationId xmlns:a16="http://schemas.microsoft.com/office/drawing/2014/main" id="{3B4DA06C-68FD-4F30-AA8B-E1B15E6AE49F}"/>
              </a:ext>
            </a:extLst>
          </p:cNvPr>
          <p:cNvSpPr/>
          <p:nvPr/>
        </p:nvSpPr>
        <p:spPr>
          <a:xfrm rot="10800000">
            <a:off x="1206501" y="1219200"/>
            <a:ext cx="457200" cy="4665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t>Order</a:t>
            </a:r>
          </a:p>
        </p:txBody>
      </p:sp>
      <p:sp>
        <p:nvSpPr>
          <p:cNvPr id="17" name="Right Arrow 16">
            <a:extLst>
              <a:ext uri="{FF2B5EF4-FFF2-40B4-BE49-F238E27FC236}">
                <a16:creationId xmlns:a16="http://schemas.microsoft.com/office/drawing/2014/main" id="{82910A25-AD44-4F16-9006-A7A06E0C456B}"/>
              </a:ext>
            </a:extLst>
          </p:cNvPr>
          <p:cNvSpPr/>
          <p:nvPr/>
        </p:nvSpPr>
        <p:spPr>
          <a:xfrm>
            <a:off x="1638300" y="5832475"/>
            <a:ext cx="6210300" cy="533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t>Chaos</a:t>
            </a:r>
            <a:endParaRPr lang="en-IN" b="1" dirty="0"/>
          </a:p>
        </p:txBody>
      </p:sp>
      <p:sp>
        <p:nvSpPr>
          <p:cNvPr id="18" name="Rounded Rectangular Callout 17">
            <a:extLst>
              <a:ext uri="{FF2B5EF4-FFF2-40B4-BE49-F238E27FC236}">
                <a16:creationId xmlns:a16="http://schemas.microsoft.com/office/drawing/2014/main" id="{5E5A617C-4E9C-4A01-A224-E2311CDCDBDF}"/>
              </a:ext>
            </a:extLst>
          </p:cNvPr>
          <p:cNvSpPr/>
          <p:nvPr/>
        </p:nvSpPr>
        <p:spPr>
          <a:xfrm>
            <a:off x="5829300" y="3606800"/>
            <a:ext cx="2781300" cy="1281113"/>
          </a:xfrm>
          <a:custGeom>
            <a:avLst/>
            <a:gdLst>
              <a:gd name="connsiteX0" fmla="*/ 0 w 1524000"/>
              <a:gd name="connsiteY0" fmla="*/ 124131 h 744774"/>
              <a:gd name="connsiteX1" fmla="*/ 124131 w 1524000"/>
              <a:gd name="connsiteY1" fmla="*/ 0 h 744774"/>
              <a:gd name="connsiteX2" fmla="*/ 254000 w 1524000"/>
              <a:gd name="connsiteY2" fmla="*/ 0 h 744774"/>
              <a:gd name="connsiteX3" fmla="*/ 254000 w 1524000"/>
              <a:gd name="connsiteY3" fmla="*/ 0 h 744774"/>
              <a:gd name="connsiteX4" fmla="*/ 635000 w 1524000"/>
              <a:gd name="connsiteY4" fmla="*/ 0 h 744774"/>
              <a:gd name="connsiteX5" fmla="*/ 1399869 w 1524000"/>
              <a:gd name="connsiteY5" fmla="*/ 0 h 744774"/>
              <a:gd name="connsiteX6" fmla="*/ 1524000 w 1524000"/>
              <a:gd name="connsiteY6" fmla="*/ 124131 h 744774"/>
              <a:gd name="connsiteX7" fmla="*/ 1524000 w 1524000"/>
              <a:gd name="connsiteY7" fmla="*/ 434452 h 744774"/>
              <a:gd name="connsiteX8" fmla="*/ 1524000 w 1524000"/>
              <a:gd name="connsiteY8" fmla="*/ 434452 h 744774"/>
              <a:gd name="connsiteX9" fmla="*/ 1524000 w 1524000"/>
              <a:gd name="connsiteY9" fmla="*/ 620645 h 744774"/>
              <a:gd name="connsiteX10" fmla="*/ 1524000 w 1524000"/>
              <a:gd name="connsiteY10" fmla="*/ 620643 h 744774"/>
              <a:gd name="connsiteX11" fmla="*/ 1399869 w 1524000"/>
              <a:gd name="connsiteY11" fmla="*/ 744774 h 744774"/>
              <a:gd name="connsiteX12" fmla="*/ 635000 w 1524000"/>
              <a:gd name="connsiteY12" fmla="*/ 744774 h 744774"/>
              <a:gd name="connsiteX13" fmla="*/ 444505 w 1524000"/>
              <a:gd name="connsiteY13" fmla="*/ 837871 h 744774"/>
              <a:gd name="connsiteX14" fmla="*/ 254000 w 1524000"/>
              <a:gd name="connsiteY14" fmla="*/ 744774 h 744774"/>
              <a:gd name="connsiteX15" fmla="*/ 124131 w 1524000"/>
              <a:gd name="connsiteY15" fmla="*/ 744774 h 744774"/>
              <a:gd name="connsiteX16" fmla="*/ 0 w 1524000"/>
              <a:gd name="connsiteY16" fmla="*/ 620643 h 744774"/>
              <a:gd name="connsiteX17" fmla="*/ 0 w 1524000"/>
              <a:gd name="connsiteY17" fmla="*/ 620645 h 744774"/>
              <a:gd name="connsiteX18" fmla="*/ 0 w 1524000"/>
              <a:gd name="connsiteY18" fmla="*/ 434452 h 744774"/>
              <a:gd name="connsiteX19" fmla="*/ 0 w 1524000"/>
              <a:gd name="connsiteY19" fmla="*/ 434452 h 744774"/>
              <a:gd name="connsiteX20" fmla="*/ 0 w 1524000"/>
              <a:gd name="connsiteY20" fmla="*/ 124131 h 744774"/>
              <a:gd name="connsiteX0" fmla="*/ 0 w 2781300"/>
              <a:gd name="connsiteY0" fmla="*/ 174931 h 837871"/>
              <a:gd name="connsiteX1" fmla="*/ 1381431 w 2781300"/>
              <a:gd name="connsiteY1" fmla="*/ 0 h 837871"/>
              <a:gd name="connsiteX2" fmla="*/ 1511300 w 2781300"/>
              <a:gd name="connsiteY2" fmla="*/ 0 h 837871"/>
              <a:gd name="connsiteX3" fmla="*/ 1511300 w 2781300"/>
              <a:gd name="connsiteY3" fmla="*/ 0 h 837871"/>
              <a:gd name="connsiteX4" fmla="*/ 1892300 w 2781300"/>
              <a:gd name="connsiteY4" fmla="*/ 0 h 837871"/>
              <a:gd name="connsiteX5" fmla="*/ 2657169 w 2781300"/>
              <a:gd name="connsiteY5" fmla="*/ 0 h 837871"/>
              <a:gd name="connsiteX6" fmla="*/ 2781300 w 2781300"/>
              <a:gd name="connsiteY6" fmla="*/ 124131 h 837871"/>
              <a:gd name="connsiteX7" fmla="*/ 2781300 w 2781300"/>
              <a:gd name="connsiteY7" fmla="*/ 434452 h 837871"/>
              <a:gd name="connsiteX8" fmla="*/ 2781300 w 2781300"/>
              <a:gd name="connsiteY8" fmla="*/ 434452 h 837871"/>
              <a:gd name="connsiteX9" fmla="*/ 2781300 w 2781300"/>
              <a:gd name="connsiteY9" fmla="*/ 620645 h 837871"/>
              <a:gd name="connsiteX10" fmla="*/ 2781300 w 2781300"/>
              <a:gd name="connsiteY10" fmla="*/ 620643 h 837871"/>
              <a:gd name="connsiteX11" fmla="*/ 2657169 w 2781300"/>
              <a:gd name="connsiteY11" fmla="*/ 744774 h 837871"/>
              <a:gd name="connsiteX12" fmla="*/ 1892300 w 2781300"/>
              <a:gd name="connsiteY12" fmla="*/ 744774 h 837871"/>
              <a:gd name="connsiteX13" fmla="*/ 1701805 w 2781300"/>
              <a:gd name="connsiteY13" fmla="*/ 837871 h 837871"/>
              <a:gd name="connsiteX14" fmla="*/ 1511300 w 2781300"/>
              <a:gd name="connsiteY14" fmla="*/ 744774 h 837871"/>
              <a:gd name="connsiteX15" fmla="*/ 1381431 w 2781300"/>
              <a:gd name="connsiteY15" fmla="*/ 744774 h 837871"/>
              <a:gd name="connsiteX16" fmla="*/ 1257300 w 2781300"/>
              <a:gd name="connsiteY16" fmla="*/ 620643 h 837871"/>
              <a:gd name="connsiteX17" fmla="*/ 1257300 w 2781300"/>
              <a:gd name="connsiteY17" fmla="*/ 620645 h 837871"/>
              <a:gd name="connsiteX18" fmla="*/ 1257300 w 2781300"/>
              <a:gd name="connsiteY18" fmla="*/ 434452 h 837871"/>
              <a:gd name="connsiteX19" fmla="*/ 1257300 w 2781300"/>
              <a:gd name="connsiteY19" fmla="*/ 434452 h 837871"/>
              <a:gd name="connsiteX20" fmla="*/ 0 w 2781300"/>
              <a:gd name="connsiteY20" fmla="*/ 174931 h 837871"/>
              <a:gd name="connsiteX0" fmla="*/ 0 w 2781300"/>
              <a:gd name="connsiteY0" fmla="*/ 174931 h 1282371"/>
              <a:gd name="connsiteX1" fmla="*/ 1381431 w 2781300"/>
              <a:gd name="connsiteY1" fmla="*/ 0 h 1282371"/>
              <a:gd name="connsiteX2" fmla="*/ 1511300 w 2781300"/>
              <a:gd name="connsiteY2" fmla="*/ 0 h 1282371"/>
              <a:gd name="connsiteX3" fmla="*/ 1511300 w 2781300"/>
              <a:gd name="connsiteY3" fmla="*/ 0 h 1282371"/>
              <a:gd name="connsiteX4" fmla="*/ 1892300 w 2781300"/>
              <a:gd name="connsiteY4" fmla="*/ 0 h 1282371"/>
              <a:gd name="connsiteX5" fmla="*/ 2657169 w 2781300"/>
              <a:gd name="connsiteY5" fmla="*/ 0 h 1282371"/>
              <a:gd name="connsiteX6" fmla="*/ 2781300 w 2781300"/>
              <a:gd name="connsiteY6" fmla="*/ 124131 h 1282371"/>
              <a:gd name="connsiteX7" fmla="*/ 2781300 w 2781300"/>
              <a:gd name="connsiteY7" fmla="*/ 434452 h 1282371"/>
              <a:gd name="connsiteX8" fmla="*/ 2781300 w 2781300"/>
              <a:gd name="connsiteY8" fmla="*/ 434452 h 1282371"/>
              <a:gd name="connsiteX9" fmla="*/ 2781300 w 2781300"/>
              <a:gd name="connsiteY9" fmla="*/ 620645 h 1282371"/>
              <a:gd name="connsiteX10" fmla="*/ 2781300 w 2781300"/>
              <a:gd name="connsiteY10" fmla="*/ 620643 h 1282371"/>
              <a:gd name="connsiteX11" fmla="*/ 2657169 w 2781300"/>
              <a:gd name="connsiteY11" fmla="*/ 744774 h 1282371"/>
              <a:gd name="connsiteX12" fmla="*/ 1892300 w 2781300"/>
              <a:gd name="connsiteY12" fmla="*/ 744774 h 1282371"/>
              <a:gd name="connsiteX13" fmla="*/ 127005 w 2781300"/>
              <a:gd name="connsiteY13" fmla="*/ 1282371 h 1282371"/>
              <a:gd name="connsiteX14" fmla="*/ 1511300 w 2781300"/>
              <a:gd name="connsiteY14" fmla="*/ 744774 h 1282371"/>
              <a:gd name="connsiteX15" fmla="*/ 1381431 w 2781300"/>
              <a:gd name="connsiteY15" fmla="*/ 744774 h 1282371"/>
              <a:gd name="connsiteX16" fmla="*/ 1257300 w 2781300"/>
              <a:gd name="connsiteY16" fmla="*/ 620643 h 1282371"/>
              <a:gd name="connsiteX17" fmla="*/ 1257300 w 2781300"/>
              <a:gd name="connsiteY17" fmla="*/ 620645 h 1282371"/>
              <a:gd name="connsiteX18" fmla="*/ 1257300 w 2781300"/>
              <a:gd name="connsiteY18" fmla="*/ 434452 h 1282371"/>
              <a:gd name="connsiteX19" fmla="*/ 1257300 w 2781300"/>
              <a:gd name="connsiteY19" fmla="*/ 434452 h 1282371"/>
              <a:gd name="connsiteX20" fmla="*/ 0 w 2781300"/>
              <a:gd name="connsiteY20" fmla="*/ 174931 h 12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81300" h="1282371">
                <a:moveTo>
                  <a:pt x="0" y="174931"/>
                </a:moveTo>
                <a:cubicBezTo>
                  <a:pt x="0" y="106375"/>
                  <a:pt x="1312875" y="0"/>
                  <a:pt x="1381431" y="0"/>
                </a:cubicBezTo>
                <a:lnTo>
                  <a:pt x="1511300" y="0"/>
                </a:lnTo>
                <a:lnTo>
                  <a:pt x="1511300" y="0"/>
                </a:lnTo>
                <a:lnTo>
                  <a:pt x="1892300" y="0"/>
                </a:lnTo>
                <a:lnTo>
                  <a:pt x="2657169" y="0"/>
                </a:lnTo>
                <a:cubicBezTo>
                  <a:pt x="2725725" y="0"/>
                  <a:pt x="2781300" y="55575"/>
                  <a:pt x="2781300" y="124131"/>
                </a:cubicBezTo>
                <a:lnTo>
                  <a:pt x="2781300" y="434452"/>
                </a:lnTo>
                <a:lnTo>
                  <a:pt x="2781300" y="434452"/>
                </a:lnTo>
                <a:lnTo>
                  <a:pt x="2781300" y="620645"/>
                </a:lnTo>
                <a:lnTo>
                  <a:pt x="2781300" y="620643"/>
                </a:lnTo>
                <a:cubicBezTo>
                  <a:pt x="2781300" y="689199"/>
                  <a:pt x="2725725" y="744774"/>
                  <a:pt x="2657169" y="744774"/>
                </a:cubicBezTo>
                <a:lnTo>
                  <a:pt x="1892300" y="744774"/>
                </a:lnTo>
                <a:lnTo>
                  <a:pt x="127005" y="1282371"/>
                </a:lnTo>
                <a:lnTo>
                  <a:pt x="1511300" y="744774"/>
                </a:lnTo>
                <a:lnTo>
                  <a:pt x="1381431" y="744774"/>
                </a:lnTo>
                <a:cubicBezTo>
                  <a:pt x="1312875" y="744774"/>
                  <a:pt x="1257300" y="689199"/>
                  <a:pt x="1257300" y="620643"/>
                </a:cubicBezTo>
                <a:lnTo>
                  <a:pt x="1257300" y="620645"/>
                </a:lnTo>
                <a:lnTo>
                  <a:pt x="1257300" y="434452"/>
                </a:lnTo>
                <a:lnTo>
                  <a:pt x="1257300" y="434452"/>
                </a:lnTo>
                <a:cubicBezTo>
                  <a:pt x="1257300" y="331012"/>
                  <a:pt x="0" y="278371"/>
                  <a:pt x="0" y="174931"/>
                </a:cubicBez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Temporal </a:t>
            </a:r>
          </a:p>
          <a:p>
            <a:pPr algn="r" eaLnBrk="1" hangingPunct="1">
              <a:defRPr/>
            </a:pPr>
            <a:r>
              <a:rPr lang="en-US" sz="1050" dirty="0"/>
              <a:t>Complexity &amp;</a:t>
            </a:r>
          </a:p>
          <a:p>
            <a:pPr algn="r" eaLnBrk="1" hangingPunct="1">
              <a:defRPr/>
            </a:pPr>
            <a:r>
              <a:rPr lang="en-US" sz="1050" dirty="0"/>
              <a:t>Directional </a:t>
            </a:r>
          </a:p>
          <a:p>
            <a:pPr algn="r" eaLnBrk="1" hangingPunct="1">
              <a:defRPr/>
            </a:pPr>
            <a:r>
              <a:rPr lang="en-US" sz="1050" dirty="0"/>
              <a:t>Complexity</a:t>
            </a:r>
            <a:endParaRPr lang="en-IN" sz="1050" dirty="0"/>
          </a:p>
        </p:txBody>
      </p:sp>
      <p:sp>
        <p:nvSpPr>
          <p:cNvPr id="20" name="Cloud Callout 19">
            <a:extLst>
              <a:ext uri="{FF2B5EF4-FFF2-40B4-BE49-F238E27FC236}">
                <a16:creationId xmlns:a16="http://schemas.microsoft.com/office/drawing/2014/main" id="{554C3534-B0ED-42F4-94B9-3BA01ACC6DBA}"/>
              </a:ext>
            </a:extLst>
          </p:cNvPr>
          <p:cNvSpPr/>
          <p:nvPr/>
        </p:nvSpPr>
        <p:spPr>
          <a:xfrm>
            <a:off x="6248400" y="4754563"/>
            <a:ext cx="1600200" cy="1143000"/>
          </a:xfrm>
          <a:prstGeom prst="cloudCallout">
            <a:avLst>
              <a:gd name="adj1" fmla="val -79390"/>
              <a:gd name="adj2" fmla="val -8852"/>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21" name="Rounded Rectangular Callout 20">
            <a:extLst>
              <a:ext uri="{FF2B5EF4-FFF2-40B4-BE49-F238E27FC236}">
                <a16:creationId xmlns:a16="http://schemas.microsoft.com/office/drawing/2014/main" id="{DB353600-23CA-4F07-9ED7-832B7689FA7C}"/>
              </a:ext>
            </a:extLst>
          </p:cNvPr>
          <p:cNvSpPr/>
          <p:nvPr/>
        </p:nvSpPr>
        <p:spPr>
          <a:xfrm>
            <a:off x="1447800" y="5486400"/>
            <a:ext cx="1143000" cy="381000"/>
          </a:xfrm>
          <a:prstGeom prst="wedgeRoundRectCallout">
            <a:avLst>
              <a:gd name="adj1" fmla="val 34938"/>
              <a:gd name="adj2" fmla="val -152675"/>
              <a:gd name="adj3" fmla="val 16667"/>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22" name="Rounded Rectangular Callout 21">
            <a:extLst>
              <a:ext uri="{FF2B5EF4-FFF2-40B4-BE49-F238E27FC236}">
                <a16:creationId xmlns:a16="http://schemas.microsoft.com/office/drawing/2014/main" id="{02E0B2FD-23BA-4BF7-9CD3-7D8866876C1F}"/>
              </a:ext>
            </a:extLst>
          </p:cNvPr>
          <p:cNvSpPr/>
          <p:nvPr/>
        </p:nvSpPr>
        <p:spPr>
          <a:xfrm>
            <a:off x="2517775" y="939800"/>
            <a:ext cx="3298825" cy="1690688"/>
          </a:xfrm>
          <a:custGeom>
            <a:avLst/>
            <a:gdLst>
              <a:gd name="connsiteX0" fmla="*/ 0 w 1752600"/>
              <a:gd name="connsiteY0" fmla="*/ 88792 h 532742"/>
              <a:gd name="connsiteX1" fmla="*/ 88792 w 1752600"/>
              <a:gd name="connsiteY1" fmla="*/ 0 h 532742"/>
              <a:gd name="connsiteX2" fmla="*/ 292100 w 1752600"/>
              <a:gd name="connsiteY2" fmla="*/ 0 h 532742"/>
              <a:gd name="connsiteX3" fmla="*/ 292100 w 1752600"/>
              <a:gd name="connsiteY3" fmla="*/ 0 h 532742"/>
              <a:gd name="connsiteX4" fmla="*/ 730250 w 1752600"/>
              <a:gd name="connsiteY4" fmla="*/ 0 h 532742"/>
              <a:gd name="connsiteX5" fmla="*/ 1663808 w 1752600"/>
              <a:gd name="connsiteY5" fmla="*/ 0 h 532742"/>
              <a:gd name="connsiteX6" fmla="*/ 1752600 w 1752600"/>
              <a:gd name="connsiteY6" fmla="*/ 88792 h 532742"/>
              <a:gd name="connsiteX7" fmla="*/ 1752600 w 1752600"/>
              <a:gd name="connsiteY7" fmla="*/ 310766 h 532742"/>
              <a:gd name="connsiteX8" fmla="*/ 1752600 w 1752600"/>
              <a:gd name="connsiteY8" fmla="*/ 310766 h 532742"/>
              <a:gd name="connsiteX9" fmla="*/ 1752600 w 1752600"/>
              <a:gd name="connsiteY9" fmla="*/ 443952 h 532742"/>
              <a:gd name="connsiteX10" fmla="*/ 1752600 w 1752600"/>
              <a:gd name="connsiteY10" fmla="*/ 443950 h 532742"/>
              <a:gd name="connsiteX11" fmla="*/ 1663808 w 1752600"/>
              <a:gd name="connsiteY11" fmla="*/ 532742 h 532742"/>
              <a:gd name="connsiteX12" fmla="*/ 730250 w 1752600"/>
              <a:gd name="connsiteY12" fmla="*/ 532742 h 532742"/>
              <a:gd name="connsiteX13" fmla="*/ 292100 w 1752600"/>
              <a:gd name="connsiteY13" fmla="*/ 532742 h 532742"/>
              <a:gd name="connsiteX14" fmla="*/ 292100 w 1752600"/>
              <a:gd name="connsiteY14" fmla="*/ 532742 h 532742"/>
              <a:gd name="connsiteX15" fmla="*/ 88792 w 1752600"/>
              <a:gd name="connsiteY15" fmla="*/ 532742 h 532742"/>
              <a:gd name="connsiteX16" fmla="*/ 0 w 1752600"/>
              <a:gd name="connsiteY16" fmla="*/ 443950 h 532742"/>
              <a:gd name="connsiteX17" fmla="*/ 0 w 1752600"/>
              <a:gd name="connsiteY17" fmla="*/ 443952 h 532742"/>
              <a:gd name="connsiteX18" fmla="*/ -1546214 w 1752600"/>
              <a:gd name="connsiteY18" fmla="*/ 916833 h 532742"/>
              <a:gd name="connsiteX19" fmla="*/ 0 w 1752600"/>
              <a:gd name="connsiteY19" fmla="*/ 310766 h 532742"/>
              <a:gd name="connsiteX20" fmla="*/ 0 w 1752600"/>
              <a:gd name="connsiteY20" fmla="*/ 88792 h 532742"/>
              <a:gd name="connsiteX0" fmla="*/ 1546214 w 3298814"/>
              <a:gd name="connsiteY0" fmla="*/ 88792 h 1690007"/>
              <a:gd name="connsiteX1" fmla="*/ 1635006 w 3298814"/>
              <a:gd name="connsiteY1" fmla="*/ 0 h 1690007"/>
              <a:gd name="connsiteX2" fmla="*/ 1838314 w 3298814"/>
              <a:gd name="connsiteY2" fmla="*/ 0 h 1690007"/>
              <a:gd name="connsiteX3" fmla="*/ 1838314 w 3298814"/>
              <a:gd name="connsiteY3" fmla="*/ 0 h 1690007"/>
              <a:gd name="connsiteX4" fmla="*/ 2276464 w 3298814"/>
              <a:gd name="connsiteY4" fmla="*/ 0 h 1690007"/>
              <a:gd name="connsiteX5" fmla="*/ 3210022 w 3298814"/>
              <a:gd name="connsiteY5" fmla="*/ 0 h 1690007"/>
              <a:gd name="connsiteX6" fmla="*/ 3298814 w 3298814"/>
              <a:gd name="connsiteY6" fmla="*/ 88792 h 1690007"/>
              <a:gd name="connsiteX7" fmla="*/ 3298814 w 3298814"/>
              <a:gd name="connsiteY7" fmla="*/ 310766 h 1690007"/>
              <a:gd name="connsiteX8" fmla="*/ 3298814 w 3298814"/>
              <a:gd name="connsiteY8" fmla="*/ 310766 h 1690007"/>
              <a:gd name="connsiteX9" fmla="*/ 3298814 w 3298814"/>
              <a:gd name="connsiteY9" fmla="*/ 443952 h 1690007"/>
              <a:gd name="connsiteX10" fmla="*/ 3235314 w 3298814"/>
              <a:gd name="connsiteY10" fmla="*/ 1688550 h 1690007"/>
              <a:gd name="connsiteX11" fmla="*/ 3210022 w 3298814"/>
              <a:gd name="connsiteY11" fmla="*/ 532742 h 1690007"/>
              <a:gd name="connsiteX12" fmla="*/ 2276464 w 3298814"/>
              <a:gd name="connsiteY12" fmla="*/ 532742 h 1690007"/>
              <a:gd name="connsiteX13" fmla="*/ 1838314 w 3298814"/>
              <a:gd name="connsiteY13" fmla="*/ 532742 h 1690007"/>
              <a:gd name="connsiteX14" fmla="*/ 1838314 w 3298814"/>
              <a:gd name="connsiteY14" fmla="*/ 532742 h 1690007"/>
              <a:gd name="connsiteX15" fmla="*/ 1635006 w 3298814"/>
              <a:gd name="connsiteY15" fmla="*/ 532742 h 1690007"/>
              <a:gd name="connsiteX16" fmla="*/ 1546214 w 3298814"/>
              <a:gd name="connsiteY16" fmla="*/ 443950 h 1690007"/>
              <a:gd name="connsiteX17" fmla="*/ 1546214 w 3298814"/>
              <a:gd name="connsiteY17" fmla="*/ 443952 h 1690007"/>
              <a:gd name="connsiteX18" fmla="*/ 0 w 3298814"/>
              <a:gd name="connsiteY18" fmla="*/ 916833 h 1690007"/>
              <a:gd name="connsiteX19" fmla="*/ 1546214 w 3298814"/>
              <a:gd name="connsiteY19" fmla="*/ 310766 h 1690007"/>
              <a:gd name="connsiteX20" fmla="*/ 1546214 w 3298814"/>
              <a:gd name="connsiteY20" fmla="*/ 88792 h 16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814" h="1690007">
                <a:moveTo>
                  <a:pt x="1546214" y="88792"/>
                </a:moveTo>
                <a:cubicBezTo>
                  <a:pt x="1546214" y="39754"/>
                  <a:pt x="1585968" y="0"/>
                  <a:pt x="1635006" y="0"/>
                </a:cubicBezTo>
                <a:lnTo>
                  <a:pt x="1838314" y="0"/>
                </a:lnTo>
                <a:lnTo>
                  <a:pt x="1838314" y="0"/>
                </a:lnTo>
                <a:lnTo>
                  <a:pt x="2276464" y="0"/>
                </a:lnTo>
                <a:lnTo>
                  <a:pt x="3210022" y="0"/>
                </a:lnTo>
                <a:cubicBezTo>
                  <a:pt x="3259060" y="0"/>
                  <a:pt x="3298814" y="39754"/>
                  <a:pt x="3298814" y="88792"/>
                </a:cubicBezTo>
                <a:lnTo>
                  <a:pt x="3298814" y="310766"/>
                </a:lnTo>
                <a:lnTo>
                  <a:pt x="3298814" y="310766"/>
                </a:lnTo>
                <a:lnTo>
                  <a:pt x="3298814" y="443952"/>
                </a:lnTo>
                <a:cubicBezTo>
                  <a:pt x="3298814" y="443951"/>
                  <a:pt x="3235314" y="1688551"/>
                  <a:pt x="3235314" y="1688550"/>
                </a:cubicBezTo>
                <a:cubicBezTo>
                  <a:pt x="3235314" y="1737588"/>
                  <a:pt x="3259060" y="532742"/>
                  <a:pt x="3210022" y="532742"/>
                </a:cubicBezTo>
                <a:lnTo>
                  <a:pt x="2276464" y="532742"/>
                </a:lnTo>
                <a:lnTo>
                  <a:pt x="1838314" y="532742"/>
                </a:lnTo>
                <a:lnTo>
                  <a:pt x="1838314" y="532742"/>
                </a:lnTo>
                <a:lnTo>
                  <a:pt x="1635006" y="532742"/>
                </a:lnTo>
                <a:cubicBezTo>
                  <a:pt x="1585968" y="532742"/>
                  <a:pt x="1546214" y="492988"/>
                  <a:pt x="1546214" y="443950"/>
                </a:cubicBezTo>
                <a:lnTo>
                  <a:pt x="1546214" y="443952"/>
                </a:lnTo>
                <a:lnTo>
                  <a:pt x="0" y="916833"/>
                </a:lnTo>
                <a:lnTo>
                  <a:pt x="1546214" y="310766"/>
                </a:lnTo>
                <a:lnTo>
                  <a:pt x="1546214" y="88792"/>
                </a:lnTo>
                <a:close/>
              </a:path>
            </a:pathLst>
          </a:cu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buClr>
                <a:srgbClr val="000000"/>
              </a:buClr>
              <a:buSzPct val="100000"/>
              <a:buFont typeface="Times New Roman" pitchFamily="18" charset="0"/>
              <a:buNone/>
              <a:defRPr/>
            </a:pPr>
            <a:r>
              <a:rPr lang="en-US" b="1" dirty="0">
                <a:solidFill>
                  <a:schemeClr val="tx1"/>
                </a:solidFill>
              </a:rPr>
              <a:t>Agile</a:t>
            </a:r>
            <a:endParaRPr lang="en-IN" b="1" dirty="0">
              <a:solidFill>
                <a:schemeClr val="tx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A487-604C-489F-A634-6CE8A345C3B8}"/>
              </a:ext>
            </a:extLst>
          </p:cNvPr>
          <p:cNvSpPr>
            <a:spLocks noGrp="1"/>
          </p:cNvSpPr>
          <p:nvPr>
            <p:ph type="title"/>
          </p:nvPr>
        </p:nvSpPr>
        <p:spPr/>
        <p:txBody>
          <a:bodyPr>
            <a:normAutofit fontScale="90000"/>
          </a:bodyPr>
          <a:lstStyle/>
          <a:p>
            <a:pPr>
              <a:defRPr/>
            </a:pPr>
            <a:r>
              <a:t>Complex Adaptive Systems</a:t>
            </a:r>
          </a:p>
        </p:txBody>
      </p:sp>
      <p:sp>
        <p:nvSpPr>
          <p:cNvPr id="3" name="Content Placeholder 2">
            <a:extLst>
              <a:ext uri="{FF2B5EF4-FFF2-40B4-BE49-F238E27FC236}">
                <a16:creationId xmlns:a16="http://schemas.microsoft.com/office/drawing/2014/main" id="{D59D3351-3301-4638-A73F-DE19E968E009}"/>
              </a:ext>
            </a:extLst>
          </p:cNvPr>
          <p:cNvSpPr>
            <a:spLocks noGrp="1"/>
          </p:cNvSpPr>
          <p:nvPr>
            <p:ph idx="1"/>
          </p:nvPr>
        </p:nvSpPr>
        <p:spPr>
          <a:xfrm>
            <a:off x="381000" y="838200"/>
            <a:ext cx="8229600" cy="5105400"/>
          </a:xfrm>
        </p:spPr>
        <p:txBody>
          <a:bodyPr>
            <a:normAutofit fontScale="62500" lnSpcReduction="20000"/>
          </a:bodyPr>
          <a:lstStyle/>
          <a:p>
            <a:pPr>
              <a:defRPr/>
            </a:pPr>
            <a:r>
              <a:rPr lang="en-US" dirty="0"/>
              <a:t>Think about how newly born child is going to learn about talking, walking, learning, eating etc. </a:t>
            </a:r>
          </a:p>
          <a:p>
            <a:pPr>
              <a:defRPr/>
            </a:pPr>
            <a:r>
              <a:rPr lang="en-US" dirty="0"/>
              <a:t>What process you use to climb mountain?</a:t>
            </a:r>
          </a:p>
          <a:p>
            <a:pPr>
              <a:defRPr/>
            </a:pPr>
            <a:endParaRPr lang="en-US" dirty="0"/>
          </a:p>
          <a:p>
            <a:pPr>
              <a:defRPr/>
            </a:pPr>
            <a:r>
              <a:rPr lang="en-US" dirty="0"/>
              <a:t>In the last couple of decades scientists and managers have articulated a profound shift in their view about how organisms and organizations evolve, respond to change, and manage their growth.</a:t>
            </a:r>
          </a:p>
          <a:p>
            <a:pPr>
              <a:defRPr/>
            </a:pPr>
            <a:r>
              <a:rPr lang="en-US" dirty="0"/>
              <a:t>Complex Adaptive Systems theory is one of the root threads of agile development. The concepts about how biological systems evolve and adapt have relevance, if only metaphorically, to organizations and how they evolve and adapt.</a:t>
            </a:r>
          </a:p>
          <a:p>
            <a:pPr>
              <a:defRPr/>
            </a:pPr>
            <a:r>
              <a:rPr lang="en-US" dirty="0"/>
              <a:t>Creativity and innovation are the emergent results of well-functioning agile teams.</a:t>
            </a:r>
          </a:p>
          <a:p>
            <a:pPr>
              <a:defRPr/>
            </a:pPr>
            <a:r>
              <a:rPr lang="en-US" dirty="0"/>
              <a:t>In complex system things get done because people adapt not because they blindly follow</a:t>
            </a:r>
          </a:p>
          <a:p>
            <a:pPr>
              <a:defRPr/>
            </a:pPr>
            <a:r>
              <a:rPr lang="en-US" dirty="0"/>
              <a:t>Former Visa International CEO </a:t>
            </a:r>
            <a:r>
              <a:rPr lang="en-US" b="1" dirty="0"/>
              <a:t>Dee Hock </a:t>
            </a:r>
            <a:r>
              <a:rPr lang="en-US" dirty="0"/>
              <a:t>coined the word </a:t>
            </a:r>
            <a:r>
              <a:rPr lang="en-US" b="1" dirty="0"/>
              <a:t>“</a:t>
            </a:r>
            <a:r>
              <a:rPr lang="en-US" b="1" dirty="0" err="1"/>
              <a:t>chaordic</a:t>
            </a:r>
            <a:r>
              <a:rPr lang="en-US" b="1" dirty="0"/>
              <a:t>” </a:t>
            </a:r>
            <a:r>
              <a:rPr lang="en-US" dirty="0"/>
              <a:t>to describe both the world where Order exists in Chaos.</a:t>
            </a:r>
          </a:p>
        </p:txBody>
      </p:sp>
      <p:sp>
        <p:nvSpPr>
          <p:cNvPr id="148484" name="Content Placeholder 3">
            <a:extLst>
              <a:ext uri="{FF2B5EF4-FFF2-40B4-BE49-F238E27FC236}">
                <a16:creationId xmlns:a16="http://schemas.microsoft.com/office/drawing/2014/main" id="{CB37600C-F7A8-474F-9FD4-CD1A73F7531C}"/>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148485" name="Slide Number Placeholder 6">
            <a:extLst>
              <a:ext uri="{FF2B5EF4-FFF2-40B4-BE49-F238E27FC236}">
                <a16:creationId xmlns:a16="http://schemas.microsoft.com/office/drawing/2014/main" id="{EB333E38-0647-411E-BA26-4481AE1B00C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22C15D-CF4C-416F-A5A3-D18158614A67}" type="slidenum">
              <a:rPr lang="en-US" altLang="en-US" smtClean="0"/>
              <a:pPr/>
              <a:t>71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ABE3-3195-4A91-B641-8FAF0A038FA7}"/>
              </a:ext>
            </a:extLst>
          </p:cNvPr>
          <p:cNvSpPr>
            <a:spLocks noGrp="1"/>
          </p:cNvSpPr>
          <p:nvPr>
            <p:ph type="title"/>
          </p:nvPr>
        </p:nvSpPr>
        <p:spPr/>
        <p:txBody>
          <a:bodyPr>
            <a:normAutofit fontScale="90000"/>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0531" name="Content Placeholder 2">
            <a:extLst>
              <a:ext uri="{FF2B5EF4-FFF2-40B4-BE49-F238E27FC236}">
                <a16:creationId xmlns:a16="http://schemas.microsoft.com/office/drawing/2014/main" id="{500FA38F-E270-4700-9EE4-C5B5DA4864AC}"/>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Defined Processes</a:t>
            </a:r>
          </a:p>
          <a:p>
            <a:r>
              <a:rPr lang="en-US" altLang="en-US" sz="2800"/>
              <a:t>Assumes that every piece of work is completely understood</a:t>
            </a:r>
          </a:p>
          <a:p>
            <a:r>
              <a:rPr lang="en-US" altLang="en-US" sz="2800"/>
              <a:t>Input is well-defined</a:t>
            </a:r>
          </a:p>
          <a:p>
            <a:r>
              <a:rPr lang="en-US" altLang="en-US" sz="2800"/>
              <a:t>A set of well-defined input produces same output every time within known variance limit</a:t>
            </a:r>
          </a:p>
          <a:p>
            <a:r>
              <a:rPr lang="en-US" altLang="en-US" sz="2800"/>
              <a:t>Has tightly coupled steps </a:t>
            </a:r>
          </a:p>
          <a:p>
            <a:r>
              <a:rPr lang="en-US" altLang="en-US" sz="2800"/>
              <a:t>No checkpoint </a:t>
            </a:r>
            <a:r>
              <a:rPr lang="en-US" altLang="en-US"/>
              <a:t>and feedback steps</a:t>
            </a:r>
          </a:p>
          <a:p>
            <a:endParaRPr lang="en-US" altLang="en-US"/>
          </a:p>
        </p:txBody>
      </p:sp>
      <p:sp>
        <p:nvSpPr>
          <p:cNvPr id="150532" name="Content Placeholder 3">
            <a:extLst>
              <a:ext uri="{FF2B5EF4-FFF2-40B4-BE49-F238E27FC236}">
                <a16:creationId xmlns:a16="http://schemas.microsoft.com/office/drawing/2014/main" id="{F4D93B4C-EBBB-400A-BF12-625DF6B92946}"/>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0533" name="Slide Number Placeholder 6">
            <a:extLst>
              <a:ext uri="{FF2B5EF4-FFF2-40B4-BE49-F238E27FC236}">
                <a16:creationId xmlns:a16="http://schemas.microsoft.com/office/drawing/2014/main" id="{CFDF846F-009A-43D3-9E2E-67944CA0169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8F8E2F-3A9C-4F27-A13A-1377DFE4E0F8}" type="slidenum">
              <a:rPr lang="en-US" altLang="en-US" smtClean="0"/>
              <a:pPr/>
              <a:t>72</a:t>
            </a:fld>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7425-2214-459D-8D67-7323D88B5D8F}"/>
              </a:ext>
            </a:extLst>
          </p:cNvPr>
          <p:cNvSpPr>
            <a:spLocks noGrp="1"/>
          </p:cNvSpPr>
          <p:nvPr>
            <p:ph type="title"/>
          </p:nvPr>
        </p:nvSpPr>
        <p:spPr/>
        <p:txBody>
          <a:bodyPr>
            <a:normAutofit fontScale="90000"/>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2579" name="Content Placeholder 2">
            <a:extLst>
              <a:ext uri="{FF2B5EF4-FFF2-40B4-BE49-F238E27FC236}">
                <a16:creationId xmlns:a16="http://schemas.microsoft.com/office/drawing/2014/main" id="{15703144-DD16-4E66-9C90-B2F438A7A97F}"/>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Empirical Processes</a:t>
            </a:r>
          </a:p>
          <a:p>
            <a:r>
              <a:rPr lang="en-US" altLang="en-US" sz="2800"/>
              <a:t>Relies on frequent inspections and adaption</a:t>
            </a:r>
          </a:p>
          <a:p>
            <a:r>
              <a:rPr lang="en-US" altLang="en-US" sz="2800"/>
              <a:t>Applies to those process which are loosely defined because of their complexity</a:t>
            </a:r>
          </a:p>
          <a:p>
            <a:r>
              <a:rPr lang="en-US" altLang="en-US" sz="2800"/>
              <a:t>Understand that output of a process can be unpredictable and unrepeatable</a:t>
            </a:r>
          </a:p>
          <a:p>
            <a:endParaRPr lang="en-US" altLang="en-US"/>
          </a:p>
        </p:txBody>
      </p:sp>
      <p:sp>
        <p:nvSpPr>
          <p:cNvPr id="152580" name="Content Placeholder 3">
            <a:extLst>
              <a:ext uri="{FF2B5EF4-FFF2-40B4-BE49-F238E27FC236}">
                <a16:creationId xmlns:a16="http://schemas.microsoft.com/office/drawing/2014/main" id="{4914A18A-BE01-4CD8-97D0-1385B88D6F16}"/>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2581" name="Slide Number Placeholder 6">
            <a:extLst>
              <a:ext uri="{FF2B5EF4-FFF2-40B4-BE49-F238E27FC236}">
                <a16:creationId xmlns:a16="http://schemas.microsoft.com/office/drawing/2014/main" id="{E8E09EE0-0D98-421C-A2EF-0D478C45082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F36E64-BF39-4969-B0A2-453C2FA2A243}" type="slidenum">
              <a:rPr lang="en-US" altLang="en-US" smtClean="0"/>
              <a:pPr/>
              <a:t>73</a:t>
            </a:fld>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0F0C-7A68-49D7-BEF2-29044F4D6437}"/>
              </a:ext>
            </a:extLst>
          </p:cNvPr>
          <p:cNvSpPr>
            <a:spLocks noGrp="1"/>
          </p:cNvSpPr>
          <p:nvPr>
            <p:ph type="title"/>
          </p:nvPr>
        </p:nvSpPr>
        <p:spPr/>
        <p:txBody>
          <a:bodyPr>
            <a:normAutofit fontScale="90000"/>
          </a:bodyPr>
          <a:lstStyle/>
          <a:p>
            <a:pPr>
              <a:defRPr/>
            </a:pPr>
            <a:r>
              <a:t>Value in Agile Manifesto</a:t>
            </a:r>
          </a:p>
        </p:txBody>
      </p:sp>
      <p:sp>
        <p:nvSpPr>
          <p:cNvPr id="3" name="Content Placeholder 2">
            <a:extLst>
              <a:ext uri="{FF2B5EF4-FFF2-40B4-BE49-F238E27FC236}">
                <a16:creationId xmlns:a16="http://schemas.microsoft.com/office/drawing/2014/main" id="{A214D372-AB38-45D1-BA06-D0FE9170D1C8}"/>
              </a:ext>
            </a:extLst>
          </p:cNvPr>
          <p:cNvSpPr>
            <a:spLocks noGrp="1"/>
          </p:cNvSpPr>
          <p:nvPr>
            <p:ph idx="1"/>
          </p:nvPr>
        </p:nvSpPr>
        <p:spPr>
          <a:xfrm>
            <a:off x="381000" y="838200"/>
            <a:ext cx="8229600" cy="5105400"/>
          </a:xfrm>
        </p:spPr>
        <p:txBody>
          <a:bodyPr>
            <a:normAutofit fontScale="85000" lnSpcReduction="10000"/>
          </a:bodyPr>
          <a:lstStyle/>
          <a:p>
            <a:pPr marL="0" indent="0">
              <a:buFont typeface="Arial" charset="0"/>
              <a:buNone/>
              <a:defRPr/>
            </a:pPr>
            <a:r>
              <a:rPr lang="en-US" sz="2400" dirty="0"/>
              <a:t>“We are uncovering better ways of developing software by doing it and helping others do it. Through this work we have come to </a:t>
            </a:r>
            <a:r>
              <a:rPr lang="en-US" sz="2400" b="1" u="sng" dirty="0"/>
              <a:t>value</a:t>
            </a:r>
            <a:r>
              <a:rPr lang="en-US" sz="2400" dirty="0"/>
              <a:t>”</a:t>
            </a:r>
          </a:p>
          <a:p>
            <a:pPr marL="0" indent="0">
              <a:buFont typeface="Arial" charset="0"/>
              <a:buNone/>
              <a:defRPr/>
            </a:pPr>
            <a:endParaRPr lang="en-US" sz="2400" dirty="0"/>
          </a:p>
          <a:p>
            <a:pPr>
              <a:buFont typeface="Arial" charset="0"/>
              <a:buChar char="•"/>
              <a:defRPr/>
            </a:pPr>
            <a:r>
              <a:rPr lang="en-US" b="1" dirty="0"/>
              <a:t>Individuals and interactions</a:t>
            </a:r>
            <a:r>
              <a:rPr lang="en-US" dirty="0"/>
              <a:t> over processes and tools</a:t>
            </a:r>
          </a:p>
          <a:p>
            <a:pPr>
              <a:buFont typeface="Arial" charset="0"/>
              <a:buChar char="•"/>
              <a:defRPr/>
            </a:pPr>
            <a:r>
              <a:rPr lang="en-US" b="1" dirty="0"/>
              <a:t>Working software</a:t>
            </a:r>
            <a:r>
              <a:rPr lang="en-US" dirty="0"/>
              <a:t> over comprehensive documentation</a:t>
            </a:r>
          </a:p>
          <a:p>
            <a:pPr>
              <a:buFont typeface="Arial" charset="0"/>
              <a:buChar char="•"/>
              <a:defRPr/>
            </a:pPr>
            <a:r>
              <a:rPr lang="en-US" b="1" dirty="0"/>
              <a:t>Customer collaboration</a:t>
            </a:r>
            <a:r>
              <a:rPr lang="en-US" dirty="0"/>
              <a:t> over contract negotiation</a:t>
            </a:r>
          </a:p>
          <a:p>
            <a:pPr>
              <a:buFont typeface="Arial" charset="0"/>
              <a:buChar char="•"/>
              <a:defRPr/>
            </a:pPr>
            <a:r>
              <a:rPr lang="en-US" b="1" dirty="0"/>
              <a:t>Responding to change</a:t>
            </a:r>
            <a:r>
              <a:rPr lang="en-US" dirty="0"/>
              <a:t> over following a plan</a:t>
            </a:r>
          </a:p>
          <a:p>
            <a:pPr marL="0" indent="0">
              <a:buFont typeface="Arial" charset="0"/>
              <a:buNone/>
              <a:defRPr/>
            </a:pPr>
            <a:endParaRPr lang="en-US" sz="2600" dirty="0"/>
          </a:p>
          <a:p>
            <a:pPr marL="0" indent="0">
              <a:buFont typeface="Arial" charset="0"/>
              <a:buNone/>
              <a:defRPr/>
            </a:pPr>
            <a:r>
              <a:rPr lang="en-US" sz="2600" dirty="0"/>
              <a:t>That is, while there is value in the items on the right, we value the items on the left more.</a:t>
            </a:r>
          </a:p>
          <a:p>
            <a:pPr marL="0" indent="0">
              <a:buFont typeface="Arial" charset="0"/>
              <a:buNone/>
              <a:defRPr/>
            </a:pPr>
            <a:endParaRPr lang="en-US" dirty="0"/>
          </a:p>
          <a:p>
            <a:pPr marL="0" indent="0">
              <a:buFont typeface="Arial" charset="0"/>
              <a:buNone/>
              <a:defRPr/>
            </a:pPr>
            <a:r>
              <a:rPr lang="en-US" sz="2600" dirty="0"/>
              <a:t>www.agilemanifesto.org</a:t>
            </a:r>
          </a:p>
        </p:txBody>
      </p:sp>
      <p:sp>
        <p:nvSpPr>
          <p:cNvPr id="154628" name="Content Placeholder 3">
            <a:extLst>
              <a:ext uri="{FF2B5EF4-FFF2-40B4-BE49-F238E27FC236}">
                <a16:creationId xmlns:a16="http://schemas.microsoft.com/office/drawing/2014/main" id="{82B19A26-7506-4F8A-8D04-7FE20AADA848}"/>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4629" name="Slide Number Placeholder 6">
            <a:extLst>
              <a:ext uri="{FF2B5EF4-FFF2-40B4-BE49-F238E27FC236}">
                <a16:creationId xmlns:a16="http://schemas.microsoft.com/office/drawing/2014/main" id="{788B87E0-85BD-4C4C-A3E9-5A2C0B1E810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F39DBF-FD5B-49CE-8F62-E7B727C9E9C2}" type="slidenum">
              <a:rPr lang="en-US" altLang="en-US" smtClean="0"/>
              <a:pPr/>
              <a:t>74</a:t>
            </a:fld>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149D-7853-471F-BFD2-887CF6C639EE}"/>
              </a:ext>
            </a:extLst>
          </p:cNvPr>
          <p:cNvSpPr>
            <a:spLocks noGrp="1"/>
          </p:cNvSpPr>
          <p:nvPr>
            <p:ph type="title"/>
          </p:nvPr>
        </p:nvSpPr>
        <p:spPr/>
        <p:txBody>
          <a:bodyPr>
            <a:normAutofit fontScale="90000"/>
          </a:bodyPr>
          <a:lstStyle/>
          <a:p>
            <a:pPr>
              <a:defRPr/>
            </a:pPr>
            <a:r>
              <a:t>Agile Principles</a:t>
            </a:r>
          </a:p>
        </p:txBody>
      </p:sp>
      <p:sp>
        <p:nvSpPr>
          <p:cNvPr id="77827" name="Content Placeholder 2">
            <a:extLst>
              <a:ext uri="{FF2B5EF4-FFF2-40B4-BE49-F238E27FC236}">
                <a16:creationId xmlns:a16="http://schemas.microsoft.com/office/drawing/2014/main" id="{842AB00E-7150-4EED-8D2F-82A8AB7A9691}"/>
              </a:ext>
            </a:extLst>
          </p:cNvPr>
          <p:cNvSpPr>
            <a:spLocks noGrp="1"/>
          </p:cNvSpPr>
          <p:nvPr>
            <p:ph idx="1"/>
          </p:nvPr>
        </p:nvSpPr>
        <p:spPr>
          <a:xfrm>
            <a:off x="381000" y="838200"/>
            <a:ext cx="8229600" cy="5105400"/>
          </a:xfrm>
        </p:spPr>
        <p:txBody>
          <a:bodyPr>
            <a:normAutofit lnSpcReduction="10000"/>
          </a:bodyPr>
          <a:lstStyle/>
          <a:p>
            <a:pPr marL="514350" indent="-514350">
              <a:buFont typeface="Calibri" pitchFamily="34" charset="0"/>
              <a:buAutoNum type="arabicPeriod"/>
              <a:defRPr/>
            </a:pPr>
            <a:r>
              <a:rPr lang="en-US" sz="2000" dirty="0"/>
              <a:t>Satisfy customer by continuous delivery of valuable product</a:t>
            </a:r>
          </a:p>
          <a:p>
            <a:pPr marL="514350" indent="-514350">
              <a:buFont typeface="Calibri" pitchFamily="34" charset="0"/>
              <a:buAutoNum type="arabicPeriod"/>
              <a:defRPr/>
            </a:pPr>
            <a:r>
              <a:rPr lang="en-US" sz="2000" dirty="0"/>
              <a:t>Welcome Change even at late stage</a:t>
            </a:r>
          </a:p>
          <a:p>
            <a:pPr marL="514350" indent="-514350">
              <a:buFont typeface="Calibri" pitchFamily="34" charset="0"/>
              <a:buAutoNum type="arabicPeriod"/>
              <a:defRPr/>
            </a:pPr>
            <a:r>
              <a:rPr lang="en-US" sz="2000" dirty="0"/>
              <a:t>Deliver working software Frequently</a:t>
            </a:r>
          </a:p>
          <a:p>
            <a:pPr marL="514350" indent="-514350">
              <a:buFont typeface="Calibri" pitchFamily="34" charset="0"/>
              <a:buAutoNum type="arabicPeriod"/>
              <a:defRPr/>
            </a:pPr>
            <a:r>
              <a:rPr lang="en-US" sz="2000" dirty="0"/>
              <a:t>Business and Developer work together</a:t>
            </a:r>
          </a:p>
          <a:p>
            <a:pPr marL="514350" indent="-514350">
              <a:buFont typeface="Calibri" pitchFamily="34" charset="0"/>
              <a:buAutoNum type="arabicPeriod"/>
              <a:defRPr/>
            </a:pPr>
            <a:r>
              <a:rPr lang="en-US" sz="2000" dirty="0"/>
              <a:t>Build around Motivated Individuals- Give team opportunity, trust them</a:t>
            </a:r>
          </a:p>
          <a:p>
            <a:pPr marL="514350" indent="-514350">
              <a:buFont typeface="Calibri" pitchFamily="34" charset="0"/>
              <a:buAutoNum type="arabicPeriod"/>
              <a:defRPr/>
            </a:pPr>
            <a:r>
              <a:rPr lang="en-US" sz="2000" dirty="0"/>
              <a:t>Face-to-face communication</a:t>
            </a:r>
          </a:p>
          <a:p>
            <a:pPr marL="514350" indent="-514350">
              <a:buFont typeface="Calibri" pitchFamily="34" charset="0"/>
              <a:buAutoNum type="arabicPeriod"/>
              <a:defRPr/>
            </a:pPr>
            <a:r>
              <a:rPr lang="en-US" sz="2000" dirty="0"/>
              <a:t>Working software is the primary measure of progress.</a:t>
            </a:r>
          </a:p>
          <a:p>
            <a:pPr marL="514350" indent="-514350">
              <a:buFont typeface="Calibri" pitchFamily="34" charset="0"/>
              <a:buAutoNum type="arabicPeriod"/>
              <a:defRPr/>
            </a:pPr>
            <a:r>
              <a:rPr lang="en-US" sz="2000" dirty="0"/>
              <a:t>Sustainable Development</a:t>
            </a:r>
          </a:p>
          <a:p>
            <a:pPr marL="514350" indent="-514350">
              <a:buFont typeface="Calibri" pitchFamily="34" charset="0"/>
              <a:buAutoNum type="arabicPeriod"/>
              <a:defRPr/>
            </a:pPr>
            <a:r>
              <a:rPr lang="en-US" sz="2000" dirty="0"/>
              <a:t>Continuous Technical Excellence</a:t>
            </a:r>
          </a:p>
          <a:p>
            <a:pPr marL="514350" indent="-514350">
              <a:buFont typeface="Calibri" pitchFamily="34" charset="0"/>
              <a:buAutoNum type="arabicPeriod"/>
              <a:defRPr/>
            </a:pPr>
            <a:r>
              <a:rPr lang="en-US" sz="2000" dirty="0"/>
              <a:t>Simplicity--the art of maximizing the amount of work not done--is essential.</a:t>
            </a:r>
          </a:p>
          <a:p>
            <a:pPr marL="514350" indent="-514350">
              <a:buFont typeface="Calibri" pitchFamily="34" charset="0"/>
              <a:buAutoNum type="arabicPeriod"/>
              <a:defRPr/>
            </a:pPr>
            <a:r>
              <a:rPr lang="en-US" sz="2000" dirty="0"/>
              <a:t>Self Organizing Team</a:t>
            </a:r>
          </a:p>
          <a:p>
            <a:pPr marL="514350" indent="-514350">
              <a:buFont typeface="Calibri" pitchFamily="34" charset="0"/>
              <a:buAutoNum type="arabicPeriod"/>
              <a:defRPr/>
            </a:pPr>
            <a:r>
              <a:rPr lang="en-US" sz="2000" dirty="0"/>
              <a:t>Team reflection at regular intervals</a:t>
            </a:r>
          </a:p>
          <a:p>
            <a:pPr marL="514350" indent="-514350">
              <a:buFont typeface="Arial" panose="020B0604020202020204" pitchFamily="34" charset="0"/>
              <a:buNone/>
              <a:defRPr/>
            </a:pPr>
            <a:endParaRPr lang="en-US" sz="2000" dirty="0"/>
          </a:p>
          <a:p>
            <a:pPr marL="514350" indent="-514350">
              <a:buFont typeface="Arial" panose="020B0604020202020204" pitchFamily="34" charset="0"/>
              <a:buNone/>
              <a:defRPr/>
            </a:pPr>
            <a:r>
              <a:rPr lang="en-US" sz="2000" dirty="0"/>
              <a:t>www.agilemanifesto.org</a:t>
            </a:r>
          </a:p>
          <a:p>
            <a:pPr marL="514350" indent="-514350">
              <a:buFont typeface="Calibri" pitchFamily="34" charset="0"/>
              <a:buAutoNum type="arabicPeriod"/>
              <a:defRPr/>
            </a:pPr>
            <a:endParaRPr lang="en-US" sz="1800" dirty="0"/>
          </a:p>
        </p:txBody>
      </p:sp>
      <p:sp>
        <p:nvSpPr>
          <p:cNvPr id="156676" name="Content Placeholder 3">
            <a:extLst>
              <a:ext uri="{FF2B5EF4-FFF2-40B4-BE49-F238E27FC236}">
                <a16:creationId xmlns:a16="http://schemas.microsoft.com/office/drawing/2014/main" id="{BB3520B5-6C85-4D3D-83B1-E14B40DBA6B1}"/>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6677" name="Slide Number Placeholder 6">
            <a:extLst>
              <a:ext uri="{FF2B5EF4-FFF2-40B4-BE49-F238E27FC236}">
                <a16:creationId xmlns:a16="http://schemas.microsoft.com/office/drawing/2014/main" id="{5DBF53A7-EC1F-4C9E-955B-E481EB2987E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A72725-D430-4E66-95EE-CD9CD21B34F7}" type="slidenum">
              <a:rPr lang="en-US" altLang="en-US" smtClean="0"/>
              <a:pPr/>
              <a:t>75</a:t>
            </a:fld>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479C-4CD9-42EC-8AC7-97729AF5951A}"/>
              </a:ext>
            </a:extLst>
          </p:cNvPr>
          <p:cNvSpPr>
            <a:spLocks noGrp="1"/>
          </p:cNvSpPr>
          <p:nvPr>
            <p:ph type="title"/>
          </p:nvPr>
        </p:nvSpPr>
        <p:spPr/>
        <p:txBody>
          <a:bodyPr>
            <a:normAutofit fontScale="90000"/>
          </a:bodyPr>
          <a:lstStyle/>
          <a:p>
            <a:pPr>
              <a:defRPr/>
            </a:pPr>
            <a:r>
              <a:t>Agile Core Practices</a:t>
            </a:r>
          </a:p>
        </p:txBody>
      </p:sp>
      <p:sp>
        <p:nvSpPr>
          <p:cNvPr id="76803" name="Content Placeholder 2">
            <a:extLst>
              <a:ext uri="{FF2B5EF4-FFF2-40B4-BE49-F238E27FC236}">
                <a16:creationId xmlns:a16="http://schemas.microsoft.com/office/drawing/2014/main" id="{3B246B07-998E-4BD7-905D-8BCB5C5B0A8F}"/>
              </a:ext>
            </a:extLst>
          </p:cNvPr>
          <p:cNvSpPr>
            <a:spLocks noGrp="1"/>
          </p:cNvSpPr>
          <p:nvPr>
            <p:ph idx="1"/>
          </p:nvPr>
        </p:nvSpPr>
        <p:spPr>
          <a:xfrm>
            <a:off x="381000" y="838200"/>
            <a:ext cx="8229600" cy="5105400"/>
          </a:xfrm>
        </p:spPr>
        <p:txBody>
          <a:bodyPr>
            <a:normAutofit lnSpcReduction="10000"/>
          </a:bodyPr>
          <a:lstStyle/>
          <a:p>
            <a:pPr marL="514350" indent="-514350">
              <a:buFont typeface="Calibri" pitchFamily="34" charset="0"/>
              <a:buAutoNum type="arabicPeriod"/>
              <a:defRPr/>
            </a:pPr>
            <a:r>
              <a:rPr lang="en-US" sz="2200"/>
              <a:t>Active Stakeholder Participation</a:t>
            </a:r>
          </a:p>
          <a:p>
            <a:pPr marL="514350" indent="-514350">
              <a:buFont typeface="Calibri" pitchFamily="34" charset="0"/>
              <a:buAutoNum type="arabicPeriod"/>
              <a:defRPr/>
            </a:pPr>
            <a:r>
              <a:rPr lang="en-US" sz="2200"/>
              <a:t>Apply the Right Artifacts</a:t>
            </a:r>
          </a:p>
          <a:p>
            <a:pPr marL="514350" indent="-514350">
              <a:buFont typeface="Calibri" pitchFamily="34" charset="0"/>
              <a:buAutoNum type="arabicPeriod"/>
              <a:defRPr/>
            </a:pPr>
            <a:r>
              <a:rPr lang="en-US" sz="2200"/>
              <a:t>Collective Ownership</a:t>
            </a:r>
          </a:p>
          <a:p>
            <a:pPr marL="514350" indent="-514350">
              <a:buFont typeface="Calibri" pitchFamily="34" charset="0"/>
              <a:buAutoNum type="arabicPeriod"/>
              <a:defRPr/>
            </a:pPr>
            <a:r>
              <a:rPr lang="en-US" sz="2200"/>
              <a:t>Create Several Models in Parallel</a:t>
            </a:r>
          </a:p>
          <a:p>
            <a:pPr marL="514350" indent="-514350">
              <a:buFont typeface="Calibri" pitchFamily="34" charset="0"/>
              <a:buAutoNum type="arabicPeriod"/>
              <a:defRPr/>
            </a:pPr>
            <a:r>
              <a:rPr lang="en-US" sz="2200"/>
              <a:t>Create Simple Content</a:t>
            </a:r>
          </a:p>
          <a:p>
            <a:pPr marL="514350" indent="-514350">
              <a:buFont typeface="Calibri" pitchFamily="34" charset="0"/>
              <a:buAutoNum type="arabicPeriod"/>
              <a:defRPr/>
            </a:pPr>
            <a:r>
              <a:rPr lang="en-US" sz="2200"/>
              <a:t>Depict Models Simply</a:t>
            </a:r>
          </a:p>
          <a:p>
            <a:pPr marL="514350" indent="-514350">
              <a:buFont typeface="Calibri" pitchFamily="34" charset="0"/>
              <a:buAutoNum type="arabicPeriod"/>
              <a:defRPr/>
            </a:pPr>
            <a:r>
              <a:rPr lang="en-US" sz="2200"/>
              <a:t>Display Models Publicly</a:t>
            </a:r>
          </a:p>
          <a:p>
            <a:pPr marL="514350" indent="-514350">
              <a:buFont typeface="Calibri" pitchFamily="34" charset="0"/>
              <a:buAutoNum type="arabicPeriod"/>
              <a:defRPr/>
            </a:pPr>
            <a:r>
              <a:rPr lang="en-US" sz="2200"/>
              <a:t>Iterate to Another Artifact</a:t>
            </a:r>
          </a:p>
          <a:p>
            <a:pPr marL="514350" indent="-514350">
              <a:buFont typeface="Calibri" pitchFamily="34" charset="0"/>
              <a:buAutoNum type="arabicPeriod"/>
              <a:defRPr/>
            </a:pPr>
            <a:r>
              <a:rPr lang="en-US" sz="2200"/>
              <a:t>Model in Small Increments</a:t>
            </a:r>
          </a:p>
          <a:p>
            <a:pPr marL="514350" indent="-514350">
              <a:buFont typeface="Calibri" pitchFamily="34" charset="0"/>
              <a:buAutoNum type="arabicPeriod"/>
              <a:defRPr/>
            </a:pPr>
            <a:r>
              <a:rPr lang="en-US" sz="2200"/>
              <a:t>Model with Others</a:t>
            </a:r>
          </a:p>
          <a:p>
            <a:pPr marL="514350" indent="-514350">
              <a:buFont typeface="Calibri" pitchFamily="34" charset="0"/>
              <a:buAutoNum type="arabicPeriod"/>
              <a:defRPr/>
            </a:pPr>
            <a:r>
              <a:rPr lang="en-US" sz="2200"/>
              <a:t>Prove it with Code</a:t>
            </a:r>
          </a:p>
          <a:p>
            <a:pPr marL="514350" indent="-514350">
              <a:buFont typeface="Calibri" pitchFamily="34" charset="0"/>
              <a:buAutoNum type="arabicPeriod"/>
              <a:defRPr/>
            </a:pPr>
            <a:r>
              <a:rPr lang="en-US" sz="2200"/>
              <a:t>Single Source Information</a:t>
            </a:r>
          </a:p>
          <a:p>
            <a:pPr marL="514350" indent="-514350">
              <a:buFont typeface="Calibri" pitchFamily="34" charset="0"/>
              <a:buAutoNum type="arabicPeriod"/>
              <a:defRPr/>
            </a:pPr>
            <a:r>
              <a:rPr lang="en-US" sz="2200"/>
              <a:t>User the Simplest Tools</a:t>
            </a:r>
          </a:p>
        </p:txBody>
      </p:sp>
      <p:sp>
        <p:nvSpPr>
          <p:cNvPr id="158724" name="Content Placeholder 3">
            <a:extLst>
              <a:ext uri="{FF2B5EF4-FFF2-40B4-BE49-F238E27FC236}">
                <a16:creationId xmlns:a16="http://schemas.microsoft.com/office/drawing/2014/main" id="{C977543B-3A16-41F8-B926-38F1E7CADE8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158725" name="Slide Number Placeholder 6">
            <a:extLst>
              <a:ext uri="{FF2B5EF4-FFF2-40B4-BE49-F238E27FC236}">
                <a16:creationId xmlns:a16="http://schemas.microsoft.com/office/drawing/2014/main" id="{C56D7DFC-18ED-4671-B714-F21257EC53C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C1A3FF-5F59-43CF-8E57-4B32C2F9C2A7}" type="slidenum">
              <a:rPr lang="en-US" altLang="en-US" smtClean="0"/>
              <a:pPr/>
              <a:t>76</a:t>
            </a:fld>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A622-9ACD-4D15-9845-85ECCA516F51}"/>
              </a:ext>
            </a:extLst>
          </p:cNvPr>
          <p:cNvSpPr>
            <a:spLocks noGrp="1"/>
          </p:cNvSpPr>
          <p:nvPr>
            <p:ph type="title"/>
          </p:nvPr>
        </p:nvSpPr>
        <p:spPr/>
        <p:txBody>
          <a:bodyPr>
            <a:normAutofit fontScale="90000"/>
          </a:bodyPr>
          <a:lstStyle/>
          <a:p>
            <a:pPr>
              <a:defRPr/>
            </a:pPr>
            <a:r>
              <a:t>Agile Characteristics</a:t>
            </a:r>
          </a:p>
        </p:txBody>
      </p:sp>
      <p:sp>
        <p:nvSpPr>
          <p:cNvPr id="160771" name="Content Placeholder 2">
            <a:extLst>
              <a:ext uri="{FF2B5EF4-FFF2-40B4-BE49-F238E27FC236}">
                <a16:creationId xmlns:a16="http://schemas.microsoft.com/office/drawing/2014/main" id="{AA319179-C1E1-4583-807D-21A9DEA1E60F}"/>
              </a:ext>
            </a:extLst>
          </p:cNvPr>
          <p:cNvSpPr>
            <a:spLocks noGrp="1"/>
          </p:cNvSpPr>
          <p:nvPr>
            <p:ph idx="1"/>
          </p:nvPr>
        </p:nvSpPr>
        <p:spPr>
          <a:xfrm>
            <a:off x="381000" y="838200"/>
            <a:ext cx="8229600" cy="5105400"/>
          </a:xfrm>
        </p:spPr>
        <p:txBody>
          <a:bodyPr/>
          <a:lstStyle/>
          <a:p>
            <a:r>
              <a:rPr lang="en-US" altLang="en-US" sz="2800"/>
              <a:t>Adaptability not Predictability</a:t>
            </a:r>
          </a:p>
          <a:p>
            <a:r>
              <a:rPr lang="en-US" altLang="en-US" sz="2800"/>
              <a:t>Accepting that outcomes are not predictable and process are not repeatable</a:t>
            </a:r>
          </a:p>
          <a:p>
            <a:r>
              <a:rPr lang="en-US" altLang="en-US" sz="2800"/>
              <a:t>Values and Principles of Collaboration</a:t>
            </a:r>
          </a:p>
          <a:p>
            <a:r>
              <a:rPr lang="en-US" altLang="en-US" sz="2800"/>
              <a:t>The conventions which we agree we define those</a:t>
            </a:r>
          </a:p>
          <a:p>
            <a:r>
              <a:rPr lang="en-US" altLang="en-US" sz="2800"/>
              <a:t>Processes are in manuals; practices are in field.</a:t>
            </a:r>
          </a:p>
        </p:txBody>
      </p:sp>
      <p:sp>
        <p:nvSpPr>
          <p:cNvPr id="160772" name="Content Placeholder 3">
            <a:extLst>
              <a:ext uri="{FF2B5EF4-FFF2-40B4-BE49-F238E27FC236}">
                <a16:creationId xmlns:a16="http://schemas.microsoft.com/office/drawing/2014/main" id="{C3B4A2D2-6651-49D6-8D8A-28DC60010CE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160773" name="Slide Number Placeholder 6">
            <a:extLst>
              <a:ext uri="{FF2B5EF4-FFF2-40B4-BE49-F238E27FC236}">
                <a16:creationId xmlns:a16="http://schemas.microsoft.com/office/drawing/2014/main" id="{EAC730C9-E6F7-4A86-A690-3895589AF61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D54773-5B3F-4F80-AE4A-C48B0CFBDD0D}" type="slidenum">
              <a:rPr lang="en-US" altLang="en-US" smtClean="0"/>
              <a:pPr/>
              <a:t>77</a:t>
            </a:fld>
            <a:endParaRPr lang="en-US"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4002-BF6B-45D6-AFE7-BF780D9FA38F}"/>
              </a:ext>
            </a:extLst>
          </p:cNvPr>
          <p:cNvSpPr>
            <a:spLocks noGrp="1"/>
          </p:cNvSpPr>
          <p:nvPr>
            <p:ph type="title"/>
          </p:nvPr>
        </p:nvSpPr>
        <p:spPr/>
        <p:txBody>
          <a:bodyPr>
            <a:normAutofit fontScale="90000"/>
          </a:bodyPr>
          <a:lstStyle/>
          <a:p>
            <a:pPr>
              <a:defRPr/>
            </a:pPr>
            <a:r>
              <a:t>Agile Methodologies</a:t>
            </a:r>
          </a:p>
        </p:txBody>
      </p:sp>
      <p:sp>
        <p:nvSpPr>
          <p:cNvPr id="162819" name="Content Placeholder 2">
            <a:extLst>
              <a:ext uri="{FF2B5EF4-FFF2-40B4-BE49-F238E27FC236}">
                <a16:creationId xmlns:a16="http://schemas.microsoft.com/office/drawing/2014/main" id="{37CA2CDE-9020-48CC-AFD7-9F45DB9681AA}"/>
              </a:ext>
            </a:extLst>
          </p:cNvPr>
          <p:cNvSpPr>
            <a:spLocks noGrp="1"/>
          </p:cNvSpPr>
          <p:nvPr>
            <p:ph idx="1"/>
          </p:nvPr>
        </p:nvSpPr>
        <p:spPr>
          <a:xfrm>
            <a:off x="381000" y="838200"/>
            <a:ext cx="8229600" cy="5105400"/>
          </a:xfrm>
        </p:spPr>
        <p:txBody>
          <a:bodyPr/>
          <a:lstStyle/>
          <a:p>
            <a:pPr marL="514350" indent="-514350">
              <a:buFont typeface="Calibri" panose="020F0502020204030204" pitchFamily="34" charset="0"/>
              <a:buAutoNum type="arabicPeriod"/>
            </a:pPr>
            <a:r>
              <a:rPr lang="en-US" altLang="en-US" sz="2800"/>
              <a:t>Scrum</a:t>
            </a:r>
          </a:p>
          <a:p>
            <a:pPr marL="514350" indent="-514350">
              <a:buFont typeface="Calibri" panose="020F0502020204030204" pitchFamily="34" charset="0"/>
              <a:buAutoNum type="arabicPeriod"/>
            </a:pPr>
            <a:r>
              <a:rPr lang="en-US" altLang="en-US" sz="2800"/>
              <a:t>Extreme Programming (XP)</a:t>
            </a:r>
          </a:p>
          <a:p>
            <a:pPr marL="514350" indent="-514350">
              <a:buFont typeface="Calibri" panose="020F0502020204030204" pitchFamily="34" charset="0"/>
              <a:buAutoNum type="arabicPeriod"/>
            </a:pPr>
            <a:r>
              <a:rPr lang="en-US" altLang="en-US" sz="2800"/>
              <a:t>Lean Software Development (LSD)</a:t>
            </a:r>
          </a:p>
          <a:p>
            <a:pPr marL="514350" indent="-514350">
              <a:buFont typeface="Calibri" panose="020F0502020204030204" pitchFamily="34" charset="0"/>
              <a:buAutoNum type="arabicPeriod"/>
            </a:pPr>
            <a:r>
              <a:rPr lang="en-US" altLang="en-US" sz="2800"/>
              <a:t>Feature Driven Development (FDD)</a:t>
            </a:r>
          </a:p>
          <a:p>
            <a:pPr marL="514350" indent="-514350">
              <a:buFont typeface="Calibri" panose="020F0502020204030204" pitchFamily="34" charset="0"/>
              <a:buAutoNum type="arabicPeriod"/>
            </a:pPr>
            <a:r>
              <a:rPr lang="en-US" altLang="en-US" sz="2800"/>
              <a:t>Dynamic System Development Methods (DSDM)</a:t>
            </a:r>
          </a:p>
          <a:p>
            <a:pPr marL="514350" indent="-514350">
              <a:buFont typeface="Calibri" panose="020F0502020204030204" pitchFamily="34" charset="0"/>
              <a:buAutoNum type="arabicPeriod"/>
            </a:pPr>
            <a:r>
              <a:rPr lang="en-US" altLang="en-US" sz="2800"/>
              <a:t>Kanban</a:t>
            </a:r>
          </a:p>
          <a:p>
            <a:pPr marL="514350" indent="-514350">
              <a:buFont typeface="Calibri" panose="020F0502020204030204" pitchFamily="34" charset="0"/>
              <a:buAutoNum type="arabicPeriod"/>
            </a:pPr>
            <a:r>
              <a:rPr lang="en-US" altLang="en-US" sz="2800"/>
              <a:t>Scrum-Ban</a:t>
            </a:r>
          </a:p>
          <a:p>
            <a:pPr marL="514350" indent="-514350">
              <a:buFont typeface="Calibri" panose="020F0502020204030204" pitchFamily="34" charset="0"/>
              <a:buAutoNum type="arabicPeriod"/>
            </a:pPr>
            <a:r>
              <a:rPr lang="en-US" altLang="en-US" sz="2800"/>
              <a:t>Crystal Methods</a:t>
            </a:r>
          </a:p>
        </p:txBody>
      </p:sp>
      <p:sp>
        <p:nvSpPr>
          <p:cNvPr id="162820" name="Content Placeholder 3">
            <a:extLst>
              <a:ext uri="{FF2B5EF4-FFF2-40B4-BE49-F238E27FC236}">
                <a16:creationId xmlns:a16="http://schemas.microsoft.com/office/drawing/2014/main" id="{E8B70D9F-8B5F-4201-8CBE-5BB9EAC1365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62821" name="Slide Number Placeholder 6">
            <a:extLst>
              <a:ext uri="{FF2B5EF4-FFF2-40B4-BE49-F238E27FC236}">
                <a16:creationId xmlns:a16="http://schemas.microsoft.com/office/drawing/2014/main" id="{332426A2-E999-4534-823C-B516815D4F6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2EB2FF-D0C1-405A-832B-BDD0370FB791}" type="slidenum">
              <a:rPr lang="en-US" altLang="en-US" smtClean="0"/>
              <a:pPr/>
              <a:t>78</a:t>
            </a:fld>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A563F-6C65-4568-AC9F-161428D78094}"/>
              </a:ext>
            </a:extLst>
          </p:cNvPr>
          <p:cNvSpPr>
            <a:spLocks noGrp="1"/>
          </p:cNvSpPr>
          <p:nvPr>
            <p:ph type="title"/>
          </p:nvPr>
        </p:nvSpPr>
        <p:spPr/>
        <p:txBody>
          <a:bodyPr>
            <a:normAutofit fontScale="90000"/>
          </a:bodyPr>
          <a:lstStyle/>
          <a:p>
            <a:pPr>
              <a:defRPr/>
            </a:pPr>
            <a:r>
              <a:t>Agile Methodologies- Scrum</a:t>
            </a:r>
          </a:p>
        </p:txBody>
      </p:sp>
      <p:sp>
        <p:nvSpPr>
          <p:cNvPr id="3" name="Content Placeholder 2">
            <a:extLst>
              <a:ext uri="{FF2B5EF4-FFF2-40B4-BE49-F238E27FC236}">
                <a16:creationId xmlns:a16="http://schemas.microsoft.com/office/drawing/2014/main" id="{A276F197-8AEB-4CEB-B6F8-757596F2A7E5}"/>
              </a:ext>
            </a:extLst>
          </p:cNvPr>
          <p:cNvSpPr>
            <a:spLocks noGrp="1"/>
          </p:cNvSpPr>
          <p:nvPr>
            <p:ph idx="1"/>
          </p:nvPr>
        </p:nvSpPr>
        <p:spPr>
          <a:xfrm>
            <a:off x="381000" y="838200"/>
            <a:ext cx="8229600" cy="5105400"/>
          </a:xfrm>
        </p:spPr>
        <p:txBody>
          <a:bodyPr/>
          <a:lstStyle/>
          <a:p>
            <a:pPr marL="341313" indent="-341313">
              <a:buFont typeface="Arial" charset="0"/>
              <a:buChar char="•"/>
              <a:defRPr/>
            </a:pPr>
            <a:r>
              <a:rPr lang="en-US" sz="2000" dirty="0"/>
              <a:t>Scrum is widely accepted agile project management methodology among dozen of methodologies. </a:t>
            </a:r>
          </a:p>
          <a:p>
            <a:pPr marL="341313" indent="-341313">
              <a:buFont typeface="Arial" charset="0"/>
              <a:buChar char="•"/>
              <a:defRPr/>
            </a:pPr>
            <a:r>
              <a:rPr lang="en-US" sz="2000" dirty="0"/>
              <a:t>Scrum is </a:t>
            </a:r>
            <a:r>
              <a:rPr lang="en-US" sz="2000" b="1" dirty="0"/>
              <a:t>lightweight management framework </a:t>
            </a:r>
            <a:r>
              <a:rPr lang="en-US" sz="2000" dirty="0"/>
              <a:t>with broad applicability for managing iterative and incremental projects of all type of projects</a:t>
            </a:r>
          </a:p>
          <a:p>
            <a:pPr marL="341313" indent="-341313">
              <a:buFont typeface="Arial" charset="0"/>
              <a:buChar char="•"/>
              <a:defRPr/>
            </a:pPr>
            <a:r>
              <a:rPr lang="en-US" sz="2000" dirty="0"/>
              <a:t>Typical iteration (also called </a:t>
            </a:r>
            <a:r>
              <a:rPr lang="en-US" sz="2000" b="1" dirty="0"/>
              <a:t>“Sprint”)</a:t>
            </a:r>
            <a:r>
              <a:rPr lang="en-US" sz="2000" dirty="0"/>
              <a:t> length varies between 2-4 weeks.</a:t>
            </a:r>
          </a:p>
          <a:p>
            <a:pPr>
              <a:buFont typeface="Arial" charset="0"/>
              <a:buNone/>
              <a:defRPr/>
            </a:pPr>
            <a:endParaRPr lang="en-US" sz="2400" b="1" dirty="0"/>
          </a:p>
          <a:p>
            <a:pPr>
              <a:buFont typeface="Arial" charset="0"/>
              <a:buNone/>
              <a:defRPr/>
            </a:pPr>
            <a:r>
              <a:rPr lang="en-US" sz="2400" b="1" dirty="0"/>
              <a:t>Scrum Values</a:t>
            </a:r>
          </a:p>
          <a:p>
            <a:pPr marL="971550" lvl="1" indent="-514350">
              <a:buFont typeface="+mj-lt"/>
              <a:buAutoNum type="arabicPeriod"/>
              <a:defRPr/>
            </a:pPr>
            <a:r>
              <a:rPr lang="en-US" sz="2000" dirty="0"/>
              <a:t>Commitment</a:t>
            </a:r>
          </a:p>
          <a:p>
            <a:pPr marL="971550" lvl="1" indent="-514350">
              <a:buFont typeface="+mj-lt"/>
              <a:buAutoNum type="arabicPeriod"/>
              <a:defRPr/>
            </a:pPr>
            <a:r>
              <a:rPr lang="en-US" sz="2000" dirty="0"/>
              <a:t>Focus</a:t>
            </a:r>
          </a:p>
          <a:p>
            <a:pPr marL="971550" lvl="1" indent="-514350">
              <a:buFont typeface="+mj-lt"/>
              <a:buAutoNum type="arabicPeriod"/>
              <a:defRPr/>
            </a:pPr>
            <a:r>
              <a:rPr lang="en-US" sz="2000" dirty="0"/>
              <a:t>Openness</a:t>
            </a:r>
          </a:p>
          <a:p>
            <a:pPr marL="971550" lvl="1" indent="-514350">
              <a:buFont typeface="+mj-lt"/>
              <a:buAutoNum type="arabicPeriod"/>
              <a:defRPr/>
            </a:pPr>
            <a:r>
              <a:rPr lang="en-US" sz="2000" dirty="0"/>
              <a:t>Respect</a:t>
            </a:r>
          </a:p>
          <a:p>
            <a:pPr marL="971550" lvl="1" indent="-514350">
              <a:buFont typeface="+mj-lt"/>
              <a:buAutoNum type="arabicPeriod"/>
              <a:defRPr/>
            </a:pPr>
            <a:r>
              <a:rPr lang="en-US" sz="2000" dirty="0"/>
              <a:t>Courage</a:t>
            </a:r>
          </a:p>
        </p:txBody>
      </p:sp>
      <p:sp>
        <p:nvSpPr>
          <p:cNvPr id="164868" name="Content Placeholder 3">
            <a:extLst>
              <a:ext uri="{FF2B5EF4-FFF2-40B4-BE49-F238E27FC236}">
                <a16:creationId xmlns:a16="http://schemas.microsoft.com/office/drawing/2014/main" id="{03EDC3C9-AC7A-4D36-BA75-C7156078B8E3}"/>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64869" name="Slide Number Placeholder 6">
            <a:extLst>
              <a:ext uri="{FF2B5EF4-FFF2-40B4-BE49-F238E27FC236}">
                <a16:creationId xmlns:a16="http://schemas.microsoft.com/office/drawing/2014/main" id="{580BAB00-DF8A-4302-9FCD-C87BD7EFEC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03F3E3-6C03-484F-B04F-5A17BCFE1724}" type="slidenum">
              <a:rPr lang="en-US" altLang="en-US" smtClean="0"/>
              <a:pPr/>
              <a:t>79</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1867B67D-0C29-4F00-99F2-E01072285CD4}"/>
              </a:ext>
            </a:extLst>
          </p:cNvPr>
          <p:cNvSpPr txBox="1">
            <a:spLocks noChangeArrowheads="1"/>
          </p:cNvSpPr>
          <p:nvPr/>
        </p:nvSpPr>
        <p:spPr bwMode="auto">
          <a:xfrm>
            <a:off x="1066800" y="2509838"/>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1507" name="Rectangle 2">
            <a:extLst>
              <a:ext uri="{FF2B5EF4-FFF2-40B4-BE49-F238E27FC236}">
                <a16:creationId xmlns:a16="http://schemas.microsoft.com/office/drawing/2014/main" id="{B45E1341-0097-45CD-B8AC-DFD65AA41937}"/>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21508" name="Rectangle 3">
            <a:extLst>
              <a:ext uri="{FF2B5EF4-FFF2-40B4-BE49-F238E27FC236}">
                <a16:creationId xmlns:a16="http://schemas.microsoft.com/office/drawing/2014/main" id="{9E19401F-A71C-4802-9A7E-BE2B67AA990A}"/>
              </a:ext>
            </a:extLst>
          </p:cNvPr>
          <p:cNvSpPr>
            <a:spLocks noChangeArrowheads="1"/>
          </p:cNvSpPr>
          <p:nvPr/>
        </p:nvSpPr>
        <p:spPr bwMode="auto">
          <a:xfrm>
            <a:off x="287338" y="973138"/>
            <a:ext cx="863600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lnSpc>
                <a:spcPct val="140000"/>
              </a:lnSpc>
              <a:spcBef>
                <a:spcPct val="0"/>
              </a:spcBef>
              <a:buFontTx/>
              <a:buNone/>
            </a:pPr>
            <a:endParaRPr lang="en-US" altLang="en-US" sz="2000">
              <a:solidFill>
                <a:srgbClr val="000000"/>
              </a:solidFill>
              <a:latin typeface="Kabel Bk BT"/>
            </a:endParaRPr>
          </a:p>
        </p:txBody>
      </p:sp>
      <p:sp>
        <p:nvSpPr>
          <p:cNvPr id="6" name="Title 5">
            <a:extLst>
              <a:ext uri="{FF2B5EF4-FFF2-40B4-BE49-F238E27FC236}">
                <a16:creationId xmlns:a16="http://schemas.microsoft.com/office/drawing/2014/main" id="{3347A5E5-AA3A-4E49-8CA5-F69946063C61}"/>
              </a:ext>
            </a:extLst>
          </p:cNvPr>
          <p:cNvSpPr>
            <a:spLocks noGrp="1"/>
          </p:cNvSpPr>
          <p:nvPr>
            <p:ph type="title"/>
          </p:nvPr>
        </p:nvSpPr>
        <p:spPr/>
        <p:txBody>
          <a:bodyPr>
            <a:normAutofit fontScale="90000"/>
          </a:bodyPr>
          <a:lstStyle/>
          <a:p>
            <a:pPr>
              <a:defRPr/>
            </a:pPr>
            <a:r>
              <a:rPr b="1">
                <a:solidFill>
                  <a:srgbClr val="000000"/>
                </a:solidFill>
              </a:rPr>
              <a:t>PMI-ACP</a:t>
            </a:r>
            <a:r>
              <a:rPr b="1" baseline="30000">
                <a:solidFill>
                  <a:srgbClr val="000000"/>
                </a:solidFill>
                <a:latin typeface="Book Antiqua" pitchFamily="18" charset="0"/>
              </a:rPr>
              <a:t>®</a:t>
            </a:r>
            <a:r>
              <a:rPr b="1">
                <a:solidFill>
                  <a:srgbClr val="000000"/>
                </a:solidFill>
              </a:rPr>
              <a:t> – Certification Benefits</a:t>
            </a:r>
            <a:endParaRPr/>
          </a:p>
        </p:txBody>
      </p:sp>
      <p:sp>
        <p:nvSpPr>
          <p:cNvPr id="5" name="Content Placeholder 4">
            <a:extLst>
              <a:ext uri="{FF2B5EF4-FFF2-40B4-BE49-F238E27FC236}">
                <a16:creationId xmlns:a16="http://schemas.microsoft.com/office/drawing/2014/main" id="{C1AAB1BA-2C73-4B16-92AD-78E86400F2DE}"/>
              </a:ext>
            </a:extLst>
          </p:cNvPr>
          <p:cNvSpPr>
            <a:spLocks noGrp="1"/>
          </p:cNvSpPr>
          <p:nvPr>
            <p:ph idx="1"/>
          </p:nvPr>
        </p:nvSpPr>
        <p:spPr>
          <a:xfrm>
            <a:off x="381000" y="838200"/>
            <a:ext cx="8229600" cy="5105400"/>
          </a:xfrm>
        </p:spPr>
        <p:txBody>
          <a:bodyPr>
            <a:normAutofit fontScale="70000" lnSpcReduction="20000"/>
          </a:bodyPr>
          <a:lstStyle/>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professional and personal recognition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Expedites professional advancement</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Creates job growth and opportunities within an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a framework for standardized project management requirements </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Increases an employee’s value to the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You have a truly global certification.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PMI Certified Project Managers are a preferred lot by any organizations worldwide</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High Demand due to short supply of Certified Agile Project Managers</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 in compensation within the organization</a:t>
            </a:r>
          </a:p>
        </p:txBody>
      </p:sp>
      <p:sp>
        <p:nvSpPr>
          <p:cNvPr id="21511" name="Content Placeholder 6">
            <a:extLst>
              <a:ext uri="{FF2B5EF4-FFF2-40B4-BE49-F238E27FC236}">
                <a16:creationId xmlns:a16="http://schemas.microsoft.com/office/drawing/2014/main" id="{D4586B31-9EF3-4D17-A93D-B58000161F5B}"/>
              </a:ext>
            </a:extLst>
          </p:cNvPr>
          <p:cNvSpPr>
            <a:spLocks noGrp="1"/>
          </p:cNvSpPr>
          <p:nvPr>
            <p:ph sz="quarter" idx="13"/>
          </p:nvPr>
        </p:nvSpPr>
        <p:spPr/>
        <p:txBody>
          <a:bodyPr/>
          <a:lstStyle/>
          <a:p>
            <a:endParaRPr lang="en-US" altLang="en-US"/>
          </a:p>
        </p:txBody>
      </p:sp>
      <p:sp>
        <p:nvSpPr>
          <p:cNvPr id="21512" name="Slide Number Placeholder 9">
            <a:extLst>
              <a:ext uri="{FF2B5EF4-FFF2-40B4-BE49-F238E27FC236}">
                <a16:creationId xmlns:a16="http://schemas.microsoft.com/office/drawing/2014/main" id="{8FCBFA63-5C3F-454A-A27E-1492DED45A0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9CDE6-2B4A-4B98-8265-FEB7A3EAD7E2}" type="slidenum">
              <a:rPr lang="en-US" altLang="en-US" smtClean="0"/>
              <a:pPr/>
              <a:t>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5B0C-E1AF-4C9A-8AE8-F045508EECE0}"/>
              </a:ext>
            </a:extLst>
          </p:cNvPr>
          <p:cNvSpPr>
            <a:spLocks noGrp="1"/>
          </p:cNvSpPr>
          <p:nvPr>
            <p:ph type="title"/>
          </p:nvPr>
        </p:nvSpPr>
        <p:spPr/>
        <p:txBody>
          <a:bodyPr>
            <a:normAutofit fontScale="90000"/>
          </a:bodyPr>
          <a:lstStyle/>
          <a:p>
            <a:pPr>
              <a:defRPr/>
            </a:pPr>
            <a:r>
              <a:t>Agile Methodologies- Scrum</a:t>
            </a:r>
          </a:p>
        </p:txBody>
      </p:sp>
      <p:sp>
        <p:nvSpPr>
          <p:cNvPr id="166915" name="Content Placeholder 2">
            <a:extLst>
              <a:ext uri="{FF2B5EF4-FFF2-40B4-BE49-F238E27FC236}">
                <a16:creationId xmlns:a16="http://schemas.microsoft.com/office/drawing/2014/main" id="{C9797413-360F-4F61-B8C3-A4CC70614443}"/>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Scrum Practices</a:t>
            </a:r>
          </a:p>
          <a:p>
            <a:pPr lvl="1"/>
            <a:r>
              <a:rPr lang="en-US" altLang="en-US"/>
              <a:t>Backlog Grooming</a:t>
            </a:r>
          </a:p>
          <a:p>
            <a:pPr lvl="1"/>
            <a:r>
              <a:rPr lang="en-US" altLang="en-US"/>
              <a:t>Sprint Planning</a:t>
            </a:r>
          </a:p>
          <a:p>
            <a:pPr lvl="1"/>
            <a:r>
              <a:rPr lang="en-US" altLang="en-US"/>
              <a:t>Daily Standup</a:t>
            </a:r>
          </a:p>
          <a:p>
            <a:pPr lvl="1"/>
            <a:r>
              <a:rPr lang="en-US" altLang="en-US"/>
              <a:t>Sprint Review</a:t>
            </a:r>
          </a:p>
          <a:p>
            <a:pPr lvl="1"/>
            <a:r>
              <a:rPr lang="en-US" altLang="en-US"/>
              <a:t>Sprint Retrospective</a:t>
            </a:r>
          </a:p>
        </p:txBody>
      </p:sp>
      <p:sp>
        <p:nvSpPr>
          <p:cNvPr id="166916" name="Content Placeholder 3">
            <a:extLst>
              <a:ext uri="{FF2B5EF4-FFF2-40B4-BE49-F238E27FC236}">
                <a16:creationId xmlns:a16="http://schemas.microsoft.com/office/drawing/2014/main" id="{4C2E6002-4438-4F1F-9603-2156EEB9C501}"/>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66917" name="Slide Number Placeholder 6">
            <a:extLst>
              <a:ext uri="{FF2B5EF4-FFF2-40B4-BE49-F238E27FC236}">
                <a16:creationId xmlns:a16="http://schemas.microsoft.com/office/drawing/2014/main" id="{A911887C-1F98-4478-8985-C7457AB5969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74F5F-5DD0-4921-A008-CBBA2F84260C}" type="slidenum">
              <a:rPr lang="en-US" altLang="en-US" smtClean="0"/>
              <a:pPr/>
              <a:t>80</a:t>
            </a:fld>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735B-1E48-43D6-8887-F2BC6C37EAF1}"/>
              </a:ext>
            </a:extLst>
          </p:cNvPr>
          <p:cNvSpPr>
            <a:spLocks noGrp="1"/>
          </p:cNvSpPr>
          <p:nvPr>
            <p:ph type="title"/>
          </p:nvPr>
        </p:nvSpPr>
        <p:spPr/>
        <p:txBody>
          <a:bodyPr>
            <a:normAutofit fontScale="90000"/>
          </a:bodyPr>
          <a:lstStyle/>
          <a:p>
            <a:pPr>
              <a:defRPr/>
            </a:pPr>
            <a:r>
              <a:t>Agile Methodologies-XP</a:t>
            </a:r>
          </a:p>
        </p:txBody>
      </p:sp>
      <p:sp>
        <p:nvSpPr>
          <p:cNvPr id="3" name="Content Placeholder 2">
            <a:extLst>
              <a:ext uri="{FF2B5EF4-FFF2-40B4-BE49-F238E27FC236}">
                <a16:creationId xmlns:a16="http://schemas.microsoft.com/office/drawing/2014/main" id="{225353FA-BE57-4B52-99D6-F7F73AB99CB5}"/>
              </a:ext>
            </a:extLst>
          </p:cNvPr>
          <p:cNvSpPr>
            <a:spLocks noGrp="1"/>
          </p:cNvSpPr>
          <p:nvPr>
            <p:ph idx="1"/>
          </p:nvPr>
        </p:nvSpPr>
        <p:spPr>
          <a:xfrm>
            <a:off x="381000" y="838200"/>
            <a:ext cx="8229600" cy="5105400"/>
          </a:xfrm>
        </p:spPr>
        <p:txBody>
          <a:bodyPr>
            <a:noAutofit/>
          </a:bodyPr>
          <a:lstStyle/>
          <a:p>
            <a:pPr marL="0" indent="0">
              <a:buFont typeface="Arial" charset="0"/>
              <a:buNone/>
              <a:defRPr/>
            </a:pPr>
            <a:r>
              <a:rPr lang="en-US" sz="2800" dirty="0"/>
              <a:t>Originally devised by Kent Beck as an agile method focused on engineering practices. Typical iteration length varies between 1-3 weeks.</a:t>
            </a:r>
          </a:p>
          <a:p>
            <a:pPr marL="0" indent="0">
              <a:buFont typeface="Arial" charset="0"/>
              <a:buNone/>
              <a:defRPr/>
            </a:pPr>
            <a:endParaRPr lang="en-US" sz="2800" dirty="0"/>
          </a:p>
          <a:p>
            <a:pPr>
              <a:buFont typeface="Arial" charset="0"/>
              <a:buNone/>
              <a:defRPr/>
            </a:pPr>
            <a:r>
              <a:rPr lang="en-US" sz="2800" b="1" dirty="0"/>
              <a:t>XP Values</a:t>
            </a:r>
          </a:p>
          <a:p>
            <a:pPr marL="971550" lvl="1" indent="-514350">
              <a:buFont typeface="+mj-lt"/>
              <a:buAutoNum type="arabicPeriod"/>
              <a:defRPr/>
            </a:pPr>
            <a:r>
              <a:rPr lang="en-US" sz="2400" dirty="0"/>
              <a:t>Communication</a:t>
            </a:r>
          </a:p>
          <a:p>
            <a:pPr marL="971550" lvl="1" indent="-514350">
              <a:buFont typeface="+mj-lt"/>
              <a:buAutoNum type="arabicPeriod"/>
              <a:defRPr/>
            </a:pPr>
            <a:r>
              <a:rPr lang="en-US" sz="2400" dirty="0"/>
              <a:t>Simplicity</a:t>
            </a:r>
          </a:p>
          <a:p>
            <a:pPr marL="971550" lvl="1" indent="-514350">
              <a:buFont typeface="+mj-lt"/>
              <a:buAutoNum type="arabicPeriod"/>
              <a:defRPr/>
            </a:pPr>
            <a:r>
              <a:rPr lang="en-US" sz="2400" dirty="0"/>
              <a:t>Feedback</a:t>
            </a:r>
          </a:p>
          <a:p>
            <a:pPr marL="971550" lvl="1" indent="-514350">
              <a:buFont typeface="+mj-lt"/>
              <a:buAutoNum type="arabicPeriod"/>
              <a:defRPr/>
            </a:pPr>
            <a:r>
              <a:rPr lang="en-US" sz="2400" dirty="0"/>
              <a:t>Respect</a:t>
            </a:r>
          </a:p>
          <a:p>
            <a:pPr marL="971550" lvl="1" indent="-514350">
              <a:buFont typeface="+mj-lt"/>
              <a:buAutoNum type="arabicPeriod"/>
              <a:defRPr/>
            </a:pPr>
            <a:r>
              <a:rPr lang="en-US" sz="2400" dirty="0"/>
              <a:t>Courage</a:t>
            </a:r>
          </a:p>
        </p:txBody>
      </p:sp>
      <p:sp>
        <p:nvSpPr>
          <p:cNvPr id="168964" name="Content Placeholder 3">
            <a:extLst>
              <a:ext uri="{FF2B5EF4-FFF2-40B4-BE49-F238E27FC236}">
                <a16:creationId xmlns:a16="http://schemas.microsoft.com/office/drawing/2014/main" id="{199580F5-9B2E-4FFB-9A4B-CB8E6028DA45}"/>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68965" name="Slide Number Placeholder 6">
            <a:extLst>
              <a:ext uri="{FF2B5EF4-FFF2-40B4-BE49-F238E27FC236}">
                <a16:creationId xmlns:a16="http://schemas.microsoft.com/office/drawing/2014/main" id="{9B03B150-F345-4105-8C2E-F5B3619BC9B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50255D-24EA-419D-834F-DBC7B8A8BC19}" type="slidenum">
              <a:rPr lang="en-US" altLang="en-US" smtClean="0"/>
              <a:pPr/>
              <a:t>81</a:t>
            </a:fld>
            <a:endParaRPr lang="en-US"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D28A-5C70-4909-9A2B-78291FFA6088}"/>
              </a:ext>
            </a:extLst>
          </p:cNvPr>
          <p:cNvSpPr>
            <a:spLocks noGrp="1"/>
          </p:cNvSpPr>
          <p:nvPr>
            <p:ph type="title"/>
          </p:nvPr>
        </p:nvSpPr>
        <p:spPr/>
        <p:txBody>
          <a:bodyPr>
            <a:normAutofit fontScale="90000"/>
          </a:bodyPr>
          <a:lstStyle/>
          <a:p>
            <a:pPr>
              <a:defRPr/>
            </a:pPr>
            <a:r>
              <a:t>Agile Methodologies- XP</a:t>
            </a:r>
          </a:p>
        </p:txBody>
      </p:sp>
      <p:sp>
        <p:nvSpPr>
          <p:cNvPr id="3" name="Content Placeholder 2">
            <a:extLst>
              <a:ext uri="{FF2B5EF4-FFF2-40B4-BE49-F238E27FC236}">
                <a16:creationId xmlns:a16="http://schemas.microsoft.com/office/drawing/2014/main" id="{8D008697-7E7C-447B-BF13-A958277A4ACE}"/>
              </a:ext>
            </a:extLst>
          </p:cNvPr>
          <p:cNvSpPr>
            <a:spLocks noGrp="1"/>
          </p:cNvSpPr>
          <p:nvPr>
            <p:ph idx="1"/>
          </p:nvPr>
        </p:nvSpPr>
        <p:spPr>
          <a:xfrm>
            <a:off x="381000" y="838200"/>
            <a:ext cx="8229600" cy="5257800"/>
          </a:xfrm>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Fine scale feedback</a:t>
            </a:r>
          </a:p>
          <a:p>
            <a:pPr marL="914400" lvl="1" indent="-514350">
              <a:buFont typeface="+mj-lt"/>
              <a:buAutoNum type="arabicPeriod"/>
              <a:defRPr/>
            </a:pPr>
            <a:r>
              <a:rPr lang="en-US" sz="2400" dirty="0"/>
              <a:t>Test Driven Development via Programmer Tests and Customer Tests (Unit Tests &amp; Acceptance Tests)</a:t>
            </a:r>
          </a:p>
          <a:p>
            <a:pPr marL="914400" lvl="1" indent="-514350">
              <a:buFont typeface="+mj-lt"/>
              <a:buAutoNum type="arabicPeriod"/>
              <a:defRPr/>
            </a:pPr>
            <a:r>
              <a:rPr lang="en-US" sz="2400" dirty="0"/>
              <a:t>Planning Game</a:t>
            </a:r>
          </a:p>
          <a:p>
            <a:pPr marL="914400" lvl="1" indent="-514350">
              <a:buFont typeface="+mj-lt"/>
              <a:buAutoNum type="arabicPeriod"/>
              <a:defRPr/>
            </a:pPr>
            <a:r>
              <a:rPr lang="en-US" sz="2400" dirty="0"/>
              <a:t>Whole Team (including on-site customer)</a:t>
            </a:r>
          </a:p>
          <a:p>
            <a:pPr marL="914400" lvl="1" indent="-514350">
              <a:buFont typeface="+mj-lt"/>
              <a:buAutoNum type="arabicPeriod"/>
              <a:defRPr/>
            </a:pPr>
            <a:r>
              <a:rPr lang="en-US" sz="2400" dirty="0"/>
              <a:t>Pair Programming (2 people sitting on one work station, one writing test case on notes and another writing code)</a:t>
            </a:r>
          </a:p>
          <a:p>
            <a:pPr marL="514350" indent="-514350">
              <a:buFont typeface="Arial" panose="020B0604020202020204" pitchFamily="34" charset="0"/>
              <a:buNone/>
              <a:defRPr/>
            </a:pPr>
            <a:r>
              <a:rPr lang="en-US" sz="2800" b="1" dirty="0"/>
              <a:t>Continuous process rather than batch</a:t>
            </a:r>
          </a:p>
          <a:p>
            <a:pPr marL="914400" lvl="1" indent="-514350">
              <a:buFont typeface="+mj-lt"/>
              <a:buAutoNum type="arabicPeriod" startAt="5"/>
              <a:defRPr/>
            </a:pPr>
            <a:r>
              <a:rPr lang="en-US" sz="2400" dirty="0"/>
              <a:t>Continuous Integration</a:t>
            </a:r>
          </a:p>
          <a:p>
            <a:pPr marL="914400" lvl="1" indent="-514350">
              <a:buFont typeface="+mj-lt"/>
              <a:buAutoNum type="arabicPeriod" startAt="5"/>
              <a:defRPr/>
            </a:pPr>
            <a:r>
              <a:rPr lang="en-US" sz="2400" dirty="0"/>
              <a:t>Design Improvement  / Refactoring</a:t>
            </a:r>
          </a:p>
          <a:p>
            <a:pPr marL="914400" lvl="1" indent="-514350">
              <a:buFont typeface="+mj-lt"/>
              <a:buAutoNum type="arabicPeriod" startAt="5"/>
              <a:defRPr/>
            </a:pPr>
            <a:r>
              <a:rPr lang="en-US" sz="2400" dirty="0"/>
              <a:t>Small Releases</a:t>
            </a:r>
          </a:p>
          <a:p>
            <a:pPr marL="514350" indent="-514350">
              <a:buFont typeface="Arial" charset="0"/>
              <a:buChar char="•"/>
              <a:defRPr/>
            </a:pPr>
            <a:endParaRPr lang="en-US" sz="2400" dirty="0"/>
          </a:p>
          <a:p>
            <a:pPr>
              <a:buFont typeface="Arial" charset="0"/>
              <a:buChar char="•"/>
              <a:defRPr/>
            </a:pPr>
            <a:endParaRPr lang="en-US" sz="2400" dirty="0"/>
          </a:p>
        </p:txBody>
      </p:sp>
      <p:sp>
        <p:nvSpPr>
          <p:cNvPr id="171012" name="Content Placeholder 3">
            <a:extLst>
              <a:ext uri="{FF2B5EF4-FFF2-40B4-BE49-F238E27FC236}">
                <a16:creationId xmlns:a16="http://schemas.microsoft.com/office/drawing/2014/main" id="{D4E3CFA4-C490-4A0C-9EBB-157762BA25E9}"/>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71013" name="Slide Number Placeholder 6">
            <a:extLst>
              <a:ext uri="{FF2B5EF4-FFF2-40B4-BE49-F238E27FC236}">
                <a16:creationId xmlns:a16="http://schemas.microsoft.com/office/drawing/2014/main" id="{F8CD3109-B65F-4FB6-815C-6E222E8AF6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9E8646-D608-4121-91D1-12BC815E1C53}" type="slidenum">
              <a:rPr lang="en-US" altLang="en-US" smtClean="0"/>
              <a:pPr/>
              <a:t>82</a:t>
            </a:fld>
            <a:endParaRPr lang="en-US"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82F1-28FD-42F1-8F55-D545113D7104}"/>
              </a:ext>
            </a:extLst>
          </p:cNvPr>
          <p:cNvSpPr>
            <a:spLocks noGrp="1"/>
          </p:cNvSpPr>
          <p:nvPr>
            <p:ph type="title"/>
          </p:nvPr>
        </p:nvSpPr>
        <p:spPr/>
        <p:txBody>
          <a:bodyPr>
            <a:normAutofit fontScale="90000"/>
          </a:bodyPr>
          <a:lstStyle/>
          <a:p>
            <a:pPr>
              <a:defRPr/>
            </a:pPr>
            <a:r>
              <a:t>Agile Methodologies- XP</a:t>
            </a:r>
          </a:p>
        </p:txBody>
      </p:sp>
      <p:sp>
        <p:nvSpPr>
          <p:cNvPr id="3" name="Content Placeholder 2">
            <a:extLst>
              <a:ext uri="{FF2B5EF4-FFF2-40B4-BE49-F238E27FC236}">
                <a16:creationId xmlns:a16="http://schemas.microsoft.com/office/drawing/2014/main" id="{283B97C5-09F9-42BA-872E-FBC7C2C02FE6}"/>
              </a:ext>
            </a:extLst>
          </p:cNvPr>
          <p:cNvSpPr>
            <a:spLocks noGrp="1"/>
          </p:cNvSpPr>
          <p:nvPr>
            <p:ph idx="1"/>
          </p:nvPr>
        </p:nvSpPr>
        <p:spPr>
          <a:xfrm>
            <a:off x="381000" y="838200"/>
            <a:ext cx="8229600" cy="5257800"/>
          </a:xfrm>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Shared understanding</a:t>
            </a:r>
          </a:p>
          <a:p>
            <a:pPr marL="914400" lvl="1" indent="-514350">
              <a:buFont typeface="+mj-lt"/>
              <a:buAutoNum type="arabicPeriod" startAt="8"/>
              <a:defRPr/>
            </a:pPr>
            <a:r>
              <a:rPr lang="en-US" sz="2400" dirty="0"/>
              <a:t>Simple Design (Do Simple Things, You Aren’t </a:t>
            </a:r>
            <a:r>
              <a:rPr lang="en-US" sz="2400" dirty="0" err="1"/>
              <a:t>Gonna</a:t>
            </a:r>
            <a:r>
              <a:rPr lang="en-US" sz="2400" dirty="0"/>
              <a:t> Need It </a:t>
            </a:r>
            <a:r>
              <a:rPr lang="en-US" sz="2400" b="1" dirty="0"/>
              <a:t>(YAGNI)</a:t>
            </a:r>
            <a:r>
              <a:rPr lang="en-US" sz="2400" dirty="0"/>
              <a:t>, Once And Only Once </a:t>
            </a:r>
            <a:r>
              <a:rPr lang="en-US" sz="2400" b="1" dirty="0"/>
              <a:t>(DRY)</a:t>
            </a:r>
            <a:r>
              <a:rPr lang="en-US" sz="2400" dirty="0"/>
              <a:t>, Simplify Vigorously)</a:t>
            </a:r>
          </a:p>
          <a:p>
            <a:pPr marL="914400" lvl="1" indent="-514350">
              <a:buFont typeface="+mj-lt"/>
              <a:buAutoNum type="arabicPeriod" startAt="8"/>
              <a:defRPr/>
            </a:pPr>
            <a:r>
              <a:rPr lang="en-US" sz="2400" dirty="0"/>
              <a:t>System Metaphor</a:t>
            </a:r>
          </a:p>
          <a:p>
            <a:pPr marL="914400" lvl="1" indent="-514350">
              <a:buFont typeface="+mj-lt"/>
              <a:buAutoNum type="arabicPeriod" startAt="8"/>
              <a:defRPr/>
            </a:pPr>
            <a:r>
              <a:rPr lang="en-US" sz="2400" dirty="0"/>
              <a:t>Collective Code Ownership</a:t>
            </a:r>
          </a:p>
          <a:p>
            <a:pPr marL="914400" lvl="1" indent="-514350">
              <a:buFont typeface="+mj-lt"/>
              <a:buAutoNum type="arabicPeriod" startAt="8"/>
              <a:defRPr/>
            </a:pPr>
            <a:r>
              <a:rPr lang="en-US" sz="2400" dirty="0"/>
              <a:t>Coding Standard or Coding Conventions</a:t>
            </a:r>
          </a:p>
          <a:p>
            <a:pPr marL="514350" indent="-514350">
              <a:buFont typeface="Arial" panose="020B0604020202020204" pitchFamily="34" charset="0"/>
              <a:buNone/>
              <a:defRPr/>
            </a:pPr>
            <a:r>
              <a:rPr lang="en-US" sz="2800" b="1" dirty="0"/>
              <a:t>Programmer welfare</a:t>
            </a:r>
          </a:p>
          <a:p>
            <a:pPr marL="914400" lvl="1" indent="-514350">
              <a:buFont typeface="+mj-lt"/>
              <a:buAutoNum type="arabicPeriod" startAt="12"/>
              <a:defRPr/>
            </a:pPr>
            <a:r>
              <a:rPr lang="en-US" sz="2400" dirty="0"/>
              <a:t>Sustainable Pace</a:t>
            </a:r>
            <a:endParaRPr lang="en-US" dirty="0"/>
          </a:p>
          <a:p>
            <a:pPr>
              <a:buFont typeface="Arial" charset="0"/>
              <a:buChar char="•"/>
              <a:defRPr/>
            </a:pPr>
            <a:endParaRPr lang="en-US" sz="2800" dirty="0"/>
          </a:p>
        </p:txBody>
      </p:sp>
      <p:sp>
        <p:nvSpPr>
          <p:cNvPr id="173060" name="Content Placeholder 3">
            <a:extLst>
              <a:ext uri="{FF2B5EF4-FFF2-40B4-BE49-F238E27FC236}">
                <a16:creationId xmlns:a16="http://schemas.microsoft.com/office/drawing/2014/main" id="{F2C05A3F-F92D-4C85-8EA9-6357B7A7D84A}"/>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73061" name="Slide Number Placeholder 6">
            <a:extLst>
              <a:ext uri="{FF2B5EF4-FFF2-40B4-BE49-F238E27FC236}">
                <a16:creationId xmlns:a16="http://schemas.microsoft.com/office/drawing/2014/main" id="{CD50FA0F-DF40-4450-9FAD-24FDCF59F4E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C20F36-A39D-4B65-BF12-9E77E2FDE0FD}" type="slidenum">
              <a:rPr lang="en-US" altLang="en-US" smtClean="0"/>
              <a:pPr/>
              <a:t>83</a:t>
            </a:fld>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C259-CB45-4C0D-875E-4D5754445061}"/>
              </a:ext>
            </a:extLst>
          </p:cNvPr>
          <p:cNvSpPr>
            <a:spLocks noGrp="1"/>
          </p:cNvSpPr>
          <p:nvPr>
            <p:ph type="title"/>
          </p:nvPr>
        </p:nvSpPr>
        <p:spPr/>
        <p:txBody>
          <a:bodyPr>
            <a:normAutofit fontScale="90000"/>
          </a:bodyPr>
          <a:lstStyle/>
          <a:p>
            <a:pPr>
              <a:defRPr/>
            </a:pPr>
            <a:r>
              <a:t>Agile Methodologies- LSD</a:t>
            </a:r>
          </a:p>
        </p:txBody>
      </p:sp>
      <p:sp>
        <p:nvSpPr>
          <p:cNvPr id="63491" name="Content Placeholder 2">
            <a:extLst>
              <a:ext uri="{FF2B5EF4-FFF2-40B4-BE49-F238E27FC236}">
                <a16:creationId xmlns:a16="http://schemas.microsoft.com/office/drawing/2014/main" id="{3AA04146-69E0-4DC8-A070-79D3C8739A77}"/>
              </a:ext>
            </a:extLst>
          </p:cNvPr>
          <p:cNvSpPr>
            <a:spLocks noGrp="1"/>
          </p:cNvSpPr>
          <p:nvPr>
            <p:ph idx="1"/>
          </p:nvPr>
        </p:nvSpPr>
        <p:spPr>
          <a:xfrm>
            <a:off x="381000" y="838200"/>
            <a:ext cx="8229600" cy="5105400"/>
          </a:xfrm>
        </p:spPr>
        <p:txBody>
          <a:bodyPr/>
          <a:lstStyle/>
          <a:p>
            <a:pPr marL="0" indent="0">
              <a:buFont typeface="Arial" charset="0"/>
              <a:buNone/>
              <a:defRPr/>
            </a:pPr>
            <a:r>
              <a:rPr lang="en-US" sz="2400" dirty="0"/>
              <a:t>Much of its principles and practices are from Lean Enterprise Movement and companies like Toyota</a:t>
            </a:r>
          </a:p>
          <a:p>
            <a:pPr marL="0" indent="0">
              <a:buFont typeface="Arial" charset="0"/>
              <a:buNone/>
              <a:defRPr/>
            </a:pPr>
            <a:endParaRPr lang="en-US" sz="2400" dirty="0"/>
          </a:p>
          <a:p>
            <a:pPr>
              <a:buFont typeface="Arial" charset="0"/>
              <a:buNone/>
              <a:defRPr/>
            </a:pPr>
            <a:r>
              <a:rPr lang="en-US" sz="2400" dirty="0"/>
              <a:t>Lean Software Development (LSD) 7-Principles</a:t>
            </a:r>
          </a:p>
          <a:p>
            <a:pPr marL="971550" lvl="1" indent="-514350">
              <a:buFont typeface="Calibri" pitchFamily="34" charset="0"/>
              <a:buAutoNum type="arabicPeriod"/>
              <a:defRPr/>
            </a:pPr>
            <a:r>
              <a:rPr lang="en-US" sz="2000" dirty="0"/>
              <a:t>Eliminate Waste </a:t>
            </a:r>
            <a:r>
              <a:rPr lang="en-US" sz="1600" dirty="0"/>
              <a:t>(Just in Time –JIT, </a:t>
            </a:r>
            <a:r>
              <a:rPr lang="en-US" sz="1600" dirty="0" err="1"/>
              <a:t>Kanban</a:t>
            </a:r>
            <a:r>
              <a:rPr lang="en-US" sz="1600" dirty="0"/>
              <a:t>)</a:t>
            </a:r>
            <a:endParaRPr lang="en-US" sz="2000" dirty="0"/>
          </a:p>
          <a:p>
            <a:pPr marL="971550" lvl="1" indent="-514350">
              <a:buFont typeface="Calibri" pitchFamily="34" charset="0"/>
              <a:buAutoNum type="arabicPeriod"/>
              <a:defRPr/>
            </a:pPr>
            <a:r>
              <a:rPr lang="en-US" sz="2000" dirty="0"/>
              <a:t>Amplify Learning</a:t>
            </a:r>
          </a:p>
          <a:p>
            <a:pPr marL="971550" lvl="1" indent="-514350">
              <a:buFont typeface="Calibri" pitchFamily="34" charset="0"/>
              <a:buAutoNum type="arabicPeriod"/>
              <a:defRPr/>
            </a:pPr>
            <a:r>
              <a:rPr lang="en-US" sz="2000" dirty="0"/>
              <a:t>Decide as late as possible </a:t>
            </a:r>
            <a:r>
              <a:rPr lang="en-US" sz="1600" dirty="0"/>
              <a:t>(Make a decision when not making it means leaving some important option)</a:t>
            </a:r>
            <a:endParaRPr lang="en-US" sz="2000" dirty="0"/>
          </a:p>
          <a:p>
            <a:pPr marL="971550" lvl="1" indent="-514350">
              <a:buFont typeface="Calibri" pitchFamily="34" charset="0"/>
              <a:buAutoNum type="arabicPeriod"/>
              <a:defRPr/>
            </a:pPr>
            <a:r>
              <a:rPr lang="en-US" sz="2000" dirty="0"/>
              <a:t>Deliver as fast as possible</a:t>
            </a:r>
          </a:p>
          <a:p>
            <a:pPr marL="971550" lvl="1" indent="-514350">
              <a:buFont typeface="Calibri" pitchFamily="34" charset="0"/>
              <a:buAutoNum type="arabicPeriod"/>
              <a:defRPr/>
            </a:pPr>
            <a:r>
              <a:rPr lang="en-US" sz="2000" dirty="0"/>
              <a:t>Empower the team</a:t>
            </a:r>
          </a:p>
          <a:p>
            <a:pPr marL="971550" lvl="1" indent="-514350">
              <a:buFont typeface="Calibri" pitchFamily="34" charset="0"/>
              <a:buAutoNum type="arabicPeriod"/>
              <a:defRPr/>
            </a:pPr>
            <a:r>
              <a:rPr lang="en-US" sz="2000" dirty="0"/>
              <a:t>Build Integrity In </a:t>
            </a:r>
            <a:r>
              <a:rPr lang="en-US" sz="1600" dirty="0"/>
              <a:t>(overall experience of system quality, product quality should be dependable)</a:t>
            </a:r>
            <a:endParaRPr lang="en-US" sz="2000" dirty="0"/>
          </a:p>
          <a:p>
            <a:pPr marL="971550" lvl="1" indent="-514350">
              <a:buFont typeface="Calibri" pitchFamily="34" charset="0"/>
              <a:buAutoNum type="arabicPeriod"/>
              <a:defRPr/>
            </a:pPr>
            <a:r>
              <a:rPr lang="en-US" sz="2000" dirty="0"/>
              <a:t>See the whole </a:t>
            </a:r>
            <a:r>
              <a:rPr lang="en-US" sz="1600" dirty="0"/>
              <a:t>(see big picture)</a:t>
            </a:r>
          </a:p>
        </p:txBody>
      </p:sp>
      <p:sp>
        <p:nvSpPr>
          <p:cNvPr id="175108" name="Content Placeholder 3">
            <a:extLst>
              <a:ext uri="{FF2B5EF4-FFF2-40B4-BE49-F238E27FC236}">
                <a16:creationId xmlns:a16="http://schemas.microsoft.com/office/drawing/2014/main" id="{DE8A056E-4C95-4CA3-820A-0D3377B7F672}"/>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75109" name="Slide Number Placeholder 6">
            <a:extLst>
              <a:ext uri="{FF2B5EF4-FFF2-40B4-BE49-F238E27FC236}">
                <a16:creationId xmlns:a16="http://schemas.microsoft.com/office/drawing/2014/main" id="{693E032A-6E6D-498F-8CB6-27470856360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70F509-6B7F-4024-AFBE-3DF85973A65B}" type="slidenum">
              <a:rPr lang="en-US" altLang="en-US" smtClean="0"/>
              <a:pPr/>
              <a:t>84</a:t>
            </a:fld>
            <a:endParaRPr lang="en-US"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34C5-85F6-443E-A3C2-AA62423C963A}"/>
              </a:ext>
            </a:extLst>
          </p:cNvPr>
          <p:cNvSpPr>
            <a:spLocks noGrp="1"/>
          </p:cNvSpPr>
          <p:nvPr>
            <p:ph type="title"/>
          </p:nvPr>
        </p:nvSpPr>
        <p:spPr/>
        <p:txBody>
          <a:bodyPr>
            <a:normAutofit fontScale="90000"/>
          </a:bodyPr>
          <a:lstStyle/>
          <a:p>
            <a:pPr>
              <a:defRPr/>
            </a:pPr>
            <a:r>
              <a:t>Agile Methodologies- FDD</a:t>
            </a:r>
          </a:p>
        </p:txBody>
      </p:sp>
      <p:sp>
        <p:nvSpPr>
          <p:cNvPr id="177155" name="Content Placeholder 2">
            <a:extLst>
              <a:ext uri="{FF2B5EF4-FFF2-40B4-BE49-F238E27FC236}">
                <a16:creationId xmlns:a16="http://schemas.microsoft.com/office/drawing/2014/main" id="{C6FC0E0F-9B97-4C0B-80E0-B24EDACF6302}"/>
              </a:ext>
            </a:extLst>
          </p:cNvPr>
          <p:cNvSpPr>
            <a:spLocks noGrp="1"/>
          </p:cNvSpPr>
          <p:nvPr>
            <p:ph idx="1"/>
          </p:nvPr>
        </p:nvSpPr>
        <p:spPr>
          <a:xfrm>
            <a:off x="381000" y="838200"/>
            <a:ext cx="8229600" cy="5105400"/>
          </a:xfrm>
        </p:spPr>
        <p:txBody>
          <a:bodyPr/>
          <a:lstStyle/>
          <a:p>
            <a:r>
              <a:rPr lang="en-US" altLang="en-US" sz="2800"/>
              <a:t>FDD is a model-driven, short-iteration method</a:t>
            </a:r>
          </a:p>
          <a:p>
            <a:r>
              <a:rPr lang="en-US" altLang="en-US" sz="2800"/>
              <a:t>First step is to establish an overall model shape</a:t>
            </a:r>
          </a:p>
          <a:p>
            <a:r>
              <a:rPr lang="en-US" altLang="en-US" sz="2800"/>
              <a:t>Followed by 2 week “design by feature, build by feature” iterations.</a:t>
            </a:r>
          </a:p>
        </p:txBody>
      </p:sp>
      <p:sp>
        <p:nvSpPr>
          <p:cNvPr id="177156" name="Content Placeholder 3">
            <a:extLst>
              <a:ext uri="{FF2B5EF4-FFF2-40B4-BE49-F238E27FC236}">
                <a16:creationId xmlns:a16="http://schemas.microsoft.com/office/drawing/2014/main" id="{B515484F-0829-421B-BB9B-4F14D1CEB4F0}"/>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77157" name="Slide Number Placeholder 6">
            <a:extLst>
              <a:ext uri="{FF2B5EF4-FFF2-40B4-BE49-F238E27FC236}">
                <a16:creationId xmlns:a16="http://schemas.microsoft.com/office/drawing/2014/main" id="{A14FF406-C708-43DC-87E5-CB4E517E39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143B5A-43B5-4A16-BABB-75A44AC9C00B}" type="slidenum">
              <a:rPr lang="en-US" altLang="en-US" smtClean="0"/>
              <a:pPr/>
              <a:t>85</a:t>
            </a:fld>
            <a:endParaRPr lang="en-US"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CE78-94E1-435B-9F5C-A20850EC3673}"/>
              </a:ext>
            </a:extLst>
          </p:cNvPr>
          <p:cNvSpPr>
            <a:spLocks noGrp="1"/>
          </p:cNvSpPr>
          <p:nvPr>
            <p:ph type="title"/>
          </p:nvPr>
        </p:nvSpPr>
        <p:spPr/>
        <p:txBody>
          <a:bodyPr>
            <a:normAutofit fontScale="90000"/>
          </a:bodyPr>
          <a:lstStyle/>
          <a:p>
            <a:pPr>
              <a:defRPr/>
            </a:pPr>
            <a:r>
              <a:t>Agile Methodologies- FDD</a:t>
            </a:r>
          </a:p>
        </p:txBody>
      </p:sp>
      <p:sp>
        <p:nvSpPr>
          <p:cNvPr id="3" name="Content Placeholder 2">
            <a:extLst>
              <a:ext uri="{FF2B5EF4-FFF2-40B4-BE49-F238E27FC236}">
                <a16:creationId xmlns:a16="http://schemas.microsoft.com/office/drawing/2014/main" id="{8C3581B7-EFC3-4AFC-A170-9DF44B788D75}"/>
              </a:ext>
            </a:extLst>
          </p:cNvPr>
          <p:cNvSpPr>
            <a:spLocks noGrp="1"/>
          </p:cNvSpPr>
          <p:nvPr>
            <p:ph idx="1"/>
          </p:nvPr>
        </p:nvSpPr>
        <p:spPr>
          <a:xfrm>
            <a:off x="381000" y="838200"/>
            <a:ext cx="8229600" cy="5105400"/>
          </a:xfrm>
        </p:spPr>
        <p:txBody>
          <a:bodyPr>
            <a:normAutofit lnSpcReduction="10000"/>
          </a:bodyPr>
          <a:lstStyle/>
          <a:p>
            <a:pPr>
              <a:buFont typeface="Arial" charset="0"/>
              <a:buNone/>
              <a:defRPr/>
            </a:pPr>
            <a:r>
              <a:rPr lang="en-US" b="1" dirty="0"/>
              <a:t>Eight practices of FDD</a:t>
            </a:r>
          </a:p>
          <a:p>
            <a:pPr marL="514350" indent="-514350">
              <a:buFont typeface="+mj-lt"/>
              <a:buAutoNum type="arabicPeriod"/>
              <a:defRPr/>
            </a:pPr>
            <a:r>
              <a:rPr lang="en-US" dirty="0"/>
              <a:t>Domain Object Modeling</a:t>
            </a:r>
          </a:p>
          <a:p>
            <a:pPr marL="514350" indent="-514350">
              <a:buFont typeface="+mj-lt"/>
              <a:buAutoNum type="arabicPeriod"/>
              <a:defRPr/>
            </a:pPr>
            <a:r>
              <a:rPr lang="en-US" dirty="0"/>
              <a:t>Develop by Feature</a:t>
            </a:r>
          </a:p>
          <a:p>
            <a:pPr marL="514350" indent="-514350">
              <a:buFont typeface="+mj-lt"/>
              <a:buAutoNum type="arabicPeriod"/>
              <a:defRPr/>
            </a:pPr>
            <a:r>
              <a:rPr lang="en-US" dirty="0"/>
              <a:t>Component/class ownership</a:t>
            </a:r>
          </a:p>
          <a:p>
            <a:pPr marL="514350" indent="-514350">
              <a:buFont typeface="+mj-lt"/>
              <a:buAutoNum type="arabicPeriod"/>
              <a:defRPr/>
            </a:pPr>
            <a:r>
              <a:rPr lang="en-US" dirty="0"/>
              <a:t>Feature Teams</a:t>
            </a:r>
          </a:p>
          <a:p>
            <a:pPr marL="514350" indent="-514350">
              <a:buFont typeface="+mj-lt"/>
              <a:buAutoNum type="arabicPeriod"/>
              <a:defRPr/>
            </a:pPr>
            <a:r>
              <a:rPr lang="en-US" dirty="0"/>
              <a:t>Inspections</a:t>
            </a:r>
          </a:p>
          <a:p>
            <a:pPr marL="514350" indent="-514350">
              <a:buFont typeface="+mj-lt"/>
              <a:buAutoNum type="arabicPeriod"/>
              <a:defRPr/>
            </a:pPr>
            <a:r>
              <a:rPr lang="en-US" dirty="0"/>
              <a:t>Configuration Management</a:t>
            </a:r>
          </a:p>
          <a:p>
            <a:pPr marL="514350" indent="-514350">
              <a:buFont typeface="+mj-lt"/>
              <a:buAutoNum type="arabicPeriod"/>
              <a:defRPr/>
            </a:pPr>
            <a:r>
              <a:rPr lang="en-US" dirty="0"/>
              <a:t>Regular Builds</a:t>
            </a:r>
          </a:p>
          <a:p>
            <a:pPr marL="514350" indent="-514350">
              <a:buFont typeface="+mj-lt"/>
              <a:buAutoNum type="arabicPeriod"/>
              <a:defRPr/>
            </a:pPr>
            <a:r>
              <a:rPr lang="en-US" dirty="0"/>
              <a:t>Visibility of Progress and Results</a:t>
            </a:r>
          </a:p>
          <a:p>
            <a:pPr>
              <a:buFont typeface="Arial" charset="0"/>
              <a:buChar char="•"/>
              <a:defRPr/>
            </a:pPr>
            <a:endParaRPr lang="en-US" dirty="0"/>
          </a:p>
        </p:txBody>
      </p:sp>
      <p:sp>
        <p:nvSpPr>
          <p:cNvPr id="179204" name="Content Placeholder 3">
            <a:extLst>
              <a:ext uri="{FF2B5EF4-FFF2-40B4-BE49-F238E27FC236}">
                <a16:creationId xmlns:a16="http://schemas.microsoft.com/office/drawing/2014/main" id="{00F045C7-EA98-491A-8215-70CAEA71EBDD}"/>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a:p>
            <a:endParaRPr lang="en-US" altLang="en-US"/>
          </a:p>
        </p:txBody>
      </p:sp>
      <p:sp>
        <p:nvSpPr>
          <p:cNvPr id="179205" name="Slide Number Placeholder 6">
            <a:extLst>
              <a:ext uri="{FF2B5EF4-FFF2-40B4-BE49-F238E27FC236}">
                <a16:creationId xmlns:a16="http://schemas.microsoft.com/office/drawing/2014/main" id="{2D0D4D8C-1EEC-4C40-940C-7939B6DA4B2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9B7403-7F55-48D7-AF43-03D6CA7B807D}" type="slidenum">
              <a:rPr lang="en-US" altLang="en-US" smtClean="0"/>
              <a:pPr/>
              <a:t>86</a:t>
            </a:fld>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B9D22-D80B-4F69-B245-848B02D1C59A}"/>
              </a:ext>
            </a:extLst>
          </p:cNvPr>
          <p:cNvSpPr>
            <a:spLocks noGrp="1"/>
          </p:cNvSpPr>
          <p:nvPr>
            <p:ph type="title"/>
          </p:nvPr>
        </p:nvSpPr>
        <p:spPr/>
        <p:txBody>
          <a:bodyPr>
            <a:normAutofit fontScale="90000"/>
          </a:bodyPr>
          <a:lstStyle/>
          <a:p>
            <a:pPr>
              <a:defRPr/>
            </a:pPr>
            <a:r>
              <a:t>Agile Methodologies- DSDM</a:t>
            </a:r>
          </a:p>
        </p:txBody>
      </p:sp>
      <p:sp>
        <p:nvSpPr>
          <p:cNvPr id="181251" name="Content Placeholder 2">
            <a:extLst>
              <a:ext uri="{FF2B5EF4-FFF2-40B4-BE49-F238E27FC236}">
                <a16:creationId xmlns:a16="http://schemas.microsoft.com/office/drawing/2014/main" id="{5E653860-D0BE-4BAD-9D5B-B33DD49E4DCB}"/>
              </a:ext>
            </a:extLst>
          </p:cNvPr>
          <p:cNvSpPr>
            <a:spLocks noGrp="1"/>
          </p:cNvSpPr>
          <p:nvPr>
            <p:ph idx="1"/>
          </p:nvPr>
        </p:nvSpPr>
        <p:spPr>
          <a:xfrm>
            <a:off x="381000" y="838200"/>
            <a:ext cx="8229600" cy="5105400"/>
          </a:xfrm>
        </p:spPr>
        <p:txBody>
          <a:bodyPr/>
          <a:lstStyle/>
          <a:p>
            <a:pPr>
              <a:spcBef>
                <a:spcPts val="600"/>
              </a:spcBef>
            </a:pPr>
            <a:r>
              <a:rPr lang="en-US" altLang="en-US" sz="2400"/>
              <a:t>Earlier in 1994 it was known as RAD method</a:t>
            </a:r>
          </a:p>
          <a:p>
            <a:pPr>
              <a:spcBef>
                <a:spcPts val="600"/>
              </a:spcBef>
            </a:pPr>
            <a:r>
              <a:rPr lang="en-US" altLang="en-US" sz="2400"/>
              <a:t>Previous version of DSDM is 4.2, that was released in 2003. Latest version of DSDM released in 2007 is also called </a:t>
            </a:r>
            <a:r>
              <a:rPr lang="en-US" altLang="en-US" sz="2400" b="1"/>
              <a:t>DSDM Atern</a:t>
            </a:r>
          </a:p>
          <a:p>
            <a:pPr>
              <a:spcBef>
                <a:spcPts val="600"/>
              </a:spcBef>
            </a:pPr>
            <a:r>
              <a:rPr lang="en-US" altLang="en-US" sz="2400"/>
              <a:t>DSDM Atern used MoSCoW principle to prioritize requirements </a:t>
            </a:r>
          </a:p>
          <a:p>
            <a:pPr>
              <a:spcBef>
                <a:spcPts val="600"/>
              </a:spcBef>
            </a:pPr>
            <a:r>
              <a:rPr lang="en-US" altLang="en-US" sz="2400"/>
              <a:t>It is compatible with ISO9000 and PRINCE2</a:t>
            </a:r>
          </a:p>
          <a:p>
            <a:pPr>
              <a:spcBef>
                <a:spcPts val="600"/>
              </a:spcBef>
            </a:pPr>
            <a:r>
              <a:rPr lang="en-US" altLang="en-US" sz="2400"/>
              <a:t>“Fitness for business purpose” is primary criteria for delivery and acceptance of system</a:t>
            </a:r>
          </a:p>
          <a:p>
            <a:pPr>
              <a:spcBef>
                <a:spcPts val="600"/>
              </a:spcBef>
            </a:pPr>
            <a:r>
              <a:rPr lang="en-US" altLang="en-US" sz="2400"/>
              <a:t>It focuses that 80% of the system can be developed in 20% of the time</a:t>
            </a:r>
          </a:p>
        </p:txBody>
      </p:sp>
      <p:sp>
        <p:nvSpPr>
          <p:cNvPr id="181252" name="Content Placeholder 3">
            <a:extLst>
              <a:ext uri="{FF2B5EF4-FFF2-40B4-BE49-F238E27FC236}">
                <a16:creationId xmlns:a16="http://schemas.microsoft.com/office/drawing/2014/main" id="{8E062A4F-8F0E-4BF9-BAC9-94D26442FC23}"/>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1253" name="Slide Number Placeholder 6">
            <a:extLst>
              <a:ext uri="{FF2B5EF4-FFF2-40B4-BE49-F238E27FC236}">
                <a16:creationId xmlns:a16="http://schemas.microsoft.com/office/drawing/2014/main" id="{05645333-8306-4970-9397-F0893907F90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DF53623-871D-48CB-8CFF-36DDF6823079}" type="slidenum">
              <a:rPr lang="en-US" altLang="en-US" smtClean="0"/>
              <a:pPr/>
              <a:t>87</a:t>
            </a:fld>
            <a:endParaRPr lang="en-US"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38BC-9A56-42A0-964C-178006E4181D}"/>
              </a:ext>
            </a:extLst>
          </p:cNvPr>
          <p:cNvSpPr>
            <a:spLocks noGrp="1"/>
          </p:cNvSpPr>
          <p:nvPr>
            <p:ph type="title"/>
          </p:nvPr>
        </p:nvSpPr>
        <p:spPr/>
        <p:txBody>
          <a:bodyPr>
            <a:normAutofit fontScale="90000"/>
          </a:bodyPr>
          <a:lstStyle/>
          <a:p>
            <a:pPr>
              <a:defRPr/>
            </a:pPr>
            <a:r>
              <a:t>Agile Methodologies- DSDM</a:t>
            </a:r>
          </a:p>
        </p:txBody>
      </p:sp>
      <p:sp>
        <p:nvSpPr>
          <p:cNvPr id="3" name="Content Placeholder 2">
            <a:extLst>
              <a:ext uri="{FF2B5EF4-FFF2-40B4-BE49-F238E27FC236}">
                <a16:creationId xmlns:a16="http://schemas.microsoft.com/office/drawing/2014/main" id="{5611596D-EC43-4F36-A139-B02FD113B5F4}"/>
              </a:ext>
            </a:extLst>
          </p:cNvPr>
          <p:cNvSpPr>
            <a:spLocks noGrp="1"/>
          </p:cNvSpPr>
          <p:nvPr>
            <p:ph idx="1"/>
          </p:nvPr>
        </p:nvSpPr>
        <p:spPr>
          <a:xfrm>
            <a:off x="381000" y="838200"/>
            <a:ext cx="8229600" cy="5105400"/>
          </a:xfrm>
        </p:spPr>
        <p:txBody>
          <a:bodyPr>
            <a:normAutofit lnSpcReduction="10000"/>
          </a:bodyPr>
          <a:lstStyle/>
          <a:p>
            <a:pPr>
              <a:buFont typeface="Arial" charset="0"/>
              <a:buNone/>
              <a:defRPr/>
            </a:pPr>
            <a:r>
              <a:rPr lang="en-US" b="1" dirty="0"/>
              <a:t>8 Principles of DSDM</a:t>
            </a:r>
          </a:p>
          <a:p>
            <a:pPr marL="514350" indent="-514350">
              <a:buFont typeface="+mj-lt"/>
              <a:buAutoNum type="arabicPeriod"/>
              <a:defRPr/>
            </a:pPr>
            <a:r>
              <a:rPr lang="en-US" dirty="0"/>
              <a:t>Focus on the business need </a:t>
            </a:r>
          </a:p>
          <a:p>
            <a:pPr marL="514350" indent="-514350">
              <a:buFont typeface="+mj-lt"/>
              <a:buAutoNum type="arabicPeriod"/>
              <a:defRPr/>
            </a:pPr>
            <a:r>
              <a:rPr lang="en-US" dirty="0"/>
              <a:t>Deliver on time </a:t>
            </a:r>
          </a:p>
          <a:p>
            <a:pPr marL="514350" indent="-514350">
              <a:buFont typeface="+mj-lt"/>
              <a:buAutoNum type="arabicPeriod"/>
              <a:defRPr/>
            </a:pPr>
            <a:r>
              <a:rPr lang="en-US" dirty="0"/>
              <a:t>Collaborate </a:t>
            </a:r>
          </a:p>
          <a:p>
            <a:pPr marL="514350" indent="-514350">
              <a:buFont typeface="+mj-lt"/>
              <a:buAutoNum type="arabicPeriod"/>
              <a:defRPr/>
            </a:pPr>
            <a:r>
              <a:rPr lang="en-US" dirty="0"/>
              <a:t>Never compromise quality </a:t>
            </a:r>
          </a:p>
          <a:p>
            <a:pPr marL="514350" indent="-514350">
              <a:buFont typeface="+mj-lt"/>
              <a:buAutoNum type="arabicPeriod"/>
              <a:defRPr/>
            </a:pPr>
            <a:r>
              <a:rPr lang="en-US" dirty="0"/>
              <a:t>Build incrementally from firm foundations</a:t>
            </a:r>
          </a:p>
          <a:p>
            <a:pPr marL="514350" indent="-514350">
              <a:buFont typeface="+mj-lt"/>
              <a:buAutoNum type="arabicPeriod"/>
              <a:defRPr/>
            </a:pPr>
            <a:r>
              <a:rPr lang="en-US" dirty="0"/>
              <a:t>Develop iteratively</a:t>
            </a:r>
          </a:p>
          <a:p>
            <a:pPr marL="514350" indent="-514350">
              <a:buFont typeface="+mj-lt"/>
              <a:buAutoNum type="arabicPeriod"/>
              <a:defRPr/>
            </a:pPr>
            <a:r>
              <a:rPr lang="en-US" dirty="0"/>
              <a:t>Communicate continuously and clearly</a:t>
            </a:r>
          </a:p>
          <a:p>
            <a:pPr marL="514350" indent="-514350">
              <a:buFont typeface="+mj-lt"/>
              <a:buAutoNum type="arabicPeriod"/>
              <a:defRPr/>
            </a:pPr>
            <a:r>
              <a:rPr lang="en-US" dirty="0"/>
              <a:t>Demonstrate control</a:t>
            </a:r>
          </a:p>
          <a:p>
            <a:pPr>
              <a:buFont typeface="Arial" charset="0"/>
              <a:buChar char="•"/>
              <a:defRPr/>
            </a:pPr>
            <a:endParaRPr lang="en-US" dirty="0"/>
          </a:p>
          <a:p>
            <a:pPr>
              <a:buFont typeface="Arial" charset="0"/>
              <a:buChar char="•"/>
              <a:defRPr/>
            </a:pPr>
            <a:endParaRPr lang="en-US" dirty="0"/>
          </a:p>
        </p:txBody>
      </p:sp>
      <p:sp>
        <p:nvSpPr>
          <p:cNvPr id="183300" name="Content Placeholder 3">
            <a:extLst>
              <a:ext uri="{FF2B5EF4-FFF2-40B4-BE49-F238E27FC236}">
                <a16:creationId xmlns:a16="http://schemas.microsoft.com/office/drawing/2014/main" id="{4B7BB53A-9B17-41A7-816A-343D88EF3BD4}"/>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3301" name="Slide Number Placeholder 6">
            <a:extLst>
              <a:ext uri="{FF2B5EF4-FFF2-40B4-BE49-F238E27FC236}">
                <a16:creationId xmlns:a16="http://schemas.microsoft.com/office/drawing/2014/main" id="{E8073AC6-1A82-4AEE-ACDF-3315D341DE3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F71B21-85B0-4132-A08C-BF114B49BB36}" type="slidenum">
              <a:rPr lang="en-US" altLang="en-US" smtClean="0"/>
              <a:pPr/>
              <a:t>88</a:t>
            </a:fld>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9614-230A-42D8-B2AF-E731016D9847}"/>
              </a:ext>
            </a:extLst>
          </p:cNvPr>
          <p:cNvSpPr>
            <a:spLocks noGrp="1"/>
          </p:cNvSpPr>
          <p:nvPr>
            <p:ph type="title"/>
          </p:nvPr>
        </p:nvSpPr>
        <p:spPr/>
        <p:txBody>
          <a:bodyPr>
            <a:normAutofit fontScale="90000"/>
          </a:bodyPr>
          <a:lstStyle/>
          <a:p>
            <a:pPr>
              <a:defRPr/>
            </a:pPr>
            <a:r>
              <a:t>Agile Methodologies- </a:t>
            </a:r>
            <a:r>
              <a:rPr err="1"/>
              <a:t>Kanban</a:t>
            </a:r>
            <a:endParaRPr/>
          </a:p>
        </p:txBody>
      </p:sp>
      <p:sp>
        <p:nvSpPr>
          <p:cNvPr id="3" name="Content Placeholder 2">
            <a:extLst>
              <a:ext uri="{FF2B5EF4-FFF2-40B4-BE49-F238E27FC236}">
                <a16:creationId xmlns:a16="http://schemas.microsoft.com/office/drawing/2014/main" id="{C247C90F-7C1B-49DF-94DE-488E1E9C142C}"/>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In Japanese </a:t>
            </a:r>
            <a:r>
              <a:rPr lang="en-US" dirty="0" err="1"/>
              <a:t>Kanban</a:t>
            </a:r>
            <a:r>
              <a:rPr lang="en-US" dirty="0"/>
              <a:t> means Sign-Board</a:t>
            </a:r>
          </a:p>
          <a:p>
            <a:pPr>
              <a:buFont typeface="Arial" charset="0"/>
              <a:buChar char="•"/>
              <a:defRPr/>
            </a:pPr>
            <a:r>
              <a:rPr lang="en-US" dirty="0" err="1"/>
              <a:t>Kanban</a:t>
            </a:r>
            <a:r>
              <a:rPr lang="en-US" dirty="0"/>
              <a:t> was developed by </a:t>
            </a:r>
            <a:r>
              <a:rPr lang="en-US" dirty="0" err="1"/>
              <a:t>Taiichi</a:t>
            </a:r>
            <a:r>
              <a:rPr lang="en-US" dirty="0"/>
              <a:t> </a:t>
            </a:r>
            <a:r>
              <a:rPr lang="en-US" dirty="0" err="1"/>
              <a:t>Ohno</a:t>
            </a:r>
            <a:r>
              <a:rPr lang="en-US" dirty="0"/>
              <a:t>, at Toyota, to find a system to improve and maintain a high level of production.</a:t>
            </a:r>
          </a:p>
          <a:p>
            <a:pPr>
              <a:buFont typeface="Arial" charset="0"/>
              <a:buChar char="•"/>
              <a:defRPr/>
            </a:pPr>
            <a:r>
              <a:rPr lang="en-US" dirty="0" err="1"/>
              <a:t>Kanban</a:t>
            </a:r>
            <a:r>
              <a:rPr lang="en-US" dirty="0"/>
              <a:t> is scheduling system for Lean and JIT production.</a:t>
            </a:r>
          </a:p>
          <a:p>
            <a:pPr>
              <a:buFont typeface="Arial" charset="0"/>
              <a:buChar char="•"/>
              <a:defRPr/>
            </a:pPr>
            <a:r>
              <a:rPr lang="en-US" dirty="0" err="1"/>
              <a:t>Kanban</a:t>
            </a:r>
            <a:r>
              <a:rPr lang="en-US" dirty="0"/>
              <a:t> is one method through which JIT is achieved. </a:t>
            </a:r>
          </a:p>
          <a:p>
            <a:pPr>
              <a:buFont typeface="Arial" charset="0"/>
              <a:buChar char="•"/>
              <a:defRPr/>
            </a:pPr>
            <a:r>
              <a:rPr lang="en-US" dirty="0" err="1"/>
              <a:t>Kanban</a:t>
            </a:r>
            <a:r>
              <a:rPr lang="en-US" dirty="0"/>
              <a:t> is pull based planning and execution method. Work is not planned and pushed into work queue of team. Team signals when they are ready to take more work and pulls into their queue. Uses cards to signal the need of items</a:t>
            </a:r>
          </a:p>
          <a:p>
            <a:pPr>
              <a:buFont typeface="Arial" charset="0"/>
              <a:buChar char="•"/>
              <a:defRPr/>
            </a:pPr>
            <a:r>
              <a:rPr lang="en-US" dirty="0"/>
              <a:t>Under </a:t>
            </a:r>
            <a:r>
              <a:rPr lang="en-US" dirty="0" err="1"/>
              <a:t>Kanban</a:t>
            </a:r>
            <a:r>
              <a:rPr lang="en-US" dirty="0"/>
              <a:t> or Lean approach queues or inventory of work in any state is seen as waste.</a:t>
            </a:r>
          </a:p>
          <a:p>
            <a:pPr>
              <a:buFont typeface="Arial" charset="0"/>
              <a:buChar char="•"/>
              <a:defRPr/>
            </a:pPr>
            <a:r>
              <a:rPr lang="en-US" b="1" dirty="0"/>
              <a:t>WIP limits</a:t>
            </a:r>
            <a:r>
              <a:rPr lang="en-US" dirty="0"/>
              <a:t>: helps team in optimal flow of work items, minimizing any associated waste</a:t>
            </a:r>
          </a:p>
          <a:p>
            <a:pPr>
              <a:buFont typeface="Arial" charset="0"/>
              <a:buChar char="•"/>
              <a:defRPr/>
            </a:pPr>
            <a:r>
              <a:rPr lang="en-US" dirty="0"/>
              <a:t>Allow team to achieve process optimization while respecting and maintaining sustainable pace.</a:t>
            </a:r>
          </a:p>
          <a:p>
            <a:pPr>
              <a:buFont typeface="Arial" charset="0"/>
              <a:buChar char="•"/>
              <a:defRPr/>
            </a:pPr>
            <a:endParaRPr lang="en-US" dirty="0"/>
          </a:p>
        </p:txBody>
      </p:sp>
      <p:sp>
        <p:nvSpPr>
          <p:cNvPr id="185348" name="Content Placeholder 3">
            <a:extLst>
              <a:ext uri="{FF2B5EF4-FFF2-40B4-BE49-F238E27FC236}">
                <a16:creationId xmlns:a16="http://schemas.microsoft.com/office/drawing/2014/main" id="{E0A4D4B2-A29C-4F4E-83D2-B73816F109A1}"/>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5349" name="Slide Number Placeholder 6">
            <a:extLst>
              <a:ext uri="{FF2B5EF4-FFF2-40B4-BE49-F238E27FC236}">
                <a16:creationId xmlns:a16="http://schemas.microsoft.com/office/drawing/2014/main" id="{3F3347E7-FB0E-441E-AF05-B18586E7E92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651F93-2360-46BF-80B0-37F094C908B7}" type="slidenum">
              <a:rPr lang="en-US" altLang="en-US" smtClean="0"/>
              <a:pPr/>
              <a:t>89</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01E3A2D-52AA-4BAB-A5CC-DD519D88E703}"/>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EFB6BB33-A54E-49CA-A898-8B3CFBF8A3FC}"/>
              </a:ext>
            </a:extLst>
          </p:cNvPr>
          <p:cNvSpPr>
            <a:spLocks noGrp="1"/>
          </p:cNvSpPr>
          <p:nvPr>
            <p:ph type="title"/>
          </p:nvPr>
        </p:nvSpPr>
        <p:spPr/>
        <p:txBody>
          <a:bodyPr>
            <a:normAutofit fontScale="90000"/>
          </a:bodyPr>
          <a:lstStyle/>
          <a:p>
            <a:pPr>
              <a:defRPr/>
            </a:pPr>
            <a:r>
              <a:rPr b="1">
                <a:solidFill>
                  <a:srgbClr val="000000"/>
                </a:solidFill>
              </a:rPr>
              <a:t>PMI Standards</a:t>
            </a:r>
            <a:endParaRPr/>
          </a:p>
        </p:txBody>
      </p:sp>
      <p:sp>
        <p:nvSpPr>
          <p:cNvPr id="4" name="Content Placeholder 3">
            <a:extLst>
              <a:ext uri="{FF2B5EF4-FFF2-40B4-BE49-F238E27FC236}">
                <a16:creationId xmlns:a16="http://schemas.microsoft.com/office/drawing/2014/main" id="{7E27E762-6F3C-4BB4-8943-7DE6983BF745}"/>
              </a:ext>
            </a:extLst>
          </p:cNvPr>
          <p:cNvSpPr>
            <a:spLocks noGrp="1"/>
          </p:cNvSpPr>
          <p:nvPr>
            <p:ph idx="1"/>
          </p:nvPr>
        </p:nvSpPr>
        <p:spPr>
          <a:xfrm>
            <a:off x="381000" y="838200"/>
            <a:ext cx="8229600" cy="5105400"/>
          </a:xfrm>
        </p:spPr>
        <p:txBody>
          <a:bodyPr>
            <a:normAutofit fontScale="62500" lnSpcReduction="20000"/>
          </a:bodyPr>
          <a:lstStyle/>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b="1" dirty="0">
                <a:solidFill>
                  <a:srgbClr val="000000"/>
                </a:solidFill>
                <a:latin typeface="Arial" panose="020B0604020202020204" pitchFamily="34" charset="0"/>
                <a:cs typeface="Arial" panose="020B0604020202020204" pitchFamily="34" charset="0"/>
              </a:rPr>
              <a:t>Foundation Standard</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PMBOK Guide 5th Edition, 2013/ 6</a:t>
            </a:r>
            <a:r>
              <a:rPr lang="en-US" sz="2000" baseline="30000" dirty="0">
                <a:solidFill>
                  <a:srgbClr val="000000"/>
                </a:solidFill>
                <a:latin typeface="Arial" panose="020B0604020202020204" pitchFamily="34" charset="0"/>
                <a:cs typeface="Arial" panose="020B0604020202020204" pitchFamily="34" charset="0"/>
              </a:rPr>
              <a:t>th</a:t>
            </a:r>
            <a:r>
              <a:rPr lang="en-US" sz="2000" dirty="0">
                <a:solidFill>
                  <a:srgbClr val="000000"/>
                </a:solidFill>
                <a:latin typeface="Arial" panose="020B0604020202020204" pitchFamily="34" charset="0"/>
                <a:cs typeface="Arial" panose="020B0604020202020204" pitchFamily="34" charset="0"/>
              </a:rPr>
              <a:t> , 2016</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Portfolio Management, 3</a:t>
            </a:r>
            <a:r>
              <a:rPr lang="en-US" sz="2000" baseline="30000" dirty="0">
                <a:solidFill>
                  <a:srgbClr val="000000"/>
                </a:solidFill>
                <a:latin typeface="Arial" panose="020B0604020202020204" pitchFamily="34" charset="0"/>
                <a:cs typeface="Arial" panose="020B0604020202020204" pitchFamily="34" charset="0"/>
              </a:rPr>
              <a:t>rd</a:t>
            </a:r>
            <a:r>
              <a:rPr lang="en-US" sz="2000" dirty="0">
                <a:solidFill>
                  <a:srgbClr val="000000"/>
                </a:solidFill>
                <a:latin typeface="Arial" panose="020B0604020202020204" pitchFamily="34" charset="0"/>
                <a:cs typeface="Arial" panose="020B0604020202020204" pitchFamily="34" charset="0"/>
              </a:rPr>
              <a:t> Edition</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Program Management, 3</a:t>
            </a:r>
            <a:r>
              <a:rPr lang="en-US" sz="2000" baseline="30000" dirty="0">
                <a:solidFill>
                  <a:srgbClr val="000000"/>
                </a:solidFill>
                <a:latin typeface="Arial" panose="020B0604020202020204" pitchFamily="34" charset="0"/>
                <a:cs typeface="Arial" panose="020B0604020202020204" pitchFamily="34" charset="0"/>
              </a:rPr>
              <a:t>rd</a:t>
            </a:r>
            <a:r>
              <a:rPr lang="en-US" sz="2000" dirty="0">
                <a:solidFill>
                  <a:srgbClr val="000000"/>
                </a:solidFill>
                <a:latin typeface="Arial" panose="020B0604020202020204" pitchFamily="34" charset="0"/>
                <a:cs typeface="Arial" panose="020B0604020202020204" pitchFamily="34" charset="0"/>
              </a:rPr>
              <a:t> Edition</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OPM3, 3</a:t>
            </a:r>
            <a:r>
              <a:rPr lang="en-US" sz="2000" baseline="30000" dirty="0">
                <a:solidFill>
                  <a:srgbClr val="000000"/>
                </a:solidFill>
                <a:latin typeface="Arial" panose="020B0604020202020204" pitchFamily="34" charset="0"/>
                <a:cs typeface="Arial" panose="020B0604020202020204" pitchFamily="34" charset="0"/>
              </a:rPr>
              <a:t>rd</a:t>
            </a:r>
            <a:r>
              <a:rPr lang="en-US" sz="2000" dirty="0">
                <a:solidFill>
                  <a:srgbClr val="000000"/>
                </a:solidFill>
                <a:latin typeface="Arial" panose="020B0604020202020204" pitchFamily="34" charset="0"/>
                <a:cs typeface="Arial" panose="020B0604020202020204" pitchFamily="34" charset="0"/>
              </a:rPr>
              <a:t> Edition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b="1" dirty="0">
                <a:solidFill>
                  <a:srgbClr val="000000"/>
                </a:solidFill>
                <a:latin typeface="Arial" panose="020B0604020202020204" pitchFamily="34" charset="0"/>
                <a:cs typeface="Arial" panose="020B0604020202020204" pitchFamily="34" charset="0"/>
              </a:rPr>
              <a:t>Practice Standard</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Practice Standard for Earn Value Management, 2</a:t>
            </a:r>
            <a:r>
              <a:rPr lang="en-US" sz="2000" baseline="30000" dirty="0">
                <a:solidFill>
                  <a:srgbClr val="000000"/>
                </a:solidFill>
                <a:latin typeface="Arial" panose="020B0604020202020204" pitchFamily="34" charset="0"/>
                <a:cs typeface="Arial" panose="020B0604020202020204" pitchFamily="34" charset="0"/>
              </a:rPr>
              <a:t>nd</a:t>
            </a:r>
            <a:r>
              <a:rPr lang="en-US" sz="2000" dirty="0">
                <a:solidFill>
                  <a:srgbClr val="000000"/>
                </a:solidFill>
                <a:latin typeface="Arial" panose="020B0604020202020204" pitchFamily="34" charset="0"/>
                <a:cs typeface="Arial" panose="020B0604020202020204" pitchFamily="34" charset="0"/>
              </a:rPr>
              <a:t> </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Practice Standard for Schedule Management, 2</a:t>
            </a:r>
            <a:r>
              <a:rPr lang="en-US" sz="2000" baseline="30000" dirty="0">
                <a:solidFill>
                  <a:srgbClr val="000000"/>
                </a:solidFill>
                <a:latin typeface="Arial" panose="020B0604020202020204" pitchFamily="34" charset="0"/>
                <a:cs typeface="Arial" panose="020B0604020202020204" pitchFamily="34" charset="0"/>
              </a:rPr>
              <a:t>nd</a:t>
            </a:r>
            <a:r>
              <a:rPr lang="en-US" sz="2000" dirty="0">
                <a:solidFill>
                  <a:srgbClr val="000000"/>
                </a:solidFill>
                <a:latin typeface="Arial" panose="020B0604020202020204" pitchFamily="34" charset="0"/>
                <a:cs typeface="Arial" panose="020B0604020202020204" pitchFamily="34" charset="0"/>
              </a:rPr>
              <a:t> </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Practice Standard for Risk Management</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Practice Standard for Project Estimating</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Practice Standard for Configuration Management</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Practice Standard for Work Break Down Structure</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Project Manager Competency Development Framework Profession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b="1" dirty="0">
                <a:solidFill>
                  <a:srgbClr val="000000"/>
                </a:solidFill>
                <a:latin typeface="Arial" panose="020B0604020202020204" pitchFamily="34" charset="0"/>
                <a:cs typeface="Arial" panose="020B0604020202020204" pitchFamily="34" charset="0"/>
              </a:rPr>
              <a:t>Practice Guide</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Agile Practice Guide</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Requirement Management Practice Guide</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Governance of Portfolios, Program, Projects: A Practice Guide</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Business Analysis for Practitioners: A Practice Guide</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Implementing Organization Project Management: A Practice Guide</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Navigation Complexity: A Practice Guide</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Lexicon of Project Management Terms</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b="1" dirty="0">
                <a:solidFill>
                  <a:srgbClr val="000000"/>
                </a:solidFill>
                <a:latin typeface="Arial" panose="020B0604020202020204" pitchFamily="34" charset="0"/>
                <a:cs typeface="Arial" panose="020B0604020202020204" pitchFamily="34" charset="0"/>
              </a:rPr>
              <a:t>Extensions</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Construction Extension</a:t>
            </a:r>
          </a:p>
          <a:p>
            <a:pPr marL="466725" indent="-466725">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2000" dirty="0">
                <a:solidFill>
                  <a:srgbClr val="000000"/>
                </a:solidFill>
                <a:latin typeface="Arial" panose="020B0604020202020204" pitchFamily="34" charset="0"/>
                <a:cs typeface="Arial" panose="020B0604020202020204" pitchFamily="34" charset="0"/>
              </a:rPr>
              <a:t>Government Extensions</a:t>
            </a:r>
          </a:p>
        </p:txBody>
      </p:sp>
      <p:sp>
        <p:nvSpPr>
          <p:cNvPr id="23557" name="Content Placeholder 5">
            <a:extLst>
              <a:ext uri="{FF2B5EF4-FFF2-40B4-BE49-F238E27FC236}">
                <a16:creationId xmlns:a16="http://schemas.microsoft.com/office/drawing/2014/main" id="{E93A322A-300C-4610-8F7D-10A6DA0AA757}"/>
              </a:ext>
            </a:extLst>
          </p:cNvPr>
          <p:cNvSpPr>
            <a:spLocks noGrp="1"/>
          </p:cNvSpPr>
          <p:nvPr>
            <p:ph sz="quarter" idx="13"/>
          </p:nvPr>
        </p:nvSpPr>
        <p:spPr/>
        <p:txBody>
          <a:bodyPr/>
          <a:lstStyle/>
          <a:p>
            <a:endParaRPr lang="en-US" altLang="en-US"/>
          </a:p>
        </p:txBody>
      </p:sp>
      <p:sp>
        <p:nvSpPr>
          <p:cNvPr id="23558" name="Slide Number Placeholder 7">
            <a:extLst>
              <a:ext uri="{FF2B5EF4-FFF2-40B4-BE49-F238E27FC236}">
                <a16:creationId xmlns:a16="http://schemas.microsoft.com/office/drawing/2014/main" id="{5D5CC599-3BBA-4C22-941D-E98FE842FBA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67ECE1-0A99-47DA-BBF7-514DEC22BAF5}" type="slidenum">
              <a:rPr lang="en-US" altLang="en-US" smtClean="0"/>
              <a:pPr/>
              <a:t>9</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24DA12-D0C0-44A2-8290-2F02EF23F5DB}"/>
              </a:ext>
            </a:extLst>
          </p:cNvPr>
          <p:cNvSpPr>
            <a:spLocks noGrp="1"/>
          </p:cNvSpPr>
          <p:nvPr>
            <p:ph type="title"/>
          </p:nvPr>
        </p:nvSpPr>
        <p:spPr/>
        <p:txBody>
          <a:bodyPr>
            <a:normAutofit fontScale="90000"/>
          </a:bodyPr>
          <a:lstStyle/>
          <a:p>
            <a:pPr>
              <a:defRPr/>
            </a:pPr>
            <a:r>
              <a:rPr err="1"/>
              <a:t>Kanban</a:t>
            </a:r>
            <a:r>
              <a:t> Board</a:t>
            </a:r>
          </a:p>
        </p:txBody>
      </p:sp>
      <p:sp>
        <p:nvSpPr>
          <p:cNvPr id="187395" name="Content Placeholder 6">
            <a:extLst>
              <a:ext uri="{FF2B5EF4-FFF2-40B4-BE49-F238E27FC236}">
                <a16:creationId xmlns:a16="http://schemas.microsoft.com/office/drawing/2014/main" id="{EB00F852-0A61-46EC-8F97-5B74061688A2}"/>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pic>
        <p:nvPicPr>
          <p:cNvPr id="187396" name="Picture 2" descr="http://blogs.mulesoft.org/wp-content/uploads/2010/10/Kanbanboard-1024x540.jpg">
            <a:extLst>
              <a:ext uri="{FF2B5EF4-FFF2-40B4-BE49-F238E27FC236}">
                <a16:creationId xmlns:a16="http://schemas.microsoft.com/office/drawing/2014/main" id="{133A5DB8-1275-43A8-96C2-4DD15872B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229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Slide Number Placeholder 6">
            <a:extLst>
              <a:ext uri="{FF2B5EF4-FFF2-40B4-BE49-F238E27FC236}">
                <a16:creationId xmlns:a16="http://schemas.microsoft.com/office/drawing/2014/main" id="{D34AFCD1-FA1D-4427-B0C3-A22148343E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824F74-7F97-4BC6-8718-54E1D634F52F}" type="slidenum">
              <a:rPr lang="en-US" altLang="en-US" smtClean="0"/>
              <a:pPr/>
              <a:t>90</a:t>
            </a:fld>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F9C7-5DC0-4439-B9F7-BC92C54B9E85}"/>
              </a:ext>
            </a:extLst>
          </p:cNvPr>
          <p:cNvSpPr>
            <a:spLocks noGrp="1"/>
          </p:cNvSpPr>
          <p:nvPr>
            <p:ph type="title"/>
          </p:nvPr>
        </p:nvSpPr>
        <p:spPr/>
        <p:txBody>
          <a:bodyPr>
            <a:normAutofit fontScale="90000"/>
          </a:bodyPr>
          <a:lstStyle/>
          <a:p>
            <a:pPr>
              <a:defRPr/>
            </a:pPr>
            <a:r>
              <a:t>Agile Methodologies- Scrum-ban</a:t>
            </a:r>
          </a:p>
        </p:txBody>
      </p:sp>
      <p:sp>
        <p:nvSpPr>
          <p:cNvPr id="3" name="Content Placeholder 2">
            <a:extLst>
              <a:ext uri="{FF2B5EF4-FFF2-40B4-BE49-F238E27FC236}">
                <a16:creationId xmlns:a16="http://schemas.microsoft.com/office/drawing/2014/main" id="{EE9E3996-59AA-4C8A-BF17-945D1F182D12}"/>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Scrum-ban is a software production model based on Scrum and </a:t>
            </a:r>
            <a:r>
              <a:rPr lang="en-US" dirty="0" err="1"/>
              <a:t>Kanban</a:t>
            </a:r>
            <a:endParaRPr lang="en-US" dirty="0"/>
          </a:p>
          <a:p>
            <a:pPr>
              <a:buFont typeface="Arial" charset="0"/>
              <a:buChar char="•"/>
              <a:defRPr/>
            </a:pPr>
            <a:r>
              <a:rPr lang="en-US" dirty="0"/>
              <a:t>Scrum-ban is especially suited for maintenance projects or (system) projects with frequent and unexpected user stories or programming errors. Thus time-limited sprints of the Scrum model are of no appreciable use.</a:t>
            </a:r>
          </a:p>
          <a:p>
            <a:pPr>
              <a:buFont typeface="Arial" charset="0"/>
              <a:buChar char="•"/>
              <a:defRPr/>
            </a:pPr>
            <a:r>
              <a:rPr lang="en-US" dirty="0"/>
              <a:t>Scrum's daily meetings and other practices are highly useful</a:t>
            </a:r>
          </a:p>
          <a:p>
            <a:pPr>
              <a:buFont typeface="Arial" charset="0"/>
              <a:buChar char="•"/>
              <a:defRPr/>
            </a:pPr>
            <a:r>
              <a:rPr lang="en-US" dirty="0"/>
              <a:t>Visualization of the work stages</a:t>
            </a:r>
            <a:r>
              <a:rPr lang="en-US" baseline="30000" dirty="0"/>
              <a:t>(1)</a:t>
            </a:r>
            <a:r>
              <a:rPr lang="en-US" dirty="0"/>
              <a:t> and limitations for simultaneous unfinished user stories</a:t>
            </a:r>
            <a:r>
              <a:rPr lang="en-US" baseline="30000" dirty="0"/>
              <a:t>(2)</a:t>
            </a:r>
            <a:r>
              <a:rPr lang="en-US" dirty="0"/>
              <a:t> and defects</a:t>
            </a:r>
            <a:r>
              <a:rPr lang="en-US" baseline="30000" dirty="0"/>
              <a:t>(3)</a:t>
            </a:r>
            <a:r>
              <a:rPr lang="en-US" dirty="0"/>
              <a:t> are part of the </a:t>
            </a:r>
            <a:r>
              <a:rPr lang="en-US" dirty="0" err="1"/>
              <a:t>Kanban</a:t>
            </a:r>
            <a:r>
              <a:rPr lang="en-US" dirty="0"/>
              <a:t> model. </a:t>
            </a:r>
          </a:p>
          <a:p>
            <a:pPr>
              <a:buFont typeface="Arial" charset="0"/>
              <a:buChar char="•"/>
              <a:defRPr/>
            </a:pPr>
            <a:r>
              <a:rPr lang="en-US" dirty="0"/>
              <a:t>The team's workflow is directed in a way that allows for minimum completion time for each user story or programming error, and on the other hand ensures each team member is constantly engaged.</a:t>
            </a:r>
          </a:p>
          <a:p>
            <a:pPr>
              <a:buFont typeface="Arial" charset="0"/>
              <a:buChar char="•"/>
              <a:defRPr/>
            </a:pPr>
            <a:endParaRPr lang="en-US" dirty="0"/>
          </a:p>
        </p:txBody>
      </p:sp>
      <p:sp>
        <p:nvSpPr>
          <p:cNvPr id="189444" name="Content Placeholder 3">
            <a:extLst>
              <a:ext uri="{FF2B5EF4-FFF2-40B4-BE49-F238E27FC236}">
                <a16:creationId xmlns:a16="http://schemas.microsoft.com/office/drawing/2014/main" id="{32A9128D-43B8-4501-A4C3-D34E1F4B4034}"/>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9445" name="Slide Number Placeholder 6">
            <a:extLst>
              <a:ext uri="{FF2B5EF4-FFF2-40B4-BE49-F238E27FC236}">
                <a16:creationId xmlns:a16="http://schemas.microsoft.com/office/drawing/2014/main" id="{4977859E-4E70-43AD-910D-604C1D7F9B1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62A622-C139-457E-BF8A-D29D4C1DD1B3}" type="slidenum">
              <a:rPr lang="en-US" altLang="en-US" smtClean="0"/>
              <a:pPr/>
              <a:t>91</a:t>
            </a:fld>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B973-556F-41DE-9D3F-F4B57763C5C2}"/>
              </a:ext>
            </a:extLst>
          </p:cNvPr>
          <p:cNvSpPr>
            <a:spLocks noGrp="1"/>
          </p:cNvSpPr>
          <p:nvPr>
            <p:ph type="title"/>
          </p:nvPr>
        </p:nvSpPr>
        <p:spPr/>
        <p:txBody>
          <a:bodyPr>
            <a:normAutofit fontScale="90000"/>
          </a:bodyPr>
          <a:lstStyle/>
          <a:p>
            <a:pPr>
              <a:defRPr/>
            </a:pPr>
            <a:r>
              <a:t>Agile Methodologies- Crystal</a:t>
            </a:r>
          </a:p>
        </p:txBody>
      </p:sp>
      <p:sp>
        <p:nvSpPr>
          <p:cNvPr id="191491" name="Content Placeholder 2">
            <a:extLst>
              <a:ext uri="{FF2B5EF4-FFF2-40B4-BE49-F238E27FC236}">
                <a16:creationId xmlns:a16="http://schemas.microsoft.com/office/drawing/2014/main" id="{C1ABF351-F2DF-475B-B2DC-3F54195211FF}"/>
              </a:ext>
            </a:extLst>
          </p:cNvPr>
          <p:cNvSpPr>
            <a:spLocks noGrp="1"/>
          </p:cNvSpPr>
          <p:nvPr>
            <p:ph idx="1"/>
          </p:nvPr>
        </p:nvSpPr>
        <p:spPr>
          <a:xfrm>
            <a:off x="381000" y="838200"/>
            <a:ext cx="8229600" cy="5105400"/>
          </a:xfrm>
        </p:spPr>
        <p:txBody>
          <a:bodyPr/>
          <a:lstStyle/>
          <a:p>
            <a:r>
              <a:rPr lang="en-US" altLang="en-US" sz="2400"/>
              <a:t>Crystal is one of the most light-weighted software development methodology</a:t>
            </a:r>
          </a:p>
          <a:p>
            <a:r>
              <a:rPr lang="en-US" altLang="en-US" sz="2400"/>
              <a:t>Crystal is a family of methodology. Family members are Crystal Clear, Crystal Yellow, Crystal Orange etc.</a:t>
            </a:r>
          </a:p>
          <a:p>
            <a:r>
              <a:rPr lang="en-US" altLang="en-US" sz="2400"/>
              <a:t>Which type of crystal methodology should be used for a particular project depends upon </a:t>
            </a:r>
            <a:r>
              <a:rPr lang="en-US" altLang="en-US" sz="2400" b="1"/>
              <a:t>criticality of the project </a:t>
            </a:r>
            <a:r>
              <a:rPr lang="en-US" altLang="en-US" sz="2400"/>
              <a:t>and </a:t>
            </a:r>
            <a:r>
              <a:rPr lang="en-US" altLang="en-US" sz="2400" b="1"/>
              <a:t>number of people involved</a:t>
            </a:r>
          </a:p>
          <a:p>
            <a:r>
              <a:rPr lang="en-US" altLang="en-US" sz="2400"/>
              <a:t>This methodology relies on the fact the processes can be tailored based on unique characteristics of the project</a:t>
            </a:r>
          </a:p>
          <a:p>
            <a:pPr>
              <a:buFont typeface="Arial" panose="020B0604020202020204" pitchFamily="34" charset="0"/>
              <a:buNone/>
            </a:pPr>
            <a:endParaRPr lang="en-US" altLang="en-US" sz="2400"/>
          </a:p>
        </p:txBody>
      </p:sp>
      <p:sp>
        <p:nvSpPr>
          <p:cNvPr id="191492" name="Content Placeholder 3">
            <a:extLst>
              <a:ext uri="{FF2B5EF4-FFF2-40B4-BE49-F238E27FC236}">
                <a16:creationId xmlns:a16="http://schemas.microsoft.com/office/drawing/2014/main" id="{43C3562E-2B6D-4C54-AAAB-1D2D69945BCB}"/>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91493" name="Slide Number Placeholder 6">
            <a:extLst>
              <a:ext uri="{FF2B5EF4-FFF2-40B4-BE49-F238E27FC236}">
                <a16:creationId xmlns:a16="http://schemas.microsoft.com/office/drawing/2014/main" id="{E513FE97-20F1-476F-ABEB-5F2DE8F92BD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0F01A1-B58A-4499-983D-24820ABCF9B7}" type="slidenum">
              <a:rPr lang="en-US" altLang="en-US" smtClean="0"/>
              <a:pPr/>
              <a:t>92</a:t>
            </a:fld>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a:extLst>
              <a:ext uri="{FF2B5EF4-FFF2-40B4-BE49-F238E27FC236}">
                <a16:creationId xmlns:a16="http://schemas.microsoft.com/office/drawing/2014/main" id="{C9089911-FC7B-4690-897E-DDCF3748703D}"/>
              </a:ext>
            </a:extLst>
          </p:cNvPr>
          <p:cNvSpPr>
            <a:spLocks noGrp="1"/>
          </p:cNvSpPr>
          <p:nvPr>
            <p:ph type="title"/>
          </p:nvPr>
        </p:nvSpPr>
        <p:spPr/>
        <p:txBody>
          <a:bodyPr>
            <a:normAutofit fontScale="90000"/>
          </a:bodyPr>
          <a:lstStyle/>
          <a:p>
            <a:pPr>
              <a:defRPr/>
            </a:pPr>
            <a:r>
              <a:t>Agile Methodologies- Crystal</a:t>
            </a:r>
          </a:p>
        </p:txBody>
      </p:sp>
      <p:sp>
        <p:nvSpPr>
          <p:cNvPr id="193539" name="Content Placeholder 7">
            <a:extLst>
              <a:ext uri="{FF2B5EF4-FFF2-40B4-BE49-F238E27FC236}">
                <a16:creationId xmlns:a16="http://schemas.microsoft.com/office/drawing/2014/main" id="{D4A12A4A-A427-4C9A-B51F-E40C56BF36B5}"/>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pic>
        <p:nvPicPr>
          <p:cNvPr id="193540" name="Picture 2" descr="http://upload.wikimedia.org/wikiversity/en/c/c5/Crystal_Family_example.jpg">
            <a:extLst>
              <a:ext uri="{FF2B5EF4-FFF2-40B4-BE49-F238E27FC236}">
                <a16:creationId xmlns:a16="http://schemas.microsoft.com/office/drawing/2014/main" id="{13D67167-557D-4D94-9C41-2A5683E62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38200"/>
            <a:ext cx="6886575"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7">
            <a:extLst>
              <a:ext uri="{FF2B5EF4-FFF2-40B4-BE49-F238E27FC236}">
                <a16:creationId xmlns:a16="http://schemas.microsoft.com/office/drawing/2014/main" id="{E6F485C3-7B3B-4B0D-8489-1F8B9D714594}"/>
              </a:ext>
            </a:extLst>
          </p:cNvPr>
          <p:cNvSpPr txBox="1">
            <a:spLocks noChangeArrowheads="1"/>
          </p:cNvSpPr>
          <p:nvPr/>
        </p:nvSpPr>
        <p:spPr bwMode="auto">
          <a:xfrm>
            <a:off x="3733800" y="6019800"/>
            <a:ext cx="2441575" cy="369888"/>
          </a:xfrm>
          <a:prstGeom prst="rect">
            <a:avLst/>
          </a:prstGeom>
          <a:solidFill>
            <a:schemeClr val="bg2">
              <a:lumMod val="75000"/>
            </a:schemeClr>
          </a:solidFill>
          <a:ln w="9525">
            <a:noFill/>
            <a:miter lim="800000"/>
            <a:headEnd/>
            <a:tailEnd/>
          </a:ln>
        </p:spPr>
        <p:txBody>
          <a:bodyPr wrap="none">
            <a:spAutoFit/>
          </a:bodyPr>
          <a:lstStyle/>
          <a:p>
            <a:pPr eaLnBrk="1" hangingPunct="1">
              <a:buClr>
                <a:srgbClr val="000000"/>
              </a:buClr>
              <a:buSzPct val="100000"/>
              <a:buFont typeface="Times New Roman" pitchFamily="18" charset="0"/>
              <a:buNone/>
              <a:defRPr/>
            </a:pPr>
            <a:r>
              <a:rPr lang="en-US" dirty="0">
                <a:solidFill>
                  <a:schemeClr val="tx1"/>
                </a:solidFill>
              </a:rPr>
              <a:t>No of People Involved</a:t>
            </a:r>
          </a:p>
        </p:txBody>
      </p:sp>
      <p:sp>
        <p:nvSpPr>
          <p:cNvPr id="9" name="TextBox 8">
            <a:extLst>
              <a:ext uri="{FF2B5EF4-FFF2-40B4-BE49-F238E27FC236}">
                <a16:creationId xmlns:a16="http://schemas.microsoft.com/office/drawing/2014/main" id="{037AA973-0C50-490F-AC05-960A867DC4BE}"/>
              </a:ext>
            </a:extLst>
          </p:cNvPr>
          <p:cNvSpPr txBox="1"/>
          <p:nvPr/>
        </p:nvSpPr>
        <p:spPr>
          <a:xfrm>
            <a:off x="533400" y="2057400"/>
            <a:ext cx="461665" cy="3150762"/>
          </a:xfrm>
          <a:prstGeom prst="rect">
            <a:avLst/>
          </a:prstGeom>
          <a:solidFill>
            <a:schemeClr val="bg2">
              <a:lumMod val="75000"/>
            </a:schemeClr>
          </a:solidFill>
        </p:spPr>
        <p:txBody>
          <a:bodyPr vert="vert270">
            <a:spAutoFit/>
          </a:bodyPr>
          <a:lstStyle/>
          <a:p>
            <a:pPr algn="ctr" eaLnBrk="1" hangingPunct="1">
              <a:buClr>
                <a:srgbClr val="000000"/>
              </a:buClr>
              <a:buSzPct val="100000"/>
              <a:buFont typeface="Times New Roman" pitchFamily="18" charset="0"/>
              <a:buNone/>
              <a:defRPr/>
            </a:pPr>
            <a:r>
              <a:rPr lang="en-US" dirty="0">
                <a:solidFill>
                  <a:schemeClr val="tx1"/>
                </a:solidFill>
                <a:latin typeface="Arial" charset="0"/>
              </a:rPr>
              <a:t>Criticality, Defect cause ...</a:t>
            </a:r>
          </a:p>
        </p:txBody>
      </p:sp>
      <p:sp>
        <p:nvSpPr>
          <p:cNvPr id="193543" name="Slide Number Placeholder 9">
            <a:extLst>
              <a:ext uri="{FF2B5EF4-FFF2-40B4-BE49-F238E27FC236}">
                <a16:creationId xmlns:a16="http://schemas.microsoft.com/office/drawing/2014/main" id="{A134AEDE-D453-4F0B-86B3-D6E36F4EBE8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8AB5E7-99F2-4E80-8E8E-D2615A084CC4}" type="slidenum">
              <a:rPr lang="en-US" altLang="en-US" smtClean="0"/>
              <a:pPr/>
              <a:t>93</a:t>
            </a:fld>
            <a:endParaRPr lang="en-US"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DB680-7363-43B2-9ECC-14D7B72401A8}"/>
              </a:ext>
            </a:extLst>
          </p:cNvPr>
          <p:cNvSpPr>
            <a:spLocks noGrp="1"/>
          </p:cNvSpPr>
          <p:nvPr>
            <p:ph type="title"/>
          </p:nvPr>
        </p:nvSpPr>
        <p:spPr/>
        <p:txBody>
          <a:bodyPr>
            <a:normAutofit fontScale="90000"/>
          </a:bodyPr>
          <a:lstStyle/>
          <a:p>
            <a:pPr>
              <a:defRPr/>
            </a:pPr>
            <a:r>
              <a:t>When does Agile Methodologies Works Best?</a:t>
            </a:r>
          </a:p>
        </p:txBody>
      </p:sp>
      <p:sp>
        <p:nvSpPr>
          <p:cNvPr id="195587" name="Content Placeholder 5">
            <a:extLst>
              <a:ext uri="{FF2B5EF4-FFF2-40B4-BE49-F238E27FC236}">
                <a16:creationId xmlns:a16="http://schemas.microsoft.com/office/drawing/2014/main" id="{0EF82CF8-6835-4690-B219-9730301DCD4E}"/>
              </a:ext>
            </a:extLst>
          </p:cNvPr>
          <p:cNvSpPr>
            <a:spLocks noGrp="1"/>
          </p:cNvSpPr>
          <p:nvPr>
            <p:ph idx="1"/>
          </p:nvPr>
        </p:nvSpPr>
        <p:spPr>
          <a:xfrm>
            <a:off x="381000" y="838200"/>
            <a:ext cx="8229600" cy="5105400"/>
          </a:xfrm>
        </p:spPr>
        <p:txBody>
          <a:bodyPr/>
          <a:lstStyle/>
          <a:p>
            <a:r>
              <a:rPr lang="en-US" altLang="en-US"/>
              <a:t>When problems you are solving have following characteristics</a:t>
            </a:r>
          </a:p>
          <a:p>
            <a:pPr lvl="1"/>
            <a:r>
              <a:rPr lang="en-US" altLang="en-US"/>
              <a:t>Going to </a:t>
            </a:r>
            <a:r>
              <a:rPr lang="en-US" altLang="en-US" b="1"/>
              <a:t>change</a:t>
            </a:r>
            <a:r>
              <a:rPr lang="en-US" altLang="en-US"/>
              <a:t> while solving</a:t>
            </a:r>
          </a:p>
          <a:p>
            <a:pPr lvl="1"/>
            <a:r>
              <a:rPr lang="en-US" altLang="en-US" b="1"/>
              <a:t>Speed</a:t>
            </a:r>
            <a:r>
              <a:rPr lang="en-US" altLang="en-US"/>
              <a:t> of development cannot be determined</a:t>
            </a:r>
          </a:p>
          <a:p>
            <a:pPr lvl="1"/>
            <a:r>
              <a:rPr lang="en-US" altLang="en-US" b="1"/>
              <a:t>Turbulence</a:t>
            </a:r>
            <a:r>
              <a:rPr lang="en-US" altLang="en-US"/>
              <a:t> in environment</a:t>
            </a:r>
          </a:p>
          <a:p>
            <a:pPr lvl="1"/>
            <a:r>
              <a:rPr lang="en-US" altLang="en-US"/>
              <a:t>Customer </a:t>
            </a:r>
            <a:r>
              <a:rPr lang="en-US" altLang="en-US" b="1"/>
              <a:t>doesn’t know </a:t>
            </a:r>
            <a:r>
              <a:rPr lang="en-US" altLang="en-US"/>
              <a:t>how exactly it will look like</a:t>
            </a:r>
          </a:p>
        </p:txBody>
      </p:sp>
      <p:sp>
        <p:nvSpPr>
          <p:cNvPr id="195588" name="Content Placeholder 6">
            <a:extLst>
              <a:ext uri="{FF2B5EF4-FFF2-40B4-BE49-F238E27FC236}">
                <a16:creationId xmlns:a16="http://schemas.microsoft.com/office/drawing/2014/main" id="{D15D1069-5AA7-4040-A504-ADFFF74A7B78}"/>
              </a:ext>
            </a:extLst>
          </p:cNvPr>
          <p:cNvSpPr>
            <a:spLocks noGrp="1"/>
          </p:cNvSpPr>
          <p:nvPr>
            <p:ph sz="quarter" idx="13"/>
          </p:nvPr>
        </p:nvSpPr>
        <p:spPr/>
        <p:txBody>
          <a:bodyPr/>
          <a:lstStyle/>
          <a:p>
            <a:endParaRPr lang="en-US" altLang="en-US"/>
          </a:p>
        </p:txBody>
      </p:sp>
      <p:sp>
        <p:nvSpPr>
          <p:cNvPr id="195589" name="Slide Number Placeholder 6">
            <a:extLst>
              <a:ext uri="{FF2B5EF4-FFF2-40B4-BE49-F238E27FC236}">
                <a16:creationId xmlns:a16="http://schemas.microsoft.com/office/drawing/2014/main" id="{ED712BDE-8F56-45F2-9263-49BA7A4D77F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F294AD-A0AC-4E4C-B8E4-E3C2DED47F5A}" type="slidenum">
              <a:rPr lang="en-US" altLang="en-US" smtClean="0"/>
              <a:pPr/>
              <a:t>94</a:t>
            </a:fld>
            <a:endParaRPr lang="en-US"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FFD4-195F-4C51-A1BD-BAEC78B2102F}"/>
              </a:ext>
            </a:extLst>
          </p:cNvPr>
          <p:cNvSpPr>
            <a:spLocks noGrp="1"/>
          </p:cNvSpPr>
          <p:nvPr>
            <p:ph type="title"/>
          </p:nvPr>
        </p:nvSpPr>
        <p:spPr/>
        <p:txBody>
          <a:bodyPr>
            <a:normAutofit fontScale="90000"/>
          </a:bodyPr>
          <a:lstStyle/>
          <a:p>
            <a:pPr>
              <a:defRPr/>
            </a:pPr>
            <a:r>
              <a:t>Agile Project Phases</a:t>
            </a:r>
          </a:p>
        </p:txBody>
      </p:sp>
      <p:graphicFrame>
        <p:nvGraphicFramePr>
          <p:cNvPr id="7" name="Content Placeholder 6">
            <a:extLst>
              <a:ext uri="{FF2B5EF4-FFF2-40B4-BE49-F238E27FC236}">
                <a16:creationId xmlns:a16="http://schemas.microsoft.com/office/drawing/2014/main" id="{45AA249D-FDEF-4858-A6AF-368FFBFBFBF8}"/>
              </a:ext>
            </a:extLst>
          </p:cNvPr>
          <p:cNvGraphicFramePr>
            <a:graphicFrameLocks noGrp="1"/>
          </p:cNvGraphicFramePr>
          <p:nvPr>
            <p:ph idx="1"/>
          </p:nvPr>
        </p:nvGraphicFramePr>
        <p:xfrm>
          <a:off x="381000" y="838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7636" name="Content Placeholder 3">
            <a:extLst>
              <a:ext uri="{FF2B5EF4-FFF2-40B4-BE49-F238E27FC236}">
                <a16:creationId xmlns:a16="http://schemas.microsoft.com/office/drawing/2014/main" id="{ABDBC53C-CA31-4DE5-B3C3-513950B4CEC5}"/>
              </a:ext>
            </a:extLst>
          </p:cNvPr>
          <p:cNvSpPr>
            <a:spLocks noGrp="1"/>
          </p:cNvSpPr>
          <p:nvPr>
            <p:ph sz="quarter" idx="13"/>
          </p:nvPr>
        </p:nvSpPr>
        <p:spPr/>
        <p:txBody>
          <a:bodyPr/>
          <a:lstStyle/>
          <a:p>
            <a:r>
              <a:rPr lang="en-US" altLang="en-US"/>
              <a:t>Introduction / Agile Project Management</a:t>
            </a:r>
          </a:p>
        </p:txBody>
      </p:sp>
      <p:sp>
        <p:nvSpPr>
          <p:cNvPr id="8" name="Curved Down Arrow 7">
            <a:extLst>
              <a:ext uri="{FF2B5EF4-FFF2-40B4-BE49-F238E27FC236}">
                <a16:creationId xmlns:a16="http://schemas.microsoft.com/office/drawing/2014/main" id="{B216A6F4-CEE2-4ECE-B48E-80CC5061453C}"/>
              </a:ext>
            </a:extLst>
          </p:cNvPr>
          <p:cNvSpPr/>
          <p:nvPr/>
        </p:nvSpPr>
        <p:spPr>
          <a:xfrm>
            <a:off x="2895600" y="1600200"/>
            <a:ext cx="19812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9" name="Curved Down Arrow 8">
            <a:extLst>
              <a:ext uri="{FF2B5EF4-FFF2-40B4-BE49-F238E27FC236}">
                <a16:creationId xmlns:a16="http://schemas.microsoft.com/office/drawing/2014/main" id="{8043E401-7B97-4EE4-BE61-3764E86A3DF0}"/>
              </a:ext>
            </a:extLst>
          </p:cNvPr>
          <p:cNvSpPr/>
          <p:nvPr/>
        </p:nvSpPr>
        <p:spPr>
          <a:xfrm>
            <a:off x="4800600" y="1600200"/>
            <a:ext cx="15240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0" name="U-Turn Arrow 9">
            <a:extLst>
              <a:ext uri="{FF2B5EF4-FFF2-40B4-BE49-F238E27FC236}">
                <a16:creationId xmlns:a16="http://schemas.microsoft.com/office/drawing/2014/main" id="{87C5F5D3-8852-4832-BEA8-70839522DA8E}"/>
              </a:ext>
            </a:extLst>
          </p:cNvPr>
          <p:cNvSpPr/>
          <p:nvPr/>
        </p:nvSpPr>
        <p:spPr>
          <a:xfrm rot="10800000">
            <a:off x="2819400" y="4419600"/>
            <a:ext cx="3429000" cy="8382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7640" name="TextBox 10">
            <a:extLst>
              <a:ext uri="{FF2B5EF4-FFF2-40B4-BE49-F238E27FC236}">
                <a16:creationId xmlns:a16="http://schemas.microsoft.com/office/drawing/2014/main" id="{A1E4467C-BF62-420B-BAA7-D07377208BE3}"/>
              </a:ext>
            </a:extLst>
          </p:cNvPr>
          <p:cNvSpPr txBox="1">
            <a:spLocks noChangeArrowheads="1"/>
          </p:cNvSpPr>
          <p:nvPr/>
        </p:nvSpPr>
        <p:spPr bwMode="auto">
          <a:xfrm>
            <a:off x="3810000" y="925513"/>
            <a:ext cx="155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At high level</a:t>
            </a:r>
          </a:p>
        </p:txBody>
      </p:sp>
      <p:sp>
        <p:nvSpPr>
          <p:cNvPr id="197641" name="Slide Number Placeholder 10">
            <a:extLst>
              <a:ext uri="{FF2B5EF4-FFF2-40B4-BE49-F238E27FC236}">
                <a16:creationId xmlns:a16="http://schemas.microsoft.com/office/drawing/2014/main" id="{14266024-CAE2-4FB6-9414-983BE5FD7A2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6BDD48-EF36-44C5-A4F2-96B508938ED7}" type="slidenum">
              <a:rPr lang="en-US" altLang="en-US" smtClean="0"/>
              <a:pPr/>
              <a:t>95</a:t>
            </a:fld>
            <a:endParaRPr lang="en-US"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35DB82-F545-43A5-B83E-FF9990F42EF6}"/>
              </a:ext>
            </a:extLst>
          </p:cNvPr>
          <p:cNvSpPr>
            <a:spLocks noGrp="1"/>
          </p:cNvSpPr>
          <p:nvPr>
            <p:ph type="title"/>
          </p:nvPr>
        </p:nvSpPr>
        <p:spPr/>
        <p:txBody>
          <a:bodyPr>
            <a:normAutofit fontScale="90000"/>
          </a:bodyPr>
          <a:lstStyle/>
          <a:p>
            <a:pPr>
              <a:defRPr/>
            </a:pPr>
            <a:r>
              <a:t>Agile Project Life-cycle</a:t>
            </a:r>
          </a:p>
        </p:txBody>
      </p:sp>
      <p:sp>
        <p:nvSpPr>
          <p:cNvPr id="199683" name="Content Placeholder 8">
            <a:extLst>
              <a:ext uri="{FF2B5EF4-FFF2-40B4-BE49-F238E27FC236}">
                <a16:creationId xmlns:a16="http://schemas.microsoft.com/office/drawing/2014/main" id="{52DEECDB-EAEF-40CC-99ED-91BA3F4C7D47}"/>
              </a:ext>
            </a:extLst>
          </p:cNvPr>
          <p:cNvSpPr>
            <a:spLocks noGrp="1"/>
          </p:cNvSpPr>
          <p:nvPr>
            <p:ph sz="quarter" idx="13"/>
          </p:nvPr>
        </p:nvSpPr>
        <p:spPr/>
        <p:txBody>
          <a:bodyPr/>
          <a:lstStyle/>
          <a:p>
            <a:r>
              <a:rPr lang="en-US" altLang="en-US"/>
              <a:t>Introduction / Agile Project Management</a:t>
            </a:r>
          </a:p>
        </p:txBody>
      </p:sp>
      <p:graphicFrame>
        <p:nvGraphicFramePr>
          <p:cNvPr id="10" name="Content Placeholder 8">
            <a:extLst>
              <a:ext uri="{FF2B5EF4-FFF2-40B4-BE49-F238E27FC236}">
                <a16:creationId xmlns:a16="http://schemas.microsoft.com/office/drawing/2014/main" id="{386E3CAA-2416-4200-83CF-FE63B5AFD40E}"/>
              </a:ext>
            </a:extLst>
          </p:cNvPr>
          <p:cNvGraphicFramePr>
            <a:graphicFrameLocks noGrp="1"/>
          </p:cNvGraphicFramePr>
          <p:nvPr>
            <p:ph idx="1"/>
          </p:nvPr>
        </p:nvGraphicFramePr>
        <p:xfrm>
          <a:off x="685800" y="914400"/>
          <a:ext cx="28194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9685" name="Picture 4" descr="Scrum_Framework">
            <a:extLst>
              <a:ext uri="{FF2B5EF4-FFF2-40B4-BE49-F238E27FC236}">
                <a16:creationId xmlns:a16="http://schemas.microsoft.com/office/drawing/2014/main" id="{EEC4F3EC-0C85-4674-9E1F-FAA0697924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3133725"/>
            <a:ext cx="80010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a:extLst>
              <a:ext uri="{FF2B5EF4-FFF2-40B4-BE49-F238E27FC236}">
                <a16:creationId xmlns:a16="http://schemas.microsoft.com/office/drawing/2014/main" id="{02878D0E-2406-4EE5-93CF-7CD1F02B49C7}"/>
              </a:ext>
            </a:extLst>
          </p:cNvPr>
          <p:cNvSpPr/>
          <p:nvPr/>
        </p:nvSpPr>
        <p:spPr>
          <a:xfrm>
            <a:off x="609600" y="2819400"/>
            <a:ext cx="1676400" cy="3429000"/>
          </a:xfrm>
          <a:prstGeom prst="roundRect">
            <a:avLst/>
          </a:prstGeom>
          <a:solidFill>
            <a:schemeClr val="tx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Curved Right Arrow 12">
            <a:extLst>
              <a:ext uri="{FF2B5EF4-FFF2-40B4-BE49-F238E27FC236}">
                <a16:creationId xmlns:a16="http://schemas.microsoft.com/office/drawing/2014/main" id="{FC96FBB5-FF0B-4E6C-8BEF-124F50E6AE00}"/>
              </a:ext>
            </a:extLst>
          </p:cNvPr>
          <p:cNvSpPr/>
          <p:nvPr/>
        </p:nvSpPr>
        <p:spPr>
          <a:xfrm>
            <a:off x="76200" y="2590800"/>
            <a:ext cx="533400" cy="1371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9688" name="TextBox 10">
            <a:extLst>
              <a:ext uri="{FF2B5EF4-FFF2-40B4-BE49-F238E27FC236}">
                <a16:creationId xmlns:a16="http://schemas.microsoft.com/office/drawing/2014/main" id="{A6067C4D-B25D-4F09-A6E5-78F6B4F484D3}"/>
              </a:ext>
            </a:extLst>
          </p:cNvPr>
          <p:cNvSpPr txBox="1">
            <a:spLocks noChangeArrowheads="1"/>
          </p:cNvSpPr>
          <p:nvPr/>
        </p:nvSpPr>
        <p:spPr bwMode="auto">
          <a:xfrm>
            <a:off x="4114800" y="914400"/>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Inside Story</a:t>
            </a:r>
          </a:p>
        </p:txBody>
      </p:sp>
      <p:sp>
        <p:nvSpPr>
          <p:cNvPr id="199689" name="Slide Number Placeholder 10">
            <a:extLst>
              <a:ext uri="{FF2B5EF4-FFF2-40B4-BE49-F238E27FC236}">
                <a16:creationId xmlns:a16="http://schemas.microsoft.com/office/drawing/2014/main" id="{0D703487-BA3A-4455-927A-CC56BF2E9D4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08100A-3525-4000-BFD4-E93EC3B26469}" type="slidenum">
              <a:rPr lang="en-US" altLang="en-US" smtClean="0"/>
              <a:pPr/>
              <a:t>96</a:t>
            </a:fld>
            <a:endParaRPr lang="en-US"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32D-3091-4676-9760-B91AF6441EB0}"/>
              </a:ext>
            </a:extLst>
          </p:cNvPr>
          <p:cNvSpPr>
            <a:spLocks noGrp="1"/>
          </p:cNvSpPr>
          <p:nvPr>
            <p:ph type="title"/>
          </p:nvPr>
        </p:nvSpPr>
        <p:spPr/>
        <p:txBody>
          <a:bodyPr>
            <a:normAutofit fontScale="90000"/>
          </a:bodyPr>
          <a:lstStyle/>
          <a:p>
            <a:pPr>
              <a:defRPr/>
            </a:pPr>
            <a:r>
              <a:t>Value Delivery &amp; Project Life Cycle</a:t>
            </a:r>
          </a:p>
        </p:txBody>
      </p:sp>
      <p:graphicFrame>
        <p:nvGraphicFramePr>
          <p:cNvPr id="6" name="Content Placeholder 5">
            <a:extLst>
              <a:ext uri="{FF2B5EF4-FFF2-40B4-BE49-F238E27FC236}">
                <a16:creationId xmlns:a16="http://schemas.microsoft.com/office/drawing/2014/main" id="{902643AF-27C3-4B4F-B183-291E330DA8CF}"/>
              </a:ext>
            </a:extLst>
          </p:cNvPr>
          <p:cNvGraphicFramePr>
            <a:graphicFrameLocks noGrp="1"/>
          </p:cNvGraphicFramePr>
          <p:nvPr>
            <p:ph idx="1"/>
          </p:nvPr>
        </p:nvGraphicFramePr>
        <p:xfrm>
          <a:off x="990600" y="1524000"/>
          <a:ext cx="24384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1732" name="Content Placeholder 3">
            <a:extLst>
              <a:ext uri="{FF2B5EF4-FFF2-40B4-BE49-F238E27FC236}">
                <a16:creationId xmlns:a16="http://schemas.microsoft.com/office/drawing/2014/main" id="{2226FF09-88DD-4812-ADCF-0CD089CEB220}"/>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graphicFrame>
        <p:nvGraphicFramePr>
          <p:cNvPr id="8" name="Diagram 7">
            <a:extLst>
              <a:ext uri="{FF2B5EF4-FFF2-40B4-BE49-F238E27FC236}">
                <a16:creationId xmlns:a16="http://schemas.microsoft.com/office/drawing/2014/main" id="{1DE0BE44-8620-4CCF-8E00-CB5106C80588}"/>
              </a:ext>
            </a:extLst>
          </p:cNvPr>
          <p:cNvGraphicFramePr/>
          <p:nvPr/>
        </p:nvGraphicFramePr>
        <p:xfrm>
          <a:off x="4191000" y="1219200"/>
          <a:ext cx="419100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a:extLst>
              <a:ext uri="{FF2B5EF4-FFF2-40B4-BE49-F238E27FC236}">
                <a16:creationId xmlns:a16="http://schemas.microsoft.com/office/drawing/2014/main" id="{00903153-16F7-418F-93CD-B4F30DC5C1FA}"/>
              </a:ext>
            </a:extLst>
          </p:cNvPr>
          <p:cNvGraphicFramePr/>
          <p:nvPr/>
        </p:nvGraphicFramePr>
        <p:xfrm>
          <a:off x="4191000" y="2286000"/>
          <a:ext cx="4191000" cy="99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a:extLst>
              <a:ext uri="{FF2B5EF4-FFF2-40B4-BE49-F238E27FC236}">
                <a16:creationId xmlns:a16="http://schemas.microsoft.com/office/drawing/2014/main" id="{1833A132-4A62-43C5-A052-0A3F6024C957}"/>
              </a:ext>
            </a:extLst>
          </p:cNvPr>
          <p:cNvGraphicFramePr/>
          <p:nvPr/>
        </p:nvGraphicFramePr>
        <p:xfrm>
          <a:off x="4191000" y="3429000"/>
          <a:ext cx="4191000" cy="9906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a:extLst>
              <a:ext uri="{FF2B5EF4-FFF2-40B4-BE49-F238E27FC236}">
                <a16:creationId xmlns:a16="http://schemas.microsoft.com/office/drawing/2014/main" id="{A7A5B956-CD28-4578-A532-940DBAC11891}"/>
              </a:ext>
            </a:extLst>
          </p:cNvPr>
          <p:cNvGraphicFramePr/>
          <p:nvPr/>
        </p:nvGraphicFramePr>
        <p:xfrm>
          <a:off x="1371600" y="4495800"/>
          <a:ext cx="6705600" cy="1752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01737" name="Rectangle 14">
            <a:extLst>
              <a:ext uri="{FF2B5EF4-FFF2-40B4-BE49-F238E27FC236}">
                <a16:creationId xmlns:a16="http://schemas.microsoft.com/office/drawing/2014/main" id="{8400B900-55C9-4E88-8DB7-329ACF6A68DC}"/>
              </a:ext>
            </a:extLst>
          </p:cNvPr>
          <p:cNvSpPr>
            <a:spLocks noChangeArrowheads="1"/>
          </p:cNvSpPr>
          <p:nvPr/>
        </p:nvSpPr>
        <p:spPr bwMode="auto">
          <a:xfrm>
            <a:off x="2590800" y="838200"/>
            <a:ext cx="4559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000" b="1">
                <a:solidFill>
                  <a:schemeClr val="tx1"/>
                </a:solidFill>
              </a:rPr>
              <a:t>Lifecycles: Waterfall- Iterative- Agile</a:t>
            </a:r>
          </a:p>
        </p:txBody>
      </p:sp>
      <p:sp>
        <p:nvSpPr>
          <p:cNvPr id="16" name="Right Arrow Callout 15">
            <a:extLst>
              <a:ext uri="{FF2B5EF4-FFF2-40B4-BE49-F238E27FC236}">
                <a16:creationId xmlns:a16="http://schemas.microsoft.com/office/drawing/2014/main" id="{8432171C-C084-4636-8F99-F4F5232A2BE0}"/>
              </a:ext>
            </a:extLst>
          </p:cNvPr>
          <p:cNvSpPr/>
          <p:nvPr/>
        </p:nvSpPr>
        <p:spPr>
          <a:xfrm>
            <a:off x="304800" y="18288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8" name="Right Arrow Callout 17">
            <a:extLst>
              <a:ext uri="{FF2B5EF4-FFF2-40B4-BE49-F238E27FC236}">
                <a16:creationId xmlns:a16="http://schemas.microsoft.com/office/drawing/2014/main" id="{413CA173-6210-4F40-91E4-8B7D2E323DE0}"/>
              </a:ext>
            </a:extLst>
          </p:cNvPr>
          <p:cNvSpPr/>
          <p:nvPr/>
        </p:nvSpPr>
        <p:spPr>
          <a:xfrm flipH="1">
            <a:off x="8382000" y="16002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Agile</a:t>
            </a:r>
          </a:p>
        </p:txBody>
      </p:sp>
      <p:sp>
        <p:nvSpPr>
          <p:cNvPr id="20" name="Right Arrow Callout 19">
            <a:extLst>
              <a:ext uri="{FF2B5EF4-FFF2-40B4-BE49-F238E27FC236}">
                <a16:creationId xmlns:a16="http://schemas.microsoft.com/office/drawing/2014/main" id="{793C391A-A273-40E0-94D7-A7CD0F6735BD}"/>
              </a:ext>
            </a:extLst>
          </p:cNvPr>
          <p:cNvSpPr/>
          <p:nvPr/>
        </p:nvSpPr>
        <p:spPr>
          <a:xfrm>
            <a:off x="381000" y="4572000"/>
            <a:ext cx="762000" cy="1600200"/>
          </a:xfrm>
          <a:prstGeom prst="rightArrowCallout">
            <a:avLst>
              <a:gd name="adj1" fmla="val 9648"/>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Iterative</a:t>
            </a:r>
          </a:p>
        </p:txBody>
      </p:sp>
      <p:sp>
        <p:nvSpPr>
          <p:cNvPr id="201741" name="Slide Number Placeholder 16">
            <a:extLst>
              <a:ext uri="{FF2B5EF4-FFF2-40B4-BE49-F238E27FC236}">
                <a16:creationId xmlns:a16="http://schemas.microsoft.com/office/drawing/2014/main" id="{0220AB51-6B3D-4019-8505-C428128B3DE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C855F1-D8D0-4B4E-BA70-5F69446BBA64}" type="slidenum">
              <a:rPr lang="en-US" altLang="en-US" smtClean="0"/>
              <a:pPr/>
              <a:t>97</a:t>
            </a:fld>
            <a:endParaRPr lang="en-US"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9906-020A-4E46-BEE2-9A36FA1D6579}"/>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11F47AAF-189C-4FCC-8CF4-8374A90AFD13}"/>
              </a:ext>
            </a:extLst>
          </p:cNvPr>
          <p:cNvSpPr>
            <a:spLocks noGrp="1"/>
          </p:cNvSpPr>
          <p:nvPr>
            <p:ph idx="1"/>
          </p:nvPr>
        </p:nvSpPr>
        <p:spPr>
          <a:xfrm>
            <a:off x="76200" y="990600"/>
            <a:ext cx="4343400" cy="5181600"/>
          </a:xfrm>
        </p:spPr>
        <p:txBody>
          <a:bodyPr>
            <a:normAutofit lnSpcReduction="10000"/>
          </a:bodyPr>
          <a:lstStyle/>
          <a:p>
            <a:pPr>
              <a:buFont typeface="Arial" charset="0"/>
              <a:buNone/>
              <a:defRPr/>
            </a:pPr>
            <a:r>
              <a:rPr lang="en-US" b="1" dirty="0"/>
              <a:t>Integration Management</a:t>
            </a:r>
          </a:p>
          <a:p>
            <a:pPr marL="514350" indent="-514350">
              <a:buFont typeface="+mj-lt"/>
              <a:buAutoNum type="arabicPeriod"/>
              <a:defRPr/>
            </a:pPr>
            <a:r>
              <a:rPr lang="en-US" dirty="0"/>
              <a:t>Develop Project Charter</a:t>
            </a:r>
          </a:p>
          <a:p>
            <a:pPr marL="514350" indent="-514350">
              <a:buFont typeface="+mj-lt"/>
              <a:buAutoNum type="arabicPeriod"/>
              <a:defRPr/>
            </a:pPr>
            <a:r>
              <a:rPr lang="en-US" dirty="0"/>
              <a:t>Develop Project Management Plan</a:t>
            </a:r>
          </a:p>
          <a:p>
            <a:pPr marL="514350" indent="-514350">
              <a:buFont typeface="+mj-lt"/>
              <a:buAutoNum type="arabicPeriod"/>
              <a:defRPr/>
            </a:pPr>
            <a:r>
              <a:rPr lang="en-US" dirty="0"/>
              <a:t>Direct and Manage Project Execution</a:t>
            </a:r>
          </a:p>
          <a:p>
            <a:pPr marL="514350" indent="-514350">
              <a:buFont typeface="+mj-lt"/>
              <a:buAutoNum type="arabicPeriod"/>
              <a:defRPr/>
            </a:pPr>
            <a:r>
              <a:rPr lang="en-US" dirty="0"/>
              <a:t>Monitor &amp; Control Project Work</a:t>
            </a:r>
          </a:p>
          <a:p>
            <a:pPr marL="514350" indent="-514350">
              <a:buFont typeface="+mj-lt"/>
              <a:buAutoNum type="arabicPeriod"/>
              <a:defRPr/>
            </a:pPr>
            <a:r>
              <a:rPr lang="en-US" dirty="0"/>
              <a:t>Perform Integrated Change Control</a:t>
            </a:r>
          </a:p>
          <a:p>
            <a:pPr marL="514350" indent="-514350">
              <a:buFont typeface="+mj-lt"/>
              <a:buAutoNum type="arabicPeriod"/>
              <a:defRPr/>
            </a:pPr>
            <a:r>
              <a:rPr lang="en-US" dirty="0"/>
              <a:t>Close Project or Phase</a:t>
            </a:r>
          </a:p>
        </p:txBody>
      </p:sp>
      <p:sp>
        <p:nvSpPr>
          <p:cNvPr id="7" name="Content Placeholder 6">
            <a:extLst>
              <a:ext uri="{FF2B5EF4-FFF2-40B4-BE49-F238E27FC236}">
                <a16:creationId xmlns:a16="http://schemas.microsoft.com/office/drawing/2014/main" id="{21931192-F224-4BFD-B7DA-7DFC643FA1E2}"/>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Agile Project Charter</a:t>
            </a:r>
          </a:p>
          <a:p>
            <a:pPr marL="514350" indent="-514350">
              <a:buFont typeface="+mj-lt"/>
              <a:buAutoNum type="arabicPeriod"/>
              <a:defRPr/>
            </a:pPr>
            <a:r>
              <a:rPr lang="en-US" dirty="0"/>
              <a:t>Release and Iteration Planning</a:t>
            </a:r>
          </a:p>
          <a:p>
            <a:pPr marL="514350" indent="-514350">
              <a:buFont typeface="+mj-lt"/>
              <a:buAutoNum type="arabicPeriod"/>
              <a:defRPr/>
            </a:pPr>
            <a:r>
              <a:rPr lang="en-US" dirty="0"/>
              <a:t>Iteration work</a:t>
            </a:r>
          </a:p>
          <a:p>
            <a:pPr marL="514350" indent="-514350">
              <a:buFont typeface="+mj-lt"/>
              <a:buAutoNum type="arabicPeriod"/>
              <a:defRPr/>
            </a:pPr>
            <a:r>
              <a:rPr lang="en-US" dirty="0"/>
              <a:t>Regular Feedback and Collaboration</a:t>
            </a:r>
          </a:p>
          <a:p>
            <a:pPr marL="514350" indent="-514350">
              <a:buFont typeface="+mj-lt"/>
              <a:buAutoNum type="arabicPeriod"/>
              <a:defRPr/>
            </a:pPr>
            <a:r>
              <a:rPr lang="en-US" dirty="0"/>
              <a:t>Prioritize Backlog and Implement Changes</a:t>
            </a:r>
          </a:p>
          <a:p>
            <a:pPr marL="514350" indent="-514350">
              <a:buFont typeface="+mj-lt"/>
              <a:buAutoNum type="arabicPeriod"/>
              <a:defRPr/>
            </a:pPr>
            <a:r>
              <a:rPr lang="en-US" dirty="0"/>
              <a:t>Project Closure</a:t>
            </a:r>
          </a:p>
        </p:txBody>
      </p:sp>
      <p:sp>
        <p:nvSpPr>
          <p:cNvPr id="203781" name="Content Placeholder 7">
            <a:extLst>
              <a:ext uri="{FF2B5EF4-FFF2-40B4-BE49-F238E27FC236}">
                <a16:creationId xmlns:a16="http://schemas.microsoft.com/office/drawing/2014/main" id="{8013F709-312E-4664-99B2-212761CDE523}"/>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3782" name="Slide Number Placeholder 8">
            <a:extLst>
              <a:ext uri="{FF2B5EF4-FFF2-40B4-BE49-F238E27FC236}">
                <a16:creationId xmlns:a16="http://schemas.microsoft.com/office/drawing/2014/main" id="{79F30EE7-853A-4B5D-AFAD-FEC48C4A9912}"/>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AB2C18-70C3-4E92-9C30-EC7D56423810}" type="slidenum">
              <a:rPr lang="en-US" altLang="en-US" smtClean="0"/>
              <a:pPr/>
              <a:t>98</a:t>
            </a:fld>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3C49-41F7-469B-9508-48E41BD028C3}"/>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54294B95-67B6-4A43-8663-0C413FCF0975}"/>
              </a:ext>
            </a:extLst>
          </p:cNvPr>
          <p:cNvSpPr>
            <a:spLocks noGrp="1"/>
          </p:cNvSpPr>
          <p:nvPr>
            <p:ph idx="1"/>
          </p:nvPr>
        </p:nvSpPr>
        <p:spPr>
          <a:xfrm>
            <a:off x="76200" y="990600"/>
            <a:ext cx="4343400" cy="5181600"/>
          </a:xfrm>
        </p:spPr>
        <p:txBody>
          <a:bodyPr/>
          <a:lstStyle/>
          <a:p>
            <a:pPr>
              <a:buFont typeface="Arial" charset="0"/>
              <a:buNone/>
              <a:defRPr/>
            </a:pPr>
            <a:r>
              <a:rPr lang="en-US" b="1" dirty="0"/>
              <a:t>Scope Management</a:t>
            </a:r>
          </a:p>
          <a:p>
            <a:pPr marL="514350" indent="-514350">
              <a:buFont typeface="+mj-lt"/>
              <a:buAutoNum type="arabicPeriod"/>
              <a:defRPr/>
            </a:pPr>
            <a:r>
              <a:rPr lang="en-US" dirty="0"/>
              <a:t>Collect Requirement</a:t>
            </a:r>
          </a:p>
          <a:p>
            <a:pPr marL="514350" indent="-514350">
              <a:buFont typeface="+mj-lt"/>
              <a:buAutoNum type="arabicPeriod"/>
              <a:defRPr/>
            </a:pPr>
            <a:r>
              <a:rPr lang="en-US" dirty="0"/>
              <a:t>Define Scope</a:t>
            </a:r>
          </a:p>
          <a:p>
            <a:pPr marL="514350" indent="-514350">
              <a:buFont typeface="+mj-lt"/>
              <a:buAutoNum type="arabicPeriod"/>
              <a:defRPr/>
            </a:pPr>
            <a:r>
              <a:rPr lang="en-US" dirty="0"/>
              <a:t>Create WBS</a:t>
            </a:r>
          </a:p>
          <a:p>
            <a:pPr marL="514350" indent="-514350">
              <a:buFont typeface="+mj-lt"/>
              <a:buAutoNum type="arabicPeriod"/>
              <a:defRPr/>
            </a:pPr>
            <a:r>
              <a:rPr lang="en-US" dirty="0"/>
              <a:t>Verify Scope</a:t>
            </a:r>
          </a:p>
          <a:p>
            <a:pPr marL="514350" indent="-514350">
              <a:buFont typeface="+mj-lt"/>
              <a:buAutoNum type="arabicPeriod"/>
              <a:defRPr/>
            </a:pPr>
            <a:r>
              <a:rPr lang="en-US" dirty="0"/>
              <a:t>Control Scope</a:t>
            </a:r>
          </a:p>
        </p:txBody>
      </p:sp>
      <p:sp>
        <p:nvSpPr>
          <p:cNvPr id="7" name="Content Placeholder 6">
            <a:extLst>
              <a:ext uri="{FF2B5EF4-FFF2-40B4-BE49-F238E27FC236}">
                <a16:creationId xmlns:a16="http://schemas.microsoft.com/office/drawing/2014/main" id="{24202DA1-D109-4E9A-B3DC-04A667639472}"/>
              </a:ext>
            </a:extLst>
          </p:cNvPr>
          <p:cNvSpPr>
            <a:spLocks noGrp="1"/>
          </p:cNvSpPr>
          <p:nvPr>
            <p:ph idx="13"/>
          </p:nvPr>
        </p:nvSpPr>
        <p:spPr/>
        <p:txBody>
          <a:bodyPr/>
          <a:lstStyle/>
          <a:p>
            <a:pPr>
              <a:buFont typeface="Arial" charset="0"/>
              <a:buChar char="•"/>
              <a:defRPr/>
            </a:pPr>
            <a:endParaRPr lang="en-US" sz="2400" dirty="0"/>
          </a:p>
          <a:p>
            <a:pPr marL="514350" indent="-514350">
              <a:buFont typeface="+mj-lt"/>
              <a:buAutoNum type="arabicPeriod"/>
              <a:defRPr/>
            </a:pPr>
            <a:r>
              <a:rPr lang="en-US" sz="2400" dirty="0"/>
              <a:t>Story writing &amp; discussion</a:t>
            </a:r>
          </a:p>
          <a:p>
            <a:pPr marL="514350" indent="-514350">
              <a:buFont typeface="+mj-lt"/>
              <a:buAutoNum type="arabicPeriod"/>
              <a:defRPr/>
            </a:pPr>
            <a:r>
              <a:rPr lang="en-US" sz="2400" dirty="0"/>
              <a:t>Technical spikes/ Sprint Backlog Planning</a:t>
            </a:r>
          </a:p>
          <a:p>
            <a:pPr marL="514350" indent="-514350">
              <a:buFont typeface="+mj-lt"/>
              <a:buAutoNum type="arabicPeriod"/>
              <a:defRPr/>
            </a:pPr>
            <a:r>
              <a:rPr lang="en-US" sz="2400" dirty="0"/>
              <a:t>Feature Breakdown Structure (FBS)</a:t>
            </a:r>
          </a:p>
          <a:p>
            <a:pPr marL="514350" indent="-514350">
              <a:buFont typeface="+mj-lt"/>
              <a:buAutoNum type="arabicPeriod"/>
              <a:defRPr/>
            </a:pPr>
            <a:r>
              <a:rPr lang="en-US" sz="2400" dirty="0"/>
              <a:t>Feature Acceptance Testing</a:t>
            </a:r>
          </a:p>
          <a:p>
            <a:pPr marL="514350" indent="-514350">
              <a:buFont typeface="+mj-lt"/>
              <a:buAutoNum type="arabicPeriod"/>
              <a:defRPr/>
            </a:pPr>
            <a:r>
              <a:rPr lang="en-US" sz="2400" dirty="0"/>
              <a:t>Constant Feedback and Backlog Prioritization</a:t>
            </a:r>
          </a:p>
        </p:txBody>
      </p:sp>
      <p:sp>
        <p:nvSpPr>
          <p:cNvPr id="205829" name="Content Placeholder 7">
            <a:extLst>
              <a:ext uri="{FF2B5EF4-FFF2-40B4-BE49-F238E27FC236}">
                <a16:creationId xmlns:a16="http://schemas.microsoft.com/office/drawing/2014/main" id="{F7B9F7F0-1776-4C52-B707-FEE05D69E3C7}"/>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5830" name="Slide Number Placeholder 8">
            <a:extLst>
              <a:ext uri="{FF2B5EF4-FFF2-40B4-BE49-F238E27FC236}">
                <a16:creationId xmlns:a16="http://schemas.microsoft.com/office/drawing/2014/main" id="{14BA053C-E673-4E64-8CBF-0F37576A9BDF}"/>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748A60-8196-4AFE-B29D-8E5046AF7A1C}" type="slidenum">
              <a:rPr lang="en-US" altLang="en-US" smtClean="0"/>
              <a:pPr/>
              <a:t>99</a:t>
            </a:fld>
            <a:endParaRPr lang="en-US" altLang="en-US"/>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11025</TotalTime>
  <Words>26181</Words>
  <Application>Microsoft Office PowerPoint</Application>
  <PresentationFormat>On-screen Show (4:3)</PresentationFormat>
  <Paragraphs>4989</Paragraphs>
  <Slides>425</Slides>
  <Notes>419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425</vt:i4>
      </vt:variant>
    </vt:vector>
  </HeadingPairs>
  <TitlesOfParts>
    <vt:vector size="436" baseType="lpstr">
      <vt:lpstr>Arial</vt:lpstr>
      <vt:lpstr>Calibri</vt:lpstr>
      <vt:lpstr>Times New Roman</vt:lpstr>
      <vt:lpstr>Kabel Bk BT</vt:lpstr>
      <vt:lpstr>Arial Unicode MS</vt:lpstr>
      <vt:lpstr>Wingdings</vt:lpstr>
      <vt:lpstr>Book Antiqua</vt:lpstr>
      <vt:lpstr>Microsoft YaHei</vt:lpstr>
      <vt:lpstr>PMingLiU</vt:lpstr>
      <vt:lpstr>WenQuanYi Micro Hei</vt:lpstr>
      <vt:lpstr>1_Office Theme</vt:lpstr>
      <vt:lpstr>PowerPoint Presentation</vt:lpstr>
      <vt:lpstr>Faculty &amp; Participants An Introduction</vt:lpstr>
      <vt:lpstr>Workshop Ground Rules</vt:lpstr>
      <vt:lpstr>Workshop Objective</vt:lpstr>
      <vt:lpstr>PMI®   &amp;   PMI-ACP® An Overview</vt:lpstr>
      <vt:lpstr>PMI® - Overview</vt:lpstr>
      <vt:lpstr>PMI® – Membership Benefits</vt:lpstr>
      <vt:lpstr>PMI-ACP® – Certification Benefits</vt:lpstr>
      <vt:lpstr>PMI Standards</vt:lpstr>
      <vt:lpstr>Certifications from PMI</vt:lpstr>
      <vt:lpstr>PMI-ACP Exam Prerequisite</vt:lpstr>
      <vt:lpstr>Exam Fees, Validity, Exam</vt:lpstr>
      <vt:lpstr>PMI-ACP Certification Process</vt:lpstr>
      <vt:lpstr>Earning 30 PDU for Maintaining PMI-ACP</vt:lpstr>
      <vt:lpstr>Ways to get 30 PDUs</vt:lpstr>
      <vt:lpstr>Topics for Examination</vt:lpstr>
      <vt:lpstr>Sub-Domains</vt:lpstr>
      <vt:lpstr>11 Books Recommended by PMI for PMI-ACP Exam</vt:lpstr>
      <vt:lpstr>Further Reading &amp; Practice</vt:lpstr>
      <vt:lpstr>PowerPoint Presentation</vt:lpstr>
      <vt:lpstr>Agenda</vt:lpstr>
      <vt:lpstr>Disclaimer</vt:lpstr>
      <vt:lpstr>Some Confusing Terminologies</vt:lpstr>
      <vt:lpstr>Introduction : Project Management</vt:lpstr>
      <vt:lpstr>Topics</vt:lpstr>
      <vt:lpstr>What is Project???</vt:lpstr>
      <vt:lpstr>What is Project?</vt:lpstr>
      <vt:lpstr>Project ..…</vt:lpstr>
      <vt:lpstr>“Projects” different from “operations”?</vt:lpstr>
      <vt:lpstr>Project Constraints</vt:lpstr>
      <vt:lpstr>Project Management?</vt:lpstr>
      <vt:lpstr>Project Phases</vt:lpstr>
      <vt:lpstr>Typical PLC &amp; Level of Activities</vt:lpstr>
      <vt:lpstr>Typical Costing &amp; Staffing across PLC</vt:lpstr>
      <vt:lpstr>Impact of Variables based on Time</vt:lpstr>
      <vt:lpstr>Project Boundaries</vt:lpstr>
      <vt:lpstr>Relationship between Process Group &amp; Phases</vt:lpstr>
      <vt:lpstr>What is Program?</vt:lpstr>
      <vt:lpstr>Project Portfolio Management</vt:lpstr>
      <vt:lpstr>What is PMO?</vt:lpstr>
      <vt:lpstr>Who are Stakeholders?</vt:lpstr>
      <vt:lpstr>Who are Stakeholders?</vt:lpstr>
      <vt:lpstr>Organizational Types</vt:lpstr>
      <vt:lpstr>Functional</vt:lpstr>
      <vt:lpstr>Weak Matrix</vt:lpstr>
      <vt:lpstr>Balance Matrix</vt:lpstr>
      <vt:lpstr>Strong Matrix</vt:lpstr>
      <vt:lpstr>Projectized Matrix</vt:lpstr>
      <vt:lpstr>Organizational Influence</vt:lpstr>
      <vt:lpstr>PM Competencies</vt:lpstr>
      <vt:lpstr>Responsibilities of a Project Manager</vt:lpstr>
      <vt:lpstr>Responsibilities of a Project Manager</vt:lpstr>
      <vt:lpstr>Responsibilities of a Project Manager</vt:lpstr>
      <vt:lpstr>Project Manager Competencies</vt:lpstr>
      <vt:lpstr>Recap</vt:lpstr>
      <vt:lpstr>PowerPoint Presentation</vt:lpstr>
      <vt:lpstr>Introduction : Agile Project Management</vt:lpstr>
      <vt:lpstr>Topics</vt:lpstr>
      <vt:lpstr>Before we go ahead…</vt:lpstr>
      <vt:lpstr>Modern Project Management Challenges</vt:lpstr>
      <vt:lpstr>How to address modern day PM challenges?</vt:lpstr>
      <vt:lpstr>Challenges in Starting Agile Project Management </vt:lpstr>
      <vt:lpstr>What is Agility?</vt:lpstr>
      <vt:lpstr>What is Agility?</vt:lpstr>
      <vt:lpstr>What is Agility?</vt:lpstr>
      <vt:lpstr>Which PM Methodology is best?</vt:lpstr>
      <vt:lpstr>Which PM Methodology is best?</vt:lpstr>
      <vt:lpstr>Types of Systems</vt:lpstr>
      <vt:lpstr>Types of Systems</vt:lpstr>
      <vt:lpstr>Types of Systems</vt:lpstr>
      <vt:lpstr>Complex Adaptive Systems</vt:lpstr>
      <vt:lpstr>Defined vs Empirical Processes</vt:lpstr>
      <vt:lpstr>Defined vs Empirical Processes</vt:lpstr>
      <vt:lpstr>Value in Agile Manifesto</vt:lpstr>
      <vt:lpstr>Agile Principles</vt:lpstr>
      <vt:lpstr>Agile Core Practices</vt:lpstr>
      <vt:lpstr>Agile Characteristics</vt:lpstr>
      <vt:lpstr>Agile Methodologies</vt:lpstr>
      <vt:lpstr>Agile Methodologies- Scrum</vt:lpstr>
      <vt:lpstr>Agile Methodologies- Scrum</vt:lpstr>
      <vt:lpstr>Agile Methodologies-XP</vt:lpstr>
      <vt:lpstr>Agile Methodologies- XP</vt:lpstr>
      <vt:lpstr>Agile Methodologies- XP</vt:lpstr>
      <vt:lpstr>Agile Methodologies- LSD</vt:lpstr>
      <vt:lpstr>Agile Methodologies- FDD</vt:lpstr>
      <vt:lpstr>Agile Methodologies- FDD</vt:lpstr>
      <vt:lpstr>Agile Methodologies- DSDM</vt:lpstr>
      <vt:lpstr>Agile Methodologies- DSDM</vt:lpstr>
      <vt:lpstr>Agile Methodologies- Kanban</vt:lpstr>
      <vt:lpstr>Kanban Board</vt:lpstr>
      <vt:lpstr>Agile Methodologies- Scrum-ban</vt:lpstr>
      <vt:lpstr>Agile Methodologies- Crystal</vt:lpstr>
      <vt:lpstr>Agile Methodologies- Crystal</vt:lpstr>
      <vt:lpstr>When does Agile Methodologies Works Best?</vt:lpstr>
      <vt:lpstr>Agile Project Phases</vt:lpstr>
      <vt:lpstr>Agile Project Life-cycle</vt:lpstr>
      <vt:lpstr>Value Delivery &amp; Project Life Cycle</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Recap</vt:lpstr>
      <vt:lpstr>PowerPoint Presentation</vt:lpstr>
      <vt:lpstr>Introduction: Agile Mindset</vt:lpstr>
      <vt:lpstr>Topics</vt:lpstr>
      <vt:lpstr>Iteration / Sprint</vt:lpstr>
      <vt:lpstr>Incremental Delivery</vt:lpstr>
      <vt:lpstr>Travel Light</vt:lpstr>
      <vt:lpstr>Agile Product Building</vt:lpstr>
      <vt:lpstr>Agile Documentation</vt:lpstr>
      <vt:lpstr>Agile Documentation</vt:lpstr>
      <vt:lpstr>Agile Architecture</vt:lpstr>
      <vt:lpstr>Agile Testing</vt:lpstr>
      <vt:lpstr>Last Responsible Moments</vt:lpstr>
      <vt:lpstr>Refactoring</vt:lpstr>
      <vt:lpstr>Technical Debt</vt:lpstr>
      <vt:lpstr>Technical Debt</vt:lpstr>
      <vt:lpstr>Mindfulness</vt:lpstr>
      <vt:lpstr>Energized Work</vt:lpstr>
      <vt:lpstr>Poka Yoka</vt:lpstr>
      <vt:lpstr>Agile Roles</vt:lpstr>
      <vt:lpstr>Agile Roles</vt:lpstr>
      <vt:lpstr>Agile Health Checkup</vt:lpstr>
      <vt:lpstr>Recap</vt:lpstr>
      <vt:lpstr>PowerPoint Presentation</vt:lpstr>
      <vt:lpstr>7 Tools &amp; Techniques</vt:lpstr>
      <vt:lpstr>7 Tools &amp; Techniques</vt:lpstr>
      <vt:lpstr>7 Tools &amp; Techniques</vt:lpstr>
      <vt:lpstr>7 Tools &amp; Techniques</vt:lpstr>
      <vt:lpstr>Tools &amp; Techniques Interpersonal Skills</vt:lpstr>
      <vt:lpstr>PowerPoint Presentation</vt:lpstr>
      <vt:lpstr>Topics</vt:lpstr>
      <vt:lpstr>Emotional Intelligence</vt:lpstr>
      <vt:lpstr>Self Organizing Team</vt:lpstr>
      <vt:lpstr>Shu-Ha-Ri</vt:lpstr>
      <vt:lpstr>Active Listening</vt:lpstr>
      <vt:lpstr>Collaboration</vt:lpstr>
      <vt:lpstr>Adaptive Leadership</vt:lpstr>
      <vt:lpstr>Interpersonal Skills of a Project Manager</vt:lpstr>
      <vt:lpstr>Negotiation Strategies</vt:lpstr>
      <vt:lpstr>Type of Powers</vt:lpstr>
      <vt:lpstr>Group Decision Making Techniques</vt:lpstr>
      <vt:lpstr>Conflict Management  Tools &amp; Techniques / Soft Skills</vt:lpstr>
      <vt:lpstr>Conflict Management</vt:lpstr>
      <vt:lpstr>Conflict Management</vt:lpstr>
      <vt:lpstr>Conflict Management</vt:lpstr>
      <vt:lpstr>Conflict Management</vt:lpstr>
      <vt:lpstr>Team Management  Tools &amp; Techniques / Soft Skills</vt:lpstr>
      <vt:lpstr>Agile Team</vt:lpstr>
      <vt:lpstr>Agile Team Scaling</vt:lpstr>
      <vt:lpstr>Agile Team Scaling</vt:lpstr>
      <vt:lpstr>Type of Teams</vt:lpstr>
      <vt:lpstr>5 Stages of Team Development </vt:lpstr>
      <vt:lpstr>Ground Rules</vt:lpstr>
      <vt:lpstr>Mentoring &amp; Coaching Style</vt:lpstr>
      <vt:lpstr>Learning &amp; Working</vt:lpstr>
      <vt:lpstr>BART Analysis</vt:lpstr>
      <vt:lpstr>Team Self-Assessment Chart</vt:lpstr>
      <vt:lpstr>Servant Leadership</vt:lpstr>
      <vt:lpstr>Recap</vt:lpstr>
      <vt:lpstr>PowerPoint Presentation</vt:lpstr>
      <vt:lpstr>7 Tools &amp; Techniques</vt:lpstr>
      <vt:lpstr>PowerPoint Presentation</vt:lpstr>
      <vt:lpstr>Tools &amp; Techniques Metrics</vt:lpstr>
      <vt:lpstr>Topics</vt:lpstr>
      <vt:lpstr>Size Estimation Techniques  Tools &amp; Techniques / Agile Estimating &amp; Metrics/ Size Estimation Techniques</vt:lpstr>
      <vt:lpstr>Relative Sizing</vt:lpstr>
      <vt:lpstr>Story Points</vt:lpstr>
      <vt:lpstr>Story Points</vt:lpstr>
      <vt:lpstr>Wideband Delphi</vt:lpstr>
      <vt:lpstr>Planning Poker</vt:lpstr>
      <vt:lpstr>Affinity Estimation</vt:lpstr>
      <vt:lpstr>Affinity Estimation</vt:lpstr>
      <vt:lpstr>Affinity Estimation</vt:lpstr>
      <vt:lpstr>Metrics  Tools &amp; Techniques / Agile Estimating &amp; Metrics/ Metrics</vt:lpstr>
      <vt:lpstr>Metrics</vt:lpstr>
      <vt:lpstr>Metrics</vt:lpstr>
      <vt:lpstr>Metrics</vt:lpstr>
      <vt:lpstr>Metrics</vt:lpstr>
      <vt:lpstr>Metrics</vt:lpstr>
      <vt:lpstr>Metrics</vt:lpstr>
      <vt:lpstr>Metrics</vt:lpstr>
      <vt:lpstr>Metrics</vt:lpstr>
      <vt:lpstr>Metrics</vt:lpstr>
      <vt:lpstr>Metrics</vt:lpstr>
      <vt:lpstr>Metrics</vt:lpstr>
      <vt:lpstr>Metrics</vt:lpstr>
      <vt:lpstr>Cost Estimate</vt:lpstr>
      <vt:lpstr>Cost Estimate</vt:lpstr>
      <vt:lpstr>Basis of Estimation</vt:lpstr>
      <vt:lpstr>Earn Value Management</vt:lpstr>
      <vt:lpstr>Earn Value Management</vt:lpstr>
      <vt:lpstr>Earn Value Management</vt:lpstr>
      <vt:lpstr>S Curve</vt:lpstr>
      <vt:lpstr>Recap</vt:lpstr>
      <vt:lpstr>PowerPoint Presentation</vt:lpstr>
      <vt:lpstr>7 Tools &amp; Techniques</vt:lpstr>
      <vt:lpstr>Tools &amp; Techniques Planning, Monitoring &amp; Adapting</vt:lpstr>
      <vt:lpstr>PowerPoint Presentation</vt:lpstr>
      <vt:lpstr>Topics</vt:lpstr>
      <vt:lpstr>Progressive Elaboration </vt:lpstr>
      <vt:lpstr>Adaptive Planning</vt:lpstr>
      <vt:lpstr>User Story</vt:lpstr>
      <vt:lpstr>Types of User Stories</vt:lpstr>
      <vt:lpstr>3Cs of User Story</vt:lpstr>
      <vt:lpstr>INVEST Model of User Story</vt:lpstr>
      <vt:lpstr>Epic, Feature, Story, Task</vt:lpstr>
      <vt:lpstr>Agile Planning</vt:lpstr>
      <vt:lpstr>Agile Planning</vt:lpstr>
      <vt:lpstr>Agile Planning</vt:lpstr>
      <vt:lpstr>Agile Planning</vt:lpstr>
      <vt:lpstr>Agile Planning</vt:lpstr>
      <vt:lpstr>Agile Planning</vt:lpstr>
      <vt:lpstr>Time-boxing</vt:lpstr>
      <vt:lpstr>Minimum Marketable Features (MMF)</vt:lpstr>
      <vt:lpstr>Process Tailoring</vt:lpstr>
      <vt:lpstr>Process Tailoring</vt:lpstr>
      <vt:lpstr>Agile Contracting Methods</vt:lpstr>
      <vt:lpstr>Agile Contracting Methods</vt:lpstr>
      <vt:lpstr>Agile Project Tracking  Tools &amp; Techniques / Planning, Monitoring &amp; Adapting/ Agile Project Tracking</vt:lpstr>
      <vt:lpstr>Kanban Board</vt:lpstr>
      <vt:lpstr>Kanban Board</vt:lpstr>
      <vt:lpstr>Cumulative Flow Diagram (CFD)</vt:lpstr>
      <vt:lpstr>WIP Limit</vt:lpstr>
      <vt:lpstr>Burn Chart</vt:lpstr>
      <vt:lpstr>Burn Chart</vt:lpstr>
      <vt:lpstr>Burn chart</vt:lpstr>
      <vt:lpstr>Burn Chart</vt:lpstr>
      <vt:lpstr>Retrospectives</vt:lpstr>
      <vt:lpstr>Retrospectives</vt:lpstr>
      <vt:lpstr>Retrospectives</vt:lpstr>
      <vt:lpstr>Retrospectives</vt:lpstr>
      <vt:lpstr>Retrospectives</vt:lpstr>
      <vt:lpstr>Retrospectives</vt:lpstr>
      <vt:lpstr>Retrospectives</vt:lpstr>
      <vt:lpstr>Retrospectives</vt:lpstr>
      <vt:lpstr>Retrospectives</vt:lpstr>
      <vt:lpstr>Retrospectives</vt:lpstr>
      <vt:lpstr>Innovation Game</vt:lpstr>
      <vt:lpstr>Recap</vt:lpstr>
      <vt:lpstr>PowerPoint Presentation</vt:lpstr>
      <vt:lpstr>Tools &amp; Techniques Process Improvement</vt:lpstr>
      <vt:lpstr>7 Tools &amp; Techniques</vt:lpstr>
      <vt:lpstr>Tools &amp; Techniques Product Quality</vt:lpstr>
      <vt:lpstr>PowerPoint Presentation</vt:lpstr>
      <vt:lpstr>Topics</vt:lpstr>
      <vt:lpstr>Cost of Quality</vt:lpstr>
      <vt:lpstr>Definition of Done (DoD)</vt:lpstr>
      <vt:lpstr>Definition of Done (DoD)</vt:lpstr>
      <vt:lpstr>Definition of Done (DoD)</vt:lpstr>
      <vt:lpstr>Definition of Done (DoD)</vt:lpstr>
      <vt:lpstr>Feedback Techniques of Agile Project Management</vt:lpstr>
      <vt:lpstr>Verification and Validation</vt:lpstr>
      <vt:lpstr>Test Driven Development (TDD)</vt:lpstr>
      <vt:lpstr>Acceptance Test Driven Development (ATDD)</vt:lpstr>
      <vt:lpstr>Exploratory Testing</vt:lpstr>
      <vt:lpstr>Continuous Integration</vt:lpstr>
      <vt:lpstr>Continuous Process Improvement</vt:lpstr>
      <vt:lpstr>7 Wastes</vt:lpstr>
      <vt:lpstr>House Keeping Standard (5S)</vt:lpstr>
      <vt:lpstr>Version Control</vt:lpstr>
      <vt:lpstr>Version Control</vt:lpstr>
      <vt:lpstr>Agile Tooling Mistake</vt:lpstr>
      <vt:lpstr>Typical Software Tools in Agile Projects</vt:lpstr>
      <vt:lpstr>Quality Tools  Tools &amp; Techniques / Product Quality/ Quality Tools</vt:lpstr>
      <vt:lpstr>Quality Tools</vt:lpstr>
      <vt:lpstr>Quality Tools</vt:lpstr>
      <vt:lpstr>Quality Tools</vt:lpstr>
      <vt:lpstr>Quality Tools</vt:lpstr>
      <vt:lpstr>Quality Tools</vt:lpstr>
      <vt:lpstr>Quality Tools</vt:lpstr>
      <vt:lpstr>Recap</vt:lpstr>
      <vt:lpstr>PowerPoint Presentation</vt:lpstr>
      <vt:lpstr>7 Tools &amp; Techniques</vt:lpstr>
      <vt:lpstr>Tools &amp; Techniques Risk Management</vt:lpstr>
      <vt:lpstr>PowerPoint Presentation</vt:lpstr>
      <vt:lpstr>Topics</vt:lpstr>
      <vt:lpstr>What is Risk?</vt:lpstr>
      <vt:lpstr>Risk Attitude</vt:lpstr>
      <vt:lpstr>Risk Management Terminologies</vt:lpstr>
      <vt:lpstr>Plan Risk Management</vt:lpstr>
      <vt:lpstr>Project Risk Profile</vt:lpstr>
      <vt:lpstr>Risk Adjusted Backlog</vt:lpstr>
      <vt:lpstr>Risk Burn-down Graph</vt:lpstr>
      <vt:lpstr>Identify Risks</vt:lpstr>
      <vt:lpstr>Probability and Impact Matrix</vt:lpstr>
      <vt:lpstr>Qualitative Risk Analysis</vt:lpstr>
      <vt:lpstr>Risk Categorization</vt:lpstr>
      <vt:lpstr>Decision Tree</vt:lpstr>
      <vt:lpstr>Sensitivity Analysis</vt:lpstr>
      <vt:lpstr>Addressing an Unknown</vt:lpstr>
      <vt:lpstr>Addressing an Unknown</vt:lpstr>
      <vt:lpstr>Risk-based Spikes</vt:lpstr>
      <vt:lpstr>Risk Response Plan  Tools &amp; Techniques / Agile Project Risk Management/ Risk Response Plan</vt:lpstr>
      <vt:lpstr>A Glance on Risk Response Plan</vt:lpstr>
      <vt:lpstr>Strategies for Negative Risk</vt:lpstr>
      <vt:lpstr>Strategies Positive Risk</vt:lpstr>
      <vt:lpstr>Strategies Positive Risk</vt:lpstr>
      <vt:lpstr>Common Response for +/- Risks</vt:lpstr>
      <vt:lpstr>Monitoring &amp; Controlling Risk</vt:lpstr>
      <vt:lpstr>Understanding Reserves </vt:lpstr>
      <vt:lpstr>Recap</vt:lpstr>
      <vt:lpstr>PowerPoint Presentation</vt:lpstr>
      <vt:lpstr>7 Tools &amp; Techniques</vt:lpstr>
      <vt:lpstr>Tools &amp; Techniques Value Based Prioritization</vt:lpstr>
      <vt:lpstr>PowerPoint Presentation</vt:lpstr>
      <vt:lpstr>Topics</vt:lpstr>
      <vt:lpstr>Value by Definition</vt:lpstr>
      <vt:lpstr>What is Value?</vt:lpstr>
      <vt:lpstr>Value of Delivered and non-used Features</vt:lpstr>
      <vt:lpstr>JIT in Value Delivery</vt:lpstr>
      <vt:lpstr>Sources of Revenue</vt:lpstr>
      <vt:lpstr>Value Evaluation Techniques</vt:lpstr>
      <vt:lpstr>Value Evaluation Techniques</vt:lpstr>
      <vt:lpstr>Value Evaluation Techniques</vt:lpstr>
      <vt:lpstr>Value Based Analysis (VBA)</vt:lpstr>
      <vt:lpstr>Minimum Marketable Features (MMF)</vt:lpstr>
      <vt:lpstr>Non Functional Requirements  Tools &amp; Techniques / Value Based Prioritization &amp; Value Streaming</vt:lpstr>
      <vt:lpstr>13 Non-Functional Requirements (NFR) with example</vt:lpstr>
      <vt:lpstr>Non-functional requirements and Value Based Prioritization</vt:lpstr>
      <vt:lpstr>Relative Prioritization &amp; Ranking Methods Tools &amp; Techniques / Value Based Prioritization &amp; Value Streaming /Relative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Value-based Prioritization  Tools &amp; Techniques / Value Based Prioritization &amp; Value Streaming /Value-based Prioritization</vt:lpstr>
      <vt:lpstr>Multiple Parameter Based Prioritization</vt:lpstr>
      <vt:lpstr>Multiple Parameter Based Prioritization</vt:lpstr>
      <vt:lpstr>Value Stream Mapping  Tools &amp; Techniques / Value Based Prioritization &amp; Value Streaming</vt:lpstr>
      <vt:lpstr>Value Stream Mapping</vt:lpstr>
      <vt:lpstr>Value Stream Mapping Tools</vt:lpstr>
      <vt:lpstr>Compliance  Tools &amp; Techniques / Value Based Prioritization &amp; Value Streaming</vt:lpstr>
      <vt:lpstr>Agile Compliance</vt:lpstr>
      <vt:lpstr>Regulatory Compliance</vt:lpstr>
      <vt:lpstr>Agile Self-Assessment Chart</vt:lpstr>
      <vt:lpstr>System Thinking</vt:lpstr>
      <vt:lpstr>Recap</vt:lpstr>
      <vt:lpstr>PowerPoint Presentation</vt:lpstr>
      <vt:lpstr>PowerPoint Presentation</vt:lpstr>
      <vt:lpstr>Tools &amp; Techniques Communication</vt:lpstr>
      <vt:lpstr>PowerPoint Presentation</vt:lpstr>
      <vt:lpstr>Topics</vt:lpstr>
      <vt:lpstr>Communication Management Plan</vt:lpstr>
      <vt:lpstr>Team Space</vt:lpstr>
      <vt:lpstr>Information Radiator</vt:lpstr>
      <vt:lpstr>Osmotic Communication</vt:lpstr>
      <vt:lpstr>Daily Stand-ups</vt:lpstr>
      <vt:lpstr>Daily Stand-ups</vt:lpstr>
      <vt:lpstr>Dimensions of Communications</vt:lpstr>
      <vt:lpstr>Level of Listening</vt:lpstr>
      <vt:lpstr>Communication Skills</vt:lpstr>
      <vt:lpstr>Communication Barriers</vt:lpstr>
      <vt:lpstr>Communication Methods</vt:lpstr>
      <vt:lpstr>Communication Model</vt:lpstr>
      <vt:lpstr>Communication Technologies &amp; Effectiveness</vt:lpstr>
      <vt:lpstr>Collocated vs Distributed Team</vt:lpstr>
      <vt:lpstr>Skills used to Manage Stakeholders</vt:lpstr>
      <vt:lpstr>Define Positive Values</vt:lpstr>
      <vt:lpstr>Define Positive Values</vt:lpstr>
      <vt:lpstr>Recap</vt:lpstr>
      <vt:lpstr>PowerPoint Presentation</vt:lpstr>
      <vt:lpstr>10 Tools &amp; Techniques</vt:lpstr>
      <vt:lpstr>10 Tools &amp; Techniques</vt:lpstr>
      <vt:lpstr>Tools &amp; Techniques Agile Analysis &amp; Design</vt:lpstr>
      <vt:lpstr>PowerPoint Presentation</vt:lpstr>
      <vt:lpstr>Topics</vt:lpstr>
      <vt:lpstr>Product Roadmap</vt:lpstr>
      <vt:lpstr>Product Roadmap</vt:lpstr>
      <vt:lpstr>Backlogs  Tools &amp; Techniques / Agile Analysis &amp; Design/ Backlog</vt:lpstr>
      <vt:lpstr>Backlog</vt:lpstr>
      <vt:lpstr>Backlog</vt:lpstr>
      <vt:lpstr>Backlog</vt:lpstr>
      <vt:lpstr>Backlog</vt:lpstr>
      <vt:lpstr>Backlog</vt:lpstr>
      <vt:lpstr>Story-maps</vt:lpstr>
      <vt:lpstr>Storymaps</vt:lpstr>
      <vt:lpstr>Requirement Collection and Validation</vt:lpstr>
      <vt:lpstr>Agile Modeling</vt:lpstr>
      <vt:lpstr>Agile Modeling</vt:lpstr>
      <vt:lpstr>Agile Modeling</vt:lpstr>
      <vt:lpstr>Agile Modeling</vt:lpstr>
      <vt:lpstr>Agile Modeling</vt:lpstr>
      <vt:lpstr>Agile Modeling</vt:lpstr>
      <vt:lpstr>Agile Design Principles</vt:lpstr>
      <vt:lpstr>Agile Chartering</vt:lpstr>
      <vt:lpstr>Recap</vt:lpstr>
      <vt:lpstr>PowerPoint Presentation</vt:lpstr>
      <vt:lpstr>PowerPoint Presentation</vt:lpstr>
      <vt:lpstr>PowerPoint Presentation</vt:lpstr>
      <vt:lpstr>Honesty</vt:lpstr>
      <vt:lpstr>Responsibility</vt:lpstr>
      <vt:lpstr>Respect</vt:lpstr>
      <vt:lpstr>Fairness</vt:lpstr>
      <vt:lpstr>Fairness</vt:lpstr>
      <vt:lpstr>Ethics Quick Test</vt:lpstr>
      <vt:lpstr>Agile Project Manager’s Oath of Professional Responsibility</vt:lpstr>
      <vt:lpstr>Professional Responsibility</vt:lpstr>
      <vt:lpstr>Professional Responsibility</vt:lpstr>
      <vt:lpstr>Professional Responsibility</vt:lpstr>
      <vt:lpstr>PowerPoint Presentation</vt:lpstr>
      <vt:lpstr>33 Knowledge &amp; Skills</vt:lpstr>
      <vt:lpstr>Knowledge of or Skill in</vt:lpstr>
      <vt:lpstr>Knowledge of or Skill in</vt:lpstr>
      <vt:lpstr>Knowledge of or Skill in</vt:lpstr>
      <vt:lpstr>Recap 7 Domains &amp; Their Task</vt:lpstr>
      <vt:lpstr>1- Agile Principles and Mindset</vt:lpstr>
      <vt:lpstr>2- Value Driven Delivery</vt:lpstr>
      <vt:lpstr>2- Value Driven Delivery</vt:lpstr>
      <vt:lpstr>3- Stakeholder Engagement</vt:lpstr>
      <vt:lpstr>3- Stakeholder Engagement</vt:lpstr>
      <vt:lpstr>4- Team Performance</vt:lpstr>
      <vt:lpstr>4- Team Performance</vt:lpstr>
      <vt:lpstr>5- Adaptive Planning</vt:lpstr>
      <vt:lpstr>5- Adaptive Planning</vt:lpstr>
      <vt:lpstr>6- Problem Detection and Resolution</vt:lpstr>
      <vt:lpstr>7- Continuous Improvement (Product, Process, People)</vt:lpstr>
      <vt:lpstr>Agile Failure Reasons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574</cp:revision>
  <cp:lastPrinted>2017-09-21T12:38:50Z</cp:lastPrinted>
  <dcterms:created xsi:type="dcterms:W3CDTF">2010-10-14T06:04:22Z</dcterms:created>
  <dcterms:modified xsi:type="dcterms:W3CDTF">2017-09-22T07:32:40Z</dcterms:modified>
</cp:coreProperties>
</file>